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notesSlides/notesSlide18.xml" ContentType="application/vnd.openxmlformats-officedocument.presentationml.notesSlide+xml"/>
  <Override PartName="/ppt/tags/tag37.xml" ContentType="application/vnd.openxmlformats-officedocument.presentationml.tags+xml"/>
  <Override PartName="/ppt/notesSlides/notesSlide19.xml" ContentType="application/vnd.openxmlformats-officedocument.presentationml.notesSlide+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notesSlides/notesSlide21.xml" ContentType="application/vnd.openxmlformats-officedocument.presentationml.notesSlide+xml"/>
  <Override PartName="/ppt/tags/tag40.xml" ContentType="application/vnd.openxmlformats-officedocument.presentationml.tags+xml"/>
  <Override PartName="/ppt/notesSlides/notesSlide22.xml" ContentType="application/vnd.openxmlformats-officedocument.presentationml.notesSlide+xml"/>
  <Override PartName="/ppt/tags/tag41.xml" ContentType="application/vnd.openxmlformats-officedocument.presentationml.tags+xml"/>
  <Override PartName="/ppt/notesSlides/notesSlide23.xml" ContentType="application/vnd.openxmlformats-officedocument.presentationml.notesSlide+xml"/>
  <Override PartName="/ppt/tags/tag42.xml" ContentType="application/vnd.openxmlformats-officedocument.presentationml.tags+xml"/>
  <Override PartName="/ppt/notesSlides/notesSlide24.xml" ContentType="application/vnd.openxmlformats-officedocument.presentationml.notesSlide+xml"/>
  <Override PartName="/ppt/tags/tag43.xml" ContentType="application/vnd.openxmlformats-officedocument.presentationml.tags+xml"/>
  <Override PartName="/ppt/notesSlides/notesSlide25.xml" ContentType="application/vnd.openxmlformats-officedocument.presentationml.notesSlide+xml"/>
  <Override PartName="/ppt/tags/tag44.xml" ContentType="application/vnd.openxmlformats-officedocument.presentationml.tags+xml"/>
  <Override PartName="/ppt/notesSlides/notesSlide26.xml" ContentType="application/vnd.openxmlformats-officedocument.presentationml.notesSlide+xml"/>
  <Override PartName="/ppt/tags/tag45.xml" ContentType="application/vnd.openxmlformats-officedocument.presentationml.tags+xml"/>
  <Override PartName="/ppt/notesSlides/notesSlide27.xml" ContentType="application/vnd.openxmlformats-officedocument.presentationml.notesSlide+xml"/>
  <Override PartName="/ppt/tags/tag46.xml" ContentType="application/vnd.openxmlformats-officedocument.presentationml.tags+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tags/tag50.xml" ContentType="application/vnd.openxmlformats-officedocument.presentationml.tags+xml"/>
  <Override PartName="/ppt/notesSlides/notesSlide32.xml" ContentType="application/vnd.openxmlformats-officedocument.presentationml.notesSlide+xml"/>
  <Override PartName="/ppt/tags/tag51.xml" ContentType="application/vnd.openxmlformats-officedocument.presentationml.tags+xml"/>
  <Override PartName="/ppt/notesSlides/notesSlide33.xml" ContentType="application/vnd.openxmlformats-officedocument.presentationml.notesSlide+xml"/>
  <Override PartName="/ppt/tags/tag52.xml" ContentType="application/vnd.openxmlformats-officedocument.presentationml.tags+xml"/>
  <Override PartName="/ppt/notesSlides/notesSlide34.xml" ContentType="application/vnd.openxmlformats-officedocument.presentationml.notesSlide+xml"/>
  <Override PartName="/ppt/tags/tag53.xml" ContentType="application/vnd.openxmlformats-officedocument.presentationml.tags+xml"/>
  <Override PartName="/ppt/notesSlides/notesSlide35.xml" ContentType="application/vnd.openxmlformats-officedocument.presentationml.notesSlide+xml"/>
  <Override PartName="/ppt/tags/tag54.xml" ContentType="application/vnd.openxmlformats-officedocument.presentationml.tags+xml"/>
  <Override PartName="/ppt/notesSlides/notesSlide36.xml" ContentType="application/vnd.openxmlformats-officedocument.presentationml.notesSlide+xml"/>
  <Override PartName="/ppt/tags/tag55.xml" ContentType="application/vnd.openxmlformats-officedocument.presentationml.tags+xml"/>
  <Override PartName="/ppt/notesSlides/notesSlide37.xml" ContentType="application/vnd.openxmlformats-officedocument.presentationml.notesSlide+xml"/>
  <Override PartName="/ppt/tags/tag56.xml" ContentType="application/vnd.openxmlformats-officedocument.presentationml.tags+xml"/>
  <Override PartName="/ppt/notesSlides/notesSlide38.xml" ContentType="application/vnd.openxmlformats-officedocument.presentationml.notesSlide+xml"/>
  <Override PartName="/ppt/tags/tag57.xml" ContentType="application/vnd.openxmlformats-officedocument.presentationml.tags+xml"/>
  <Override PartName="/ppt/notesSlides/notesSlide39.xml" ContentType="application/vnd.openxmlformats-officedocument.presentationml.notesSlide+xml"/>
  <Override PartName="/ppt/tags/tag58.xml" ContentType="application/vnd.openxmlformats-officedocument.presentationml.tags+xml"/>
  <Override PartName="/ppt/notesSlides/notesSlide40.xml" ContentType="application/vnd.openxmlformats-officedocument.presentationml.notesSlide+xml"/>
  <Override PartName="/ppt/tags/tag59.xml" ContentType="application/vnd.openxmlformats-officedocument.presentationml.tags+xml"/>
  <Override PartName="/ppt/notesSlides/notesSlide41.xml" ContentType="application/vnd.openxmlformats-officedocument.presentationml.notesSlide+xml"/>
  <Override PartName="/ppt/tags/tag60.xml" ContentType="application/vnd.openxmlformats-officedocument.presentationml.tags+xml"/>
  <Override PartName="/ppt/notesSlides/notesSlide42.xml" ContentType="application/vnd.openxmlformats-officedocument.presentationml.notesSlide+xml"/>
  <Override PartName="/ppt/tags/tag61.xml" ContentType="application/vnd.openxmlformats-officedocument.presentationml.tags+xml"/>
  <Override PartName="/ppt/notesSlides/notesSlide43.xml" ContentType="application/vnd.openxmlformats-officedocument.presentationml.notesSlide+xml"/>
  <Override PartName="/ppt/tags/tag62.xml" ContentType="application/vnd.openxmlformats-officedocument.presentationml.tags+xml"/>
  <Override PartName="/ppt/notesSlides/notesSlide44.xml" ContentType="application/vnd.openxmlformats-officedocument.presentationml.notesSlide+xml"/>
  <Override PartName="/ppt/tags/tag63.xml" ContentType="application/vnd.openxmlformats-officedocument.presentationml.tags+xml"/>
  <Override PartName="/ppt/notesSlides/notesSlide45.xml" ContentType="application/vnd.openxmlformats-officedocument.presentationml.notesSlide+xml"/>
  <Override PartName="/ppt/tags/tag64.xml" ContentType="application/vnd.openxmlformats-officedocument.presentationml.tags+xml"/>
  <Override PartName="/ppt/notesSlides/notesSlide46.xml" ContentType="application/vnd.openxmlformats-officedocument.presentationml.notesSlide+xml"/>
  <Override PartName="/ppt/tags/tag65.xml" ContentType="application/vnd.openxmlformats-officedocument.presentationml.tags+xml"/>
  <Override PartName="/ppt/notesSlides/notesSlide47.xml" ContentType="application/vnd.openxmlformats-officedocument.presentationml.notesSlide+xml"/>
  <Override PartName="/ppt/tags/tag66.xml" ContentType="application/vnd.openxmlformats-officedocument.presentationml.tags+xml"/>
  <Override PartName="/ppt/notesSlides/notesSlide48.xml" ContentType="application/vnd.openxmlformats-officedocument.presentationml.notesSlide+xml"/>
  <Override PartName="/ppt/tags/tag67.xml" ContentType="application/vnd.openxmlformats-officedocument.presentationml.tags+xml"/>
  <Override PartName="/ppt/notesSlides/notesSlide49.xml" ContentType="application/vnd.openxmlformats-officedocument.presentationml.notesSlide+xml"/>
  <Override PartName="/ppt/tags/tag68.xml" ContentType="application/vnd.openxmlformats-officedocument.presentationml.tags+xml"/>
  <Override PartName="/ppt/notesSlides/notesSlide50.xml" ContentType="application/vnd.openxmlformats-officedocument.presentationml.notesSlide+xml"/>
  <Override PartName="/ppt/tags/tag69.xml" ContentType="application/vnd.openxmlformats-officedocument.presentationml.tags+xml"/>
  <Override PartName="/ppt/notesSlides/notesSlide51.xml" ContentType="application/vnd.openxmlformats-officedocument.presentationml.notesSlide+xml"/>
  <Override PartName="/ppt/tags/tag70.xml" ContentType="application/vnd.openxmlformats-officedocument.presentationml.tags+xml"/>
  <Override PartName="/ppt/notesSlides/notesSlide52.xml" ContentType="application/vnd.openxmlformats-officedocument.presentationml.notesSlide+xml"/>
  <Override PartName="/ppt/tags/tag71.xml" ContentType="application/vnd.openxmlformats-officedocument.presentationml.tags+xml"/>
  <Override PartName="/ppt/notesSlides/notesSlide53.xml" ContentType="application/vnd.openxmlformats-officedocument.presentationml.notesSlide+xml"/>
  <Override PartName="/ppt/tags/tag72.xml" ContentType="application/vnd.openxmlformats-officedocument.presentationml.tags+xml"/>
  <Override PartName="/ppt/notesSlides/notesSlide54.xml" ContentType="application/vnd.openxmlformats-officedocument.presentationml.notesSlide+xml"/>
  <Override PartName="/ppt/tags/tag73.xml" ContentType="application/vnd.openxmlformats-officedocument.presentationml.tags+xml"/>
  <Override PartName="/ppt/notesSlides/notesSlide55.xml" ContentType="application/vnd.openxmlformats-officedocument.presentationml.notesSlide+xml"/>
  <Override PartName="/ppt/tags/tag74.xml" ContentType="application/vnd.openxmlformats-officedocument.presentationml.tags+xml"/>
  <Override PartName="/ppt/notesSlides/notesSlide56.xml" ContentType="application/vnd.openxmlformats-officedocument.presentationml.notesSlide+xml"/>
  <Override PartName="/ppt/tags/tag75.xml" ContentType="application/vnd.openxmlformats-officedocument.presentationml.tags+xml"/>
  <Override PartName="/ppt/notesSlides/notesSlide57.xml" ContentType="application/vnd.openxmlformats-officedocument.presentationml.notesSlide+xml"/>
  <Override PartName="/ppt/tags/tag76.xml" ContentType="application/vnd.openxmlformats-officedocument.presentationml.tags+xml"/>
  <Override PartName="/ppt/notesSlides/notesSlide58.xml" ContentType="application/vnd.openxmlformats-officedocument.presentationml.notesSlide+xml"/>
  <Override PartName="/ppt/tags/tag77.xml" ContentType="application/vnd.openxmlformats-officedocument.presentationml.tags+xml"/>
  <Override PartName="/ppt/notesSlides/notesSlide59.xml" ContentType="application/vnd.openxmlformats-officedocument.presentationml.notesSlide+xml"/>
  <Override PartName="/ppt/tags/tag78.xml" ContentType="application/vnd.openxmlformats-officedocument.presentationml.tags+xml"/>
  <Override PartName="/ppt/notesSlides/notesSlide60.xml" ContentType="application/vnd.openxmlformats-officedocument.presentationml.notesSlide+xml"/>
  <Override PartName="/ppt/tags/tag79.xml" ContentType="application/vnd.openxmlformats-officedocument.presentationml.tags+xml"/>
  <Override PartName="/ppt/notesSlides/notesSlide61.xml" ContentType="application/vnd.openxmlformats-officedocument.presentationml.notesSlide+xml"/>
  <Override PartName="/ppt/tags/tag80.xml" ContentType="application/vnd.openxmlformats-officedocument.presentationml.tags+xml"/>
  <Override PartName="/ppt/notesSlides/notesSlide62.xml" ContentType="application/vnd.openxmlformats-officedocument.presentationml.notesSlide+xml"/>
  <Override PartName="/ppt/tags/tag81.xml" ContentType="application/vnd.openxmlformats-officedocument.presentationml.tags+xml"/>
  <Override PartName="/ppt/notesSlides/notesSlide63.xml" ContentType="application/vnd.openxmlformats-officedocument.presentationml.notesSlide+xml"/>
  <Override PartName="/ppt/tags/tag82.xml" ContentType="application/vnd.openxmlformats-officedocument.presentationml.tags+xml"/>
  <Override PartName="/ppt/notesSlides/notesSlide64.xml" ContentType="application/vnd.openxmlformats-officedocument.presentationml.notesSlide+xml"/>
  <Override PartName="/ppt/tags/tag83.xml" ContentType="application/vnd.openxmlformats-officedocument.presentationml.tags+xml"/>
  <Override PartName="/ppt/notesSlides/notesSlide65.xml" ContentType="application/vnd.openxmlformats-officedocument.presentationml.notesSlide+xml"/>
  <Override PartName="/ppt/tags/tag84.xml" ContentType="application/vnd.openxmlformats-officedocument.presentationml.tags+xml"/>
  <Override PartName="/ppt/notesSlides/notesSlide66.xml" ContentType="application/vnd.openxmlformats-officedocument.presentationml.notesSlide+xml"/>
  <Override PartName="/ppt/tags/tag8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74"/>
  </p:notesMasterIdLst>
  <p:handoutMasterIdLst>
    <p:handoutMasterId r:id="rId75"/>
  </p:handoutMasterIdLst>
  <p:sldIdLst>
    <p:sldId id="256" r:id="rId5"/>
    <p:sldId id="385" r:id="rId6"/>
    <p:sldId id="390" r:id="rId7"/>
    <p:sldId id="262" r:id="rId8"/>
    <p:sldId id="387" r:id="rId9"/>
    <p:sldId id="397" r:id="rId10"/>
    <p:sldId id="398" r:id="rId11"/>
    <p:sldId id="402" r:id="rId12"/>
    <p:sldId id="399" r:id="rId13"/>
    <p:sldId id="520" r:id="rId14"/>
    <p:sldId id="521" r:id="rId15"/>
    <p:sldId id="518" r:id="rId16"/>
    <p:sldId id="419" r:id="rId17"/>
    <p:sldId id="420" r:id="rId18"/>
    <p:sldId id="539" r:id="rId19"/>
    <p:sldId id="540" r:id="rId20"/>
    <p:sldId id="418" r:id="rId21"/>
    <p:sldId id="541" r:id="rId22"/>
    <p:sldId id="407" r:id="rId23"/>
    <p:sldId id="408" r:id="rId24"/>
    <p:sldId id="409" r:id="rId25"/>
    <p:sldId id="542" r:id="rId26"/>
    <p:sldId id="410" r:id="rId27"/>
    <p:sldId id="517" r:id="rId28"/>
    <p:sldId id="391" r:id="rId29"/>
    <p:sldId id="421" r:id="rId30"/>
    <p:sldId id="416" r:id="rId31"/>
    <p:sldId id="424" r:id="rId32"/>
    <p:sldId id="425" r:id="rId33"/>
    <p:sldId id="422" r:id="rId34"/>
    <p:sldId id="427" r:id="rId35"/>
    <p:sldId id="428" r:id="rId36"/>
    <p:sldId id="423" r:id="rId37"/>
    <p:sldId id="429" r:id="rId38"/>
    <p:sldId id="434" r:id="rId39"/>
    <p:sldId id="435" r:id="rId40"/>
    <p:sldId id="432" r:id="rId41"/>
    <p:sldId id="500" r:id="rId42"/>
    <p:sldId id="501" r:id="rId43"/>
    <p:sldId id="502" r:id="rId44"/>
    <p:sldId id="503" r:id="rId45"/>
    <p:sldId id="512" r:id="rId46"/>
    <p:sldId id="513" r:id="rId47"/>
    <p:sldId id="514" r:id="rId48"/>
    <p:sldId id="472" r:id="rId49"/>
    <p:sldId id="440" r:id="rId50"/>
    <p:sldId id="439" r:id="rId51"/>
    <p:sldId id="437" r:id="rId52"/>
    <p:sldId id="519" r:id="rId53"/>
    <p:sldId id="445" r:id="rId54"/>
    <p:sldId id="446" r:id="rId55"/>
    <p:sldId id="490" r:id="rId56"/>
    <p:sldId id="462" r:id="rId57"/>
    <p:sldId id="491" r:id="rId58"/>
    <p:sldId id="454" r:id="rId59"/>
    <p:sldId id="496" r:id="rId60"/>
    <p:sldId id="510" r:id="rId61"/>
    <p:sldId id="451" r:id="rId62"/>
    <p:sldId id="452" r:id="rId63"/>
    <p:sldId id="453" r:id="rId64"/>
    <p:sldId id="504" r:id="rId65"/>
    <p:sldId id="505" r:id="rId66"/>
    <p:sldId id="506" r:id="rId67"/>
    <p:sldId id="507" r:id="rId68"/>
    <p:sldId id="508" r:id="rId69"/>
    <p:sldId id="509" r:id="rId70"/>
    <p:sldId id="460" r:id="rId71"/>
    <p:sldId id="392" r:id="rId72"/>
    <p:sldId id="515" r:id="rId73"/>
  </p:sldIdLst>
  <p:sldSz cx="16256000" cy="9144000"/>
  <p:notesSz cx="6858000" cy="9144000"/>
  <p:custDataLst>
    <p:tags r:id="rId7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ptc1b/r+f6ltylsUWflU7g==" hashData="L3O1jol6f5FqMaxMAi3I7mNon4Ojx6RhI/UM3l9BDgHRsUfV5nhngptqYecQA3cjOciWu8LrAr0/AS+W8zrQIQ=="/>
  <p:extLst>
    <p:ext uri="{521415D9-36F7-43E2-AB2F-B90AF26B5E84}">
      <p14:sectionLst xmlns:p14="http://schemas.microsoft.com/office/powerpoint/2010/main">
        <p14:section name="Default Section" id="{3D1296FA-5DC0-4104-98A4-F0BF89E117F5}">
          <p14:sldIdLst>
            <p14:sldId id="256"/>
            <p14:sldId id="385"/>
            <p14:sldId id="390"/>
            <p14:sldId id="262"/>
            <p14:sldId id="387"/>
            <p14:sldId id="397"/>
            <p14:sldId id="398"/>
            <p14:sldId id="402"/>
            <p14:sldId id="399"/>
            <p14:sldId id="520"/>
            <p14:sldId id="521"/>
            <p14:sldId id="518"/>
            <p14:sldId id="419"/>
            <p14:sldId id="420"/>
            <p14:sldId id="539"/>
            <p14:sldId id="540"/>
            <p14:sldId id="418"/>
            <p14:sldId id="541"/>
            <p14:sldId id="407"/>
            <p14:sldId id="408"/>
            <p14:sldId id="409"/>
            <p14:sldId id="542"/>
            <p14:sldId id="410"/>
            <p14:sldId id="517"/>
            <p14:sldId id="391"/>
            <p14:sldId id="421"/>
            <p14:sldId id="416"/>
            <p14:sldId id="424"/>
            <p14:sldId id="425"/>
            <p14:sldId id="422"/>
            <p14:sldId id="427"/>
            <p14:sldId id="428"/>
            <p14:sldId id="423"/>
            <p14:sldId id="429"/>
            <p14:sldId id="434"/>
            <p14:sldId id="435"/>
            <p14:sldId id="432"/>
            <p14:sldId id="500"/>
            <p14:sldId id="501"/>
            <p14:sldId id="502"/>
            <p14:sldId id="503"/>
            <p14:sldId id="512"/>
            <p14:sldId id="513"/>
            <p14:sldId id="514"/>
            <p14:sldId id="472"/>
            <p14:sldId id="440"/>
            <p14:sldId id="439"/>
            <p14:sldId id="437"/>
            <p14:sldId id="519"/>
            <p14:sldId id="445"/>
            <p14:sldId id="446"/>
            <p14:sldId id="490"/>
            <p14:sldId id="462"/>
            <p14:sldId id="491"/>
            <p14:sldId id="454"/>
            <p14:sldId id="496"/>
            <p14:sldId id="510"/>
            <p14:sldId id="451"/>
            <p14:sldId id="452"/>
            <p14:sldId id="453"/>
            <p14:sldId id="504"/>
            <p14:sldId id="505"/>
            <p14:sldId id="506"/>
            <p14:sldId id="507"/>
            <p14:sldId id="508"/>
            <p14:sldId id="509"/>
            <p14:sldId id="460"/>
            <p14:sldId id="392"/>
            <p14:sldId id="515"/>
          </p14:sldIdLst>
        </p14:section>
      </p14:sectionLst>
    </p:ext>
    <p:ext uri="{EFAFB233-063F-42B5-8137-9DF3F51BA10A}">
      <p15:sldGuideLst xmlns:p15="http://schemas.microsoft.com/office/powerpoint/2012/main">
        <p15:guide id="8" orient="horz" pos="1655" userDrawn="1">
          <p15:clr>
            <a:srgbClr val="A4A3A4"/>
          </p15:clr>
        </p15:guide>
        <p15:guide id="10" orient="horz" pos="4876" userDrawn="1">
          <p15:clr>
            <a:srgbClr val="A4A3A4"/>
          </p15:clr>
        </p15:guide>
        <p15:guide id="11" pos="7955" userDrawn="1">
          <p15:clr>
            <a:srgbClr val="A4A3A4"/>
          </p15:clr>
        </p15:guide>
        <p15:guide id="12" pos="9543" userDrawn="1">
          <p15:clr>
            <a:srgbClr val="A4A3A4"/>
          </p15:clr>
        </p15:guide>
        <p15:guide id="13" orient="horz" pos="2880" userDrawn="1">
          <p15:clr>
            <a:srgbClr val="A4A3A4"/>
          </p15:clr>
        </p15:guide>
        <p15:guide id="14" orient="horz" pos="34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7147AB37-616D-714F-485D-6B3E61E1F683}" name="Ravi Tulsiani" initials="RT" userId="S::ravi.tulsiani@simplilearn.com::241f6397-9641-434e-a98e-095052eb9ccb" providerId="AD"/>
  <p188:author id="{9C43D13B-805C-3905-D790-8A7ED34254AE}" name="Shreemayee Bhattacharyya" initials="SB" userId="S::shreemayee.bhattacharyya@simplilearn.com::73035bad-e703-4b66-9870-28e9edb9c0a7" providerId="AD"/>
  <p188:author id="{CECA9C48-9A13-DA77-0EA5-162E7A548901}" name="Vidya Rao" initials="VR" userId="S::vidya.rao@simplilearn.com::0d4e6a4d-48fc-4570-80f8-83370d86e5c0" providerId="AD"/>
  <p188:author id="{0A864865-31E4-8C20-4762-531D3AB3FCAC}" name="Mukesh Sekar" initials="MS" userId="S::mukesh.sekar@simplilearn.com::3c5cfd04-35e4-408d-ae58-42dff3b60fa3" providerId="AD"/>
  <p188:author id="{C5B91275-2E97-4445-A0F9-79660D53D934}" name="Gajendra MS" initials="GM" userId="S::gajendra.ms@simplilearn.com::2fac9be5-0aaf-4a4e-81e3-665d10c1ffa5" providerId="AD"/>
  <p188:author id="{3AAC5975-D906-04AE-1E09-958F02F79112}" name="Pooja HK" initials="PH" userId="S::pooja.hk@simplilearn.com::3cc65448-31aa-46d7-ad90-6bac825c0ee2" providerId="AD"/>
  <p188:author id="{B76F24AE-CEC9-E774-FEE4-1C5E5921F8D4}" name="Anjana Lalitha" initials="AL" userId="S::anjana.lalitha@simplilearn.com::7da6e5b1-f104-4b75-9a49-f3cd2cec10c3"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9DC3E6"/>
    <a:srgbClr val="A8D3EE"/>
    <a:srgbClr val="486CAD"/>
    <a:srgbClr val="3B3838"/>
    <a:srgbClr val="218697"/>
    <a:srgbClr val="024F93"/>
    <a:srgbClr val="8DB9FF"/>
    <a:srgbClr val="FFFFFF"/>
    <a:srgbClr val="0078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CA8CB-505F-41A6-8E10-DBF440AF713D}" v="9" dt="2024-06-12T09:45:04.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98" autoAdjust="0"/>
  </p:normalViewPr>
  <p:slideViewPr>
    <p:cSldViewPr snapToGrid="0">
      <p:cViewPr varScale="1">
        <p:scale>
          <a:sx n="35" d="100"/>
          <a:sy n="35" d="100"/>
        </p:scale>
        <p:origin x="1554" y="60"/>
      </p:cViewPr>
      <p:guideLst>
        <p:guide orient="horz" pos="1655"/>
        <p:guide orient="horz" pos="4876"/>
        <p:guide pos="7955"/>
        <p:guide pos="9543"/>
        <p:guide orient="horz" pos="2880"/>
        <p:guide orient="horz" pos="3424"/>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ya Rao" userId="0d4e6a4d-48fc-4570-80f8-83370d86e5c0" providerId="ADAL" clId="{4E892B2C-5918-42FD-9F97-E9FC6845AF2D}"/>
    <pc:docChg chg="modSld">
      <pc:chgData name="Vidya Rao" userId="0d4e6a4d-48fc-4570-80f8-83370d86e5c0" providerId="ADAL" clId="{4E892B2C-5918-42FD-9F97-E9FC6845AF2D}" dt="2024-06-07T07:47:38.080" v="2" actId="20577"/>
      <pc:docMkLst>
        <pc:docMk/>
      </pc:docMkLst>
      <pc:sldChg chg="modNotesTx">
        <pc:chgData name="Vidya Rao" userId="0d4e6a4d-48fc-4570-80f8-83370d86e5c0" providerId="ADAL" clId="{4E892B2C-5918-42FD-9F97-E9FC6845AF2D}" dt="2024-06-07T07:47:38.080" v="2" actId="20577"/>
        <pc:sldMkLst>
          <pc:docMk/>
          <pc:sldMk cId="1294937282" sldId="539"/>
        </pc:sldMkLst>
      </pc:sldChg>
    </pc:docChg>
  </pc:docChgLst>
  <pc:docChgLst>
    <pc:chgData name="Priti Thadani" userId="08e62f65-721a-4b70-b463-6eb795cfef97" providerId="ADAL" clId="{3C2CA8CB-505F-41A6-8E10-DBF440AF713D}"/>
    <pc:docChg chg="undo custSel modSld">
      <pc:chgData name="Priti Thadani" userId="08e62f65-721a-4b70-b463-6eb795cfef97" providerId="ADAL" clId="{3C2CA8CB-505F-41A6-8E10-DBF440AF713D}" dt="2024-06-12T09:44:52.938" v="493" actId="20577"/>
      <pc:docMkLst>
        <pc:docMk/>
      </pc:docMkLst>
      <pc:sldChg chg="modNotesTx">
        <pc:chgData name="Priti Thadani" userId="08e62f65-721a-4b70-b463-6eb795cfef97" providerId="ADAL" clId="{3C2CA8CB-505F-41A6-8E10-DBF440AF713D}" dt="2024-06-12T07:12:22.856" v="3" actId="20577"/>
        <pc:sldMkLst>
          <pc:docMk/>
          <pc:sldMk cId="547390991" sldId="387"/>
        </pc:sldMkLst>
      </pc:sldChg>
      <pc:sldChg chg="modNotesTx">
        <pc:chgData name="Priti Thadani" userId="08e62f65-721a-4b70-b463-6eb795cfef97" providerId="ADAL" clId="{3C2CA8CB-505F-41A6-8E10-DBF440AF713D}" dt="2024-06-12T08:58:49.891" v="102" actId="20577"/>
        <pc:sldMkLst>
          <pc:docMk/>
          <pc:sldMk cId="1331790163" sldId="391"/>
        </pc:sldMkLst>
      </pc:sldChg>
      <pc:sldChg chg="modNotesTx">
        <pc:chgData name="Priti Thadani" userId="08e62f65-721a-4b70-b463-6eb795cfef97" providerId="ADAL" clId="{3C2CA8CB-505F-41A6-8E10-DBF440AF713D}" dt="2024-06-12T07:04:17.045" v="2" actId="255"/>
        <pc:sldMkLst>
          <pc:docMk/>
          <pc:sldMk cId="102420538" sldId="393"/>
        </pc:sldMkLst>
      </pc:sldChg>
      <pc:sldChg chg="modNotesTx">
        <pc:chgData name="Priti Thadani" userId="08e62f65-721a-4b70-b463-6eb795cfef97" providerId="ADAL" clId="{3C2CA8CB-505F-41A6-8E10-DBF440AF713D}" dt="2024-06-12T07:12:33.460" v="4" actId="20577"/>
        <pc:sldMkLst>
          <pc:docMk/>
          <pc:sldMk cId="1196306857" sldId="397"/>
        </pc:sldMkLst>
      </pc:sldChg>
      <pc:sldChg chg="modNotesTx">
        <pc:chgData name="Priti Thadani" userId="08e62f65-721a-4b70-b463-6eb795cfef97" providerId="ADAL" clId="{3C2CA8CB-505F-41A6-8E10-DBF440AF713D}" dt="2024-06-12T07:19:52.425" v="5" actId="20577"/>
        <pc:sldMkLst>
          <pc:docMk/>
          <pc:sldMk cId="2081721400" sldId="398"/>
        </pc:sldMkLst>
      </pc:sldChg>
      <pc:sldChg chg="modNotesTx">
        <pc:chgData name="Priti Thadani" userId="08e62f65-721a-4b70-b463-6eb795cfef97" providerId="ADAL" clId="{3C2CA8CB-505F-41A6-8E10-DBF440AF713D}" dt="2024-06-12T07:25:06.288" v="7" actId="20577"/>
        <pc:sldMkLst>
          <pc:docMk/>
          <pc:sldMk cId="2904578201" sldId="399"/>
        </pc:sldMkLst>
      </pc:sldChg>
      <pc:sldChg chg="modNotesTx">
        <pc:chgData name="Priti Thadani" userId="08e62f65-721a-4b70-b463-6eb795cfef97" providerId="ADAL" clId="{3C2CA8CB-505F-41A6-8E10-DBF440AF713D}" dt="2024-06-12T07:20:02.733" v="6" actId="20577"/>
        <pc:sldMkLst>
          <pc:docMk/>
          <pc:sldMk cId="2215843311" sldId="402"/>
        </pc:sldMkLst>
      </pc:sldChg>
      <pc:sldChg chg="modSp mod modNotesTx">
        <pc:chgData name="Priti Thadani" userId="08e62f65-721a-4b70-b463-6eb795cfef97" providerId="ADAL" clId="{3C2CA8CB-505F-41A6-8E10-DBF440AF713D}" dt="2024-06-12T07:42:48.121" v="77" actId="207"/>
        <pc:sldMkLst>
          <pc:docMk/>
          <pc:sldMk cId="305351047" sldId="407"/>
        </pc:sldMkLst>
        <pc:spChg chg="mod">
          <ac:chgData name="Priti Thadani" userId="08e62f65-721a-4b70-b463-6eb795cfef97" providerId="ADAL" clId="{3C2CA8CB-505F-41A6-8E10-DBF440AF713D}" dt="2024-06-12T07:42:48.121" v="77" actId="207"/>
          <ac:spMkLst>
            <pc:docMk/>
            <pc:sldMk cId="305351047" sldId="407"/>
            <ac:spMk id="2" creationId="{0EDB4FE8-638E-A793-DD39-0418292F9E16}"/>
          </ac:spMkLst>
        </pc:spChg>
      </pc:sldChg>
      <pc:sldChg chg="modNotesTx">
        <pc:chgData name="Priti Thadani" userId="08e62f65-721a-4b70-b463-6eb795cfef97" providerId="ADAL" clId="{3C2CA8CB-505F-41A6-8E10-DBF440AF713D}" dt="2024-06-12T07:43:21.858" v="81" actId="20577"/>
        <pc:sldMkLst>
          <pc:docMk/>
          <pc:sldMk cId="433785557" sldId="408"/>
        </pc:sldMkLst>
      </pc:sldChg>
      <pc:sldChg chg="modNotesTx">
        <pc:chgData name="Priti Thadani" userId="08e62f65-721a-4b70-b463-6eb795cfef97" providerId="ADAL" clId="{3C2CA8CB-505F-41A6-8E10-DBF440AF713D}" dt="2024-06-12T07:43:32.995" v="82" actId="20577"/>
        <pc:sldMkLst>
          <pc:docMk/>
          <pc:sldMk cId="564399425" sldId="409"/>
        </pc:sldMkLst>
      </pc:sldChg>
      <pc:sldChg chg="modNotesTx">
        <pc:chgData name="Priti Thadani" userId="08e62f65-721a-4b70-b463-6eb795cfef97" providerId="ADAL" clId="{3C2CA8CB-505F-41A6-8E10-DBF440AF713D}" dt="2024-06-12T07:46:37.596" v="95" actId="20577"/>
        <pc:sldMkLst>
          <pc:docMk/>
          <pc:sldMk cId="1797630357" sldId="410"/>
        </pc:sldMkLst>
      </pc:sldChg>
      <pc:sldChg chg="modNotesTx">
        <pc:chgData name="Priti Thadani" userId="08e62f65-721a-4b70-b463-6eb795cfef97" providerId="ADAL" clId="{3C2CA8CB-505F-41A6-8E10-DBF440AF713D}" dt="2024-06-12T09:00:34.726" v="103" actId="20577"/>
        <pc:sldMkLst>
          <pc:docMk/>
          <pc:sldMk cId="3882709920" sldId="416"/>
        </pc:sldMkLst>
      </pc:sldChg>
      <pc:sldChg chg="modNotesTx">
        <pc:chgData name="Priti Thadani" userId="08e62f65-721a-4b70-b463-6eb795cfef97" providerId="ADAL" clId="{3C2CA8CB-505F-41A6-8E10-DBF440AF713D}" dt="2024-06-12T07:36:51.909" v="75" actId="20577"/>
        <pc:sldMkLst>
          <pc:docMk/>
          <pc:sldMk cId="804811436" sldId="418"/>
        </pc:sldMkLst>
      </pc:sldChg>
      <pc:sldChg chg="modSp mod modNotesTx">
        <pc:chgData name="Priti Thadani" userId="08e62f65-721a-4b70-b463-6eb795cfef97" providerId="ADAL" clId="{3C2CA8CB-505F-41A6-8E10-DBF440AF713D}" dt="2024-06-12T07:30:55.793" v="69" actId="948"/>
        <pc:sldMkLst>
          <pc:docMk/>
          <pc:sldMk cId="442963735" sldId="419"/>
        </pc:sldMkLst>
        <pc:spChg chg="mod">
          <ac:chgData name="Priti Thadani" userId="08e62f65-721a-4b70-b463-6eb795cfef97" providerId="ADAL" clId="{3C2CA8CB-505F-41A6-8E10-DBF440AF713D}" dt="2024-06-12T07:30:19.550" v="66" actId="20577"/>
          <ac:spMkLst>
            <pc:docMk/>
            <pc:sldMk cId="442963735" sldId="419"/>
            <ac:spMk id="3" creationId="{9AE5A1D5-B5D7-4C0E-966A-D1321C35E94A}"/>
          </ac:spMkLst>
        </pc:spChg>
        <pc:spChg chg="mod">
          <ac:chgData name="Priti Thadani" userId="08e62f65-721a-4b70-b463-6eb795cfef97" providerId="ADAL" clId="{3C2CA8CB-505F-41A6-8E10-DBF440AF713D}" dt="2024-06-12T07:30:55.793" v="69" actId="948"/>
          <ac:spMkLst>
            <pc:docMk/>
            <pc:sldMk cId="442963735" sldId="419"/>
            <ac:spMk id="19" creationId="{C1F06ECA-1B5C-ED04-5DF7-F3DAFE393B3A}"/>
          </ac:spMkLst>
        </pc:spChg>
        <pc:spChg chg="mod">
          <ac:chgData name="Priti Thadani" userId="08e62f65-721a-4b70-b463-6eb795cfef97" providerId="ADAL" clId="{3C2CA8CB-505F-41A6-8E10-DBF440AF713D}" dt="2024-06-12T07:30:46.895" v="68" actId="948"/>
          <ac:spMkLst>
            <pc:docMk/>
            <pc:sldMk cId="442963735" sldId="419"/>
            <ac:spMk id="29" creationId="{CA4E3D12-8496-0F53-DD36-29BDD56F82B1}"/>
          </ac:spMkLst>
        </pc:spChg>
        <pc:spChg chg="mod">
          <ac:chgData name="Priti Thadani" userId="08e62f65-721a-4b70-b463-6eb795cfef97" providerId="ADAL" clId="{3C2CA8CB-505F-41A6-8E10-DBF440AF713D}" dt="2024-06-12T07:30:38.280" v="67" actId="948"/>
          <ac:spMkLst>
            <pc:docMk/>
            <pc:sldMk cId="442963735" sldId="419"/>
            <ac:spMk id="49" creationId="{4238DEA2-3A9D-AB21-69D6-37DDD947CD50}"/>
          </ac:spMkLst>
        </pc:spChg>
      </pc:sldChg>
      <pc:sldChg chg="delSp modSp mod modNotesTx">
        <pc:chgData name="Priti Thadani" userId="08e62f65-721a-4b70-b463-6eb795cfef97" providerId="ADAL" clId="{3C2CA8CB-505F-41A6-8E10-DBF440AF713D}" dt="2024-06-12T07:33:43.713" v="74" actId="948"/>
        <pc:sldMkLst>
          <pc:docMk/>
          <pc:sldMk cId="4011525601" sldId="420"/>
        </pc:sldMkLst>
        <pc:spChg chg="del">
          <ac:chgData name="Priti Thadani" userId="08e62f65-721a-4b70-b463-6eb795cfef97" providerId="ADAL" clId="{3C2CA8CB-505F-41A6-8E10-DBF440AF713D}" dt="2024-06-12T07:32:55.105" v="70" actId="478"/>
          <ac:spMkLst>
            <pc:docMk/>
            <pc:sldMk cId="4011525601" sldId="420"/>
            <ac:spMk id="3" creationId="{2A9F4785-69D3-BB84-70E2-A047A41B2796}"/>
          </ac:spMkLst>
        </pc:spChg>
        <pc:spChg chg="mod">
          <ac:chgData name="Priti Thadani" userId="08e62f65-721a-4b70-b463-6eb795cfef97" providerId="ADAL" clId="{3C2CA8CB-505F-41A6-8E10-DBF440AF713D}" dt="2024-06-12T07:33:43.713" v="74" actId="948"/>
          <ac:spMkLst>
            <pc:docMk/>
            <pc:sldMk cId="4011525601" sldId="420"/>
            <ac:spMk id="42" creationId="{355A9314-F7D3-76B6-4775-6E43DF6AE6FE}"/>
          </ac:spMkLst>
        </pc:spChg>
        <pc:spChg chg="mod">
          <ac:chgData name="Priti Thadani" userId="08e62f65-721a-4b70-b463-6eb795cfef97" providerId="ADAL" clId="{3C2CA8CB-505F-41A6-8E10-DBF440AF713D}" dt="2024-06-12T07:33:30.966" v="73" actId="948"/>
          <ac:spMkLst>
            <pc:docMk/>
            <pc:sldMk cId="4011525601" sldId="420"/>
            <ac:spMk id="44" creationId="{4ACC76C9-8405-AD59-DBB2-2BD57C99BA98}"/>
          </ac:spMkLst>
        </pc:spChg>
        <pc:spChg chg="mod">
          <ac:chgData name="Priti Thadani" userId="08e62f65-721a-4b70-b463-6eb795cfef97" providerId="ADAL" clId="{3C2CA8CB-505F-41A6-8E10-DBF440AF713D}" dt="2024-06-12T07:33:14.893" v="72" actId="948"/>
          <ac:spMkLst>
            <pc:docMk/>
            <pc:sldMk cId="4011525601" sldId="420"/>
            <ac:spMk id="46" creationId="{6BDDF24E-2617-E9B2-550E-599A63B37BA5}"/>
          </ac:spMkLst>
        </pc:spChg>
      </pc:sldChg>
      <pc:sldChg chg="modNotesTx">
        <pc:chgData name="Priti Thadani" userId="08e62f65-721a-4b70-b463-6eb795cfef97" providerId="ADAL" clId="{3C2CA8CB-505F-41A6-8E10-DBF440AF713D}" dt="2024-06-12T09:05:34.581" v="190" actId="20577"/>
        <pc:sldMkLst>
          <pc:docMk/>
          <pc:sldMk cId="3739552530" sldId="422"/>
        </pc:sldMkLst>
      </pc:sldChg>
      <pc:sldChg chg="modSp mod modNotesTx">
        <pc:chgData name="Priti Thadani" userId="08e62f65-721a-4b70-b463-6eb795cfef97" providerId="ADAL" clId="{3C2CA8CB-505F-41A6-8E10-DBF440AF713D}" dt="2024-06-12T09:08:23.674" v="223" actId="20577"/>
        <pc:sldMkLst>
          <pc:docMk/>
          <pc:sldMk cId="2352734029" sldId="423"/>
        </pc:sldMkLst>
        <pc:spChg chg="mod">
          <ac:chgData name="Priti Thadani" userId="08e62f65-721a-4b70-b463-6eb795cfef97" providerId="ADAL" clId="{3C2CA8CB-505F-41A6-8E10-DBF440AF713D}" dt="2024-06-12T09:08:23.674" v="223" actId="20577"/>
          <ac:spMkLst>
            <pc:docMk/>
            <pc:sldMk cId="2352734029" sldId="423"/>
            <ac:spMk id="3" creationId="{ADCCD8A4-97DA-CE2E-7F5F-FEEF4AC0CE0D}"/>
          </ac:spMkLst>
        </pc:spChg>
      </pc:sldChg>
      <pc:sldChg chg="modNotesTx">
        <pc:chgData name="Priti Thadani" userId="08e62f65-721a-4b70-b463-6eb795cfef97" providerId="ADAL" clId="{3C2CA8CB-505F-41A6-8E10-DBF440AF713D}" dt="2024-06-12T09:03:48.811" v="143"/>
        <pc:sldMkLst>
          <pc:docMk/>
          <pc:sldMk cId="2534769356" sldId="424"/>
        </pc:sldMkLst>
      </pc:sldChg>
      <pc:sldChg chg="modNotesTx">
        <pc:chgData name="Priti Thadani" userId="08e62f65-721a-4b70-b463-6eb795cfef97" providerId="ADAL" clId="{3C2CA8CB-505F-41A6-8E10-DBF440AF713D}" dt="2024-06-12T09:05:26.220" v="189"/>
        <pc:sldMkLst>
          <pc:docMk/>
          <pc:sldMk cId="2485427341" sldId="425"/>
        </pc:sldMkLst>
      </pc:sldChg>
      <pc:sldChg chg="modSp mod modNotesTx">
        <pc:chgData name="Priti Thadani" userId="08e62f65-721a-4b70-b463-6eb795cfef97" providerId="ADAL" clId="{3C2CA8CB-505F-41A6-8E10-DBF440AF713D}" dt="2024-06-12T09:06:21.271" v="213" actId="948"/>
        <pc:sldMkLst>
          <pc:docMk/>
          <pc:sldMk cId="2938771186" sldId="427"/>
        </pc:sldMkLst>
        <pc:spChg chg="mod">
          <ac:chgData name="Priti Thadani" userId="08e62f65-721a-4b70-b463-6eb795cfef97" providerId="ADAL" clId="{3C2CA8CB-505F-41A6-8E10-DBF440AF713D}" dt="2024-06-12T09:05:46.869" v="209" actId="20577"/>
          <ac:spMkLst>
            <pc:docMk/>
            <pc:sldMk cId="2938771186" sldId="427"/>
            <ac:spMk id="18" creationId="{8B86E3CA-E1F8-346E-009C-E53C55450CAF}"/>
          </ac:spMkLst>
        </pc:spChg>
        <pc:spChg chg="mod">
          <ac:chgData name="Priti Thadani" userId="08e62f65-721a-4b70-b463-6eb795cfef97" providerId="ADAL" clId="{3C2CA8CB-505F-41A6-8E10-DBF440AF713D}" dt="2024-06-12T09:06:13.313" v="212" actId="948"/>
          <ac:spMkLst>
            <pc:docMk/>
            <pc:sldMk cId="2938771186" sldId="427"/>
            <ac:spMk id="78" creationId="{09D9BA71-A49F-57B4-AD26-31A7C828DF6D}"/>
          </ac:spMkLst>
        </pc:spChg>
        <pc:spChg chg="mod">
          <ac:chgData name="Priti Thadani" userId="08e62f65-721a-4b70-b463-6eb795cfef97" providerId="ADAL" clId="{3C2CA8CB-505F-41A6-8E10-DBF440AF713D}" dt="2024-06-12T09:06:05.375" v="211" actId="948"/>
          <ac:spMkLst>
            <pc:docMk/>
            <pc:sldMk cId="2938771186" sldId="427"/>
            <ac:spMk id="82" creationId="{5ED418EC-880F-D623-D762-5749CEF315E9}"/>
          </ac:spMkLst>
        </pc:spChg>
        <pc:spChg chg="mod">
          <ac:chgData name="Priti Thadani" userId="08e62f65-721a-4b70-b463-6eb795cfef97" providerId="ADAL" clId="{3C2CA8CB-505F-41A6-8E10-DBF440AF713D}" dt="2024-06-12T09:05:56.294" v="210" actId="948"/>
          <ac:spMkLst>
            <pc:docMk/>
            <pc:sldMk cId="2938771186" sldId="427"/>
            <ac:spMk id="84" creationId="{EB88B358-11A7-0E90-42B2-D041004B9CC4}"/>
          </ac:spMkLst>
        </pc:spChg>
        <pc:spChg chg="mod">
          <ac:chgData name="Priti Thadani" userId="08e62f65-721a-4b70-b463-6eb795cfef97" providerId="ADAL" clId="{3C2CA8CB-505F-41A6-8E10-DBF440AF713D}" dt="2024-06-12T09:06:21.271" v="213" actId="948"/>
          <ac:spMkLst>
            <pc:docMk/>
            <pc:sldMk cId="2938771186" sldId="427"/>
            <ac:spMk id="96" creationId="{A5B0563E-D2CD-9841-1472-5E9E437E978E}"/>
          </ac:spMkLst>
        </pc:spChg>
      </pc:sldChg>
      <pc:sldChg chg="delSp modSp mod modNotesTx">
        <pc:chgData name="Priti Thadani" userId="08e62f65-721a-4b70-b463-6eb795cfef97" providerId="ADAL" clId="{3C2CA8CB-505F-41A6-8E10-DBF440AF713D}" dt="2024-06-12T09:08:06.643" v="218" actId="20577"/>
        <pc:sldMkLst>
          <pc:docMk/>
          <pc:sldMk cId="109342237" sldId="428"/>
        </pc:sldMkLst>
        <pc:spChg chg="del">
          <ac:chgData name="Priti Thadani" userId="08e62f65-721a-4b70-b463-6eb795cfef97" providerId="ADAL" clId="{3C2CA8CB-505F-41A6-8E10-DBF440AF713D}" dt="2024-06-12T09:07:26.330" v="214" actId="478"/>
          <ac:spMkLst>
            <pc:docMk/>
            <pc:sldMk cId="109342237" sldId="428"/>
            <ac:spMk id="2" creationId="{FEED2D4F-45FC-E0EA-A4A9-E659D9511567}"/>
          </ac:spMkLst>
        </pc:spChg>
        <pc:spChg chg="mod">
          <ac:chgData name="Priti Thadani" userId="08e62f65-721a-4b70-b463-6eb795cfef97" providerId="ADAL" clId="{3C2CA8CB-505F-41A6-8E10-DBF440AF713D}" dt="2024-06-12T09:08:04.328" v="217" actId="948"/>
          <ac:spMkLst>
            <pc:docMk/>
            <pc:sldMk cId="109342237" sldId="428"/>
            <ac:spMk id="78" creationId="{09D9BA71-A49F-57B4-AD26-31A7C828DF6D}"/>
          </ac:spMkLst>
        </pc:spChg>
        <pc:spChg chg="mod">
          <ac:chgData name="Priti Thadani" userId="08e62f65-721a-4b70-b463-6eb795cfef97" providerId="ADAL" clId="{3C2CA8CB-505F-41A6-8E10-DBF440AF713D}" dt="2024-06-12T09:07:56.620" v="216" actId="948"/>
          <ac:spMkLst>
            <pc:docMk/>
            <pc:sldMk cId="109342237" sldId="428"/>
            <ac:spMk id="82" creationId="{5ED418EC-880F-D623-D762-5749CEF315E9}"/>
          </ac:spMkLst>
        </pc:spChg>
        <pc:spChg chg="mod">
          <ac:chgData name="Priti Thadani" userId="08e62f65-721a-4b70-b463-6eb795cfef97" providerId="ADAL" clId="{3C2CA8CB-505F-41A6-8E10-DBF440AF713D}" dt="2024-06-12T09:07:50.026" v="215" actId="948"/>
          <ac:spMkLst>
            <pc:docMk/>
            <pc:sldMk cId="109342237" sldId="428"/>
            <ac:spMk id="84" creationId="{EB88B358-11A7-0E90-42B2-D041004B9CC4}"/>
          </ac:spMkLst>
        </pc:spChg>
      </pc:sldChg>
      <pc:sldChg chg="modNotesTx">
        <pc:chgData name="Priti Thadani" userId="08e62f65-721a-4b70-b463-6eb795cfef97" providerId="ADAL" clId="{3C2CA8CB-505F-41A6-8E10-DBF440AF713D}" dt="2024-06-12T09:11:32.382" v="268" actId="20577"/>
        <pc:sldMkLst>
          <pc:docMk/>
          <pc:sldMk cId="2721501581" sldId="429"/>
        </pc:sldMkLst>
      </pc:sldChg>
      <pc:sldChg chg="modNotesTx">
        <pc:chgData name="Priti Thadani" userId="08e62f65-721a-4b70-b463-6eb795cfef97" providerId="ADAL" clId="{3C2CA8CB-505F-41A6-8E10-DBF440AF713D}" dt="2024-06-12T09:31:50.465" v="398" actId="20577"/>
        <pc:sldMkLst>
          <pc:docMk/>
          <pc:sldMk cId="383423074" sldId="432"/>
        </pc:sldMkLst>
      </pc:sldChg>
      <pc:sldChg chg="modNotesTx">
        <pc:chgData name="Priti Thadani" userId="08e62f65-721a-4b70-b463-6eb795cfef97" providerId="ADAL" clId="{3C2CA8CB-505F-41A6-8E10-DBF440AF713D}" dt="2024-06-12T09:27:33.779" v="315" actId="20577"/>
        <pc:sldMkLst>
          <pc:docMk/>
          <pc:sldMk cId="968582073" sldId="434"/>
        </pc:sldMkLst>
      </pc:sldChg>
      <pc:sldChg chg="modNotesTx">
        <pc:chgData name="Priti Thadani" userId="08e62f65-721a-4b70-b463-6eb795cfef97" providerId="ADAL" clId="{3C2CA8CB-505F-41A6-8E10-DBF440AF713D}" dt="2024-06-12T09:30:45.663" v="363" actId="20577"/>
        <pc:sldMkLst>
          <pc:docMk/>
          <pc:sldMk cId="1782899917" sldId="435"/>
        </pc:sldMkLst>
      </pc:sldChg>
      <pc:sldChg chg="modNotesTx">
        <pc:chgData name="Priti Thadani" userId="08e62f65-721a-4b70-b463-6eb795cfef97" providerId="ADAL" clId="{3C2CA8CB-505F-41A6-8E10-DBF440AF713D}" dt="2024-06-12T09:36:33.239" v="435"/>
        <pc:sldMkLst>
          <pc:docMk/>
          <pc:sldMk cId="1545653619" sldId="437"/>
        </pc:sldMkLst>
      </pc:sldChg>
      <pc:sldChg chg="modNotesTx">
        <pc:chgData name="Priti Thadani" userId="08e62f65-721a-4b70-b463-6eb795cfef97" providerId="ADAL" clId="{3C2CA8CB-505F-41A6-8E10-DBF440AF713D}" dt="2024-06-12T09:33:54.176" v="433" actId="20577"/>
        <pc:sldMkLst>
          <pc:docMk/>
          <pc:sldMk cId="3885245123" sldId="439"/>
        </pc:sldMkLst>
      </pc:sldChg>
      <pc:sldChg chg="modNotesTx">
        <pc:chgData name="Priti Thadani" userId="08e62f65-721a-4b70-b463-6eb795cfef97" providerId="ADAL" clId="{3C2CA8CB-505F-41A6-8E10-DBF440AF713D}" dt="2024-06-12T09:33:44.219" v="432" actId="20577"/>
        <pc:sldMkLst>
          <pc:docMk/>
          <pc:sldMk cId="3497979199" sldId="440"/>
        </pc:sldMkLst>
      </pc:sldChg>
      <pc:sldChg chg="modNotesTx">
        <pc:chgData name="Priti Thadani" userId="08e62f65-721a-4b70-b463-6eb795cfef97" providerId="ADAL" clId="{3C2CA8CB-505F-41A6-8E10-DBF440AF713D}" dt="2024-06-12T09:37:01.246" v="438" actId="20577"/>
        <pc:sldMkLst>
          <pc:docMk/>
          <pc:sldMk cId="3029132627" sldId="445"/>
        </pc:sldMkLst>
      </pc:sldChg>
      <pc:sldChg chg="modNotesTx">
        <pc:chgData name="Priti Thadani" userId="08e62f65-721a-4b70-b463-6eb795cfef97" providerId="ADAL" clId="{3C2CA8CB-505F-41A6-8E10-DBF440AF713D}" dt="2024-06-12T09:44:52.938" v="493" actId="20577"/>
        <pc:sldMkLst>
          <pc:docMk/>
          <pc:sldMk cId="2311473064" sldId="446"/>
        </pc:sldMkLst>
      </pc:sldChg>
      <pc:sldChg chg="modNotesTx">
        <pc:chgData name="Priti Thadani" userId="08e62f65-721a-4b70-b463-6eb795cfef97" providerId="ADAL" clId="{3C2CA8CB-505F-41A6-8E10-DBF440AF713D}" dt="2024-06-12T09:39:04.941" v="451" actId="20577"/>
        <pc:sldMkLst>
          <pc:docMk/>
          <pc:sldMk cId="3197049082" sldId="451"/>
        </pc:sldMkLst>
      </pc:sldChg>
      <pc:sldChg chg="modNotesTx">
        <pc:chgData name="Priti Thadani" userId="08e62f65-721a-4b70-b463-6eb795cfef97" providerId="ADAL" clId="{3C2CA8CB-505F-41A6-8E10-DBF440AF713D}" dt="2024-06-12T09:41:21.643" v="452" actId="20577"/>
        <pc:sldMkLst>
          <pc:docMk/>
          <pc:sldMk cId="1815760096" sldId="452"/>
        </pc:sldMkLst>
      </pc:sldChg>
      <pc:sldChg chg="modNotesTx">
        <pc:chgData name="Priti Thadani" userId="08e62f65-721a-4b70-b463-6eb795cfef97" providerId="ADAL" clId="{3C2CA8CB-505F-41A6-8E10-DBF440AF713D}" dt="2024-06-12T09:43:36.893" v="485"/>
        <pc:sldMkLst>
          <pc:docMk/>
          <pc:sldMk cId="1239472744" sldId="453"/>
        </pc:sldMkLst>
      </pc:sldChg>
      <pc:sldChg chg="modNotesTx">
        <pc:chgData name="Priti Thadani" userId="08e62f65-721a-4b70-b463-6eb795cfef97" providerId="ADAL" clId="{3C2CA8CB-505F-41A6-8E10-DBF440AF713D}" dt="2024-06-12T09:37:25.719" v="444" actId="20577"/>
        <pc:sldMkLst>
          <pc:docMk/>
          <pc:sldMk cId="2952697558" sldId="454"/>
        </pc:sldMkLst>
      </pc:sldChg>
      <pc:sldChg chg="modNotesTx">
        <pc:chgData name="Priti Thadani" userId="08e62f65-721a-4b70-b463-6eb795cfef97" providerId="ADAL" clId="{3C2CA8CB-505F-41A6-8E10-DBF440AF713D}" dt="2024-06-12T09:44:25.209" v="492" actId="20577"/>
        <pc:sldMkLst>
          <pc:docMk/>
          <pc:sldMk cId="178351316" sldId="460"/>
        </pc:sldMkLst>
      </pc:sldChg>
      <pc:sldChg chg="modNotesTx">
        <pc:chgData name="Priti Thadani" userId="08e62f65-721a-4b70-b463-6eb795cfef97" providerId="ADAL" clId="{3C2CA8CB-505F-41A6-8E10-DBF440AF713D}" dt="2024-06-12T09:37:17.387" v="442" actId="20577"/>
        <pc:sldMkLst>
          <pc:docMk/>
          <pc:sldMk cId="2722744785" sldId="462"/>
        </pc:sldMkLst>
      </pc:sldChg>
      <pc:sldChg chg="modNotesTx">
        <pc:chgData name="Priti Thadani" userId="08e62f65-721a-4b70-b463-6eb795cfef97" providerId="ADAL" clId="{3C2CA8CB-505F-41A6-8E10-DBF440AF713D}" dt="2024-06-12T09:37:11.061" v="440" actId="20577"/>
        <pc:sldMkLst>
          <pc:docMk/>
          <pc:sldMk cId="2301316152" sldId="490"/>
        </pc:sldMkLst>
      </pc:sldChg>
      <pc:sldChg chg="modNotesTx">
        <pc:chgData name="Priti Thadani" userId="08e62f65-721a-4b70-b463-6eb795cfef97" providerId="ADAL" clId="{3C2CA8CB-505F-41A6-8E10-DBF440AF713D}" dt="2024-06-12T09:37:21.295" v="443" actId="20577"/>
        <pc:sldMkLst>
          <pc:docMk/>
          <pc:sldMk cId="3728541831" sldId="491"/>
        </pc:sldMkLst>
      </pc:sldChg>
      <pc:sldChg chg="modSp mod modNotesTx">
        <pc:chgData name="Priti Thadani" userId="08e62f65-721a-4b70-b463-6eb795cfef97" providerId="ADAL" clId="{3C2CA8CB-505F-41A6-8E10-DBF440AF713D}" dt="2024-06-12T07:45:12.012" v="89" actId="20577"/>
        <pc:sldMkLst>
          <pc:docMk/>
          <pc:sldMk cId="2682973527" sldId="495"/>
        </pc:sldMkLst>
        <pc:spChg chg="mod">
          <ac:chgData name="Priti Thadani" userId="08e62f65-721a-4b70-b463-6eb795cfef97" providerId="ADAL" clId="{3C2CA8CB-505F-41A6-8E10-DBF440AF713D}" dt="2024-06-12T07:44:58.260" v="86" actId="255"/>
          <ac:spMkLst>
            <pc:docMk/>
            <pc:sldMk cId="2682973527" sldId="495"/>
            <ac:spMk id="17" creationId="{D4730021-A8AA-AE7E-71C5-82D99A0680AF}"/>
          </ac:spMkLst>
        </pc:spChg>
        <pc:spChg chg="mod">
          <ac:chgData name="Priti Thadani" userId="08e62f65-721a-4b70-b463-6eb795cfef97" providerId="ADAL" clId="{3C2CA8CB-505F-41A6-8E10-DBF440AF713D}" dt="2024-06-12T07:44:49.647" v="85" actId="1037"/>
          <ac:spMkLst>
            <pc:docMk/>
            <pc:sldMk cId="2682973527" sldId="495"/>
            <ac:spMk id="19" creationId="{711E2CF2-C0F8-FEB7-D20E-64D648CA6E02}"/>
          </ac:spMkLst>
        </pc:spChg>
      </pc:sldChg>
      <pc:sldChg chg="modSp mod modNotesTx">
        <pc:chgData name="Priti Thadani" userId="08e62f65-721a-4b70-b463-6eb795cfef97" providerId="ADAL" clId="{3C2CA8CB-505F-41A6-8E10-DBF440AF713D}" dt="2024-06-12T09:38:51.053" v="449" actId="20577"/>
        <pc:sldMkLst>
          <pc:docMk/>
          <pc:sldMk cId="4074885101" sldId="496"/>
        </pc:sldMkLst>
        <pc:spChg chg="mod">
          <ac:chgData name="Priti Thadani" userId="08e62f65-721a-4b70-b463-6eb795cfef97" providerId="ADAL" clId="{3C2CA8CB-505F-41A6-8E10-DBF440AF713D}" dt="2024-06-12T09:38:11.768" v="446" actId="20577"/>
          <ac:spMkLst>
            <pc:docMk/>
            <pc:sldMk cId="4074885101" sldId="496"/>
            <ac:spMk id="6" creationId="{CB096483-B5F9-9ECC-0D75-6A93CDBE5EBC}"/>
          </ac:spMkLst>
        </pc:spChg>
      </pc:sldChg>
      <pc:sldChg chg="modNotesTx">
        <pc:chgData name="Priti Thadani" userId="08e62f65-721a-4b70-b463-6eb795cfef97" providerId="ADAL" clId="{3C2CA8CB-505F-41A6-8E10-DBF440AF713D}" dt="2024-06-12T09:33:03.837" v="431" actId="20577"/>
        <pc:sldMkLst>
          <pc:docMk/>
          <pc:sldMk cId="611999373" sldId="500"/>
        </pc:sldMkLst>
      </pc:sldChg>
      <pc:sldChg chg="modNotesTx">
        <pc:chgData name="Priti Thadani" userId="08e62f65-721a-4b70-b463-6eb795cfef97" providerId="ADAL" clId="{3C2CA8CB-505F-41A6-8E10-DBF440AF713D}" dt="2024-06-12T09:44:03.342" v="486" actId="20577"/>
        <pc:sldMkLst>
          <pc:docMk/>
          <pc:sldMk cId="1737941736" sldId="504"/>
        </pc:sldMkLst>
      </pc:sldChg>
      <pc:sldChg chg="modNotesTx">
        <pc:chgData name="Priti Thadani" userId="08e62f65-721a-4b70-b463-6eb795cfef97" providerId="ADAL" clId="{3C2CA8CB-505F-41A6-8E10-DBF440AF713D}" dt="2024-06-12T09:44:06.268" v="487" actId="20577"/>
        <pc:sldMkLst>
          <pc:docMk/>
          <pc:sldMk cId="2667544462" sldId="505"/>
        </pc:sldMkLst>
      </pc:sldChg>
      <pc:sldChg chg="modNotesTx">
        <pc:chgData name="Priti Thadani" userId="08e62f65-721a-4b70-b463-6eb795cfef97" providerId="ADAL" clId="{3C2CA8CB-505F-41A6-8E10-DBF440AF713D}" dt="2024-06-12T09:44:08.940" v="488" actId="20577"/>
        <pc:sldMkLst>
          <pc:docMk/>
          <pc:sldMk cId="1643009230" sldId="506"/>
        </pc:sldMkLst>
      </pc:sldChg>
      <pc:sldChg chg="modNotesTx">
        <pc:chgData name="Priti Thadani" userId="08e62f65-721a-4b70-b463-6eb795cfef97" providerId="ADAL" clId="{3C2CA8CB-505F-41A6-8E10-DBF440AF713D}" dt="2024-06-12T09:44:11.611" v="489" actId="20577"/>
        <pc:sldMkLst>
          <pc:docMk/>
          <pc:sldMk cId="1069409145" sldId="507"/>
        </pc:sldMkLst>
      </pc:sldChg>
      <pc:sldChg chg="modNotesTx">
        <pc:chgData name="Priti Thadani" userId="08e62f65-721a-4b70-b463-6eb795cfef97" providerId="ADAL" clId="{3C2CA8CB-505F-41A6-8E10-DBF440AF713D}" dt="2024-06-12T09:44:16.021" v="490" actId="20577"/>
        <pc:sldMkLst>
          <pc:docMk/>
          <pc:sldMk cId="284176761" sldId="508"/>
        </pc:sldMkLst>
      </pc:sldChg>
      <pc:sldChg chg="modNotesTx">
        <pc:chgData name="Priti Thadani" userId="08e62f65-721a-4b70-b463-6eb795cfef97" providerId="ADAL" clId="{3C2CA8CB-505F-41A6-8E10-DBF440AF713D}" dt="2024-06-12T09:44:19.428" v="491" actId="20577"/>
        <pc:sldMkLst>
          <pc:docMk/>
          <pc:sldMk cId="2976329728" sldId="509"/>
        </pc:sldMkLst>
      </pc:sldChg>
      <pc:sldChg chg="modSp mod modNotesTx">
        <pc:chgData name="Priti Thadani" userId="08e62f65-721a-4b70-b463-6eb795cfef97" providerId="ADAL" clId="{3C2CA8CB-505F-41A6-8E10-DBF440AF713D}" dt="2024-06-12T09:38:54.505" v="450" actId="20577"/>
        <pc:sldMkLst>
          <pc:docMk/>
          <pc:sldMk cId="1158034899" sldId="510"/>
        </pc:sldMkLst>
        <pc:spChg chg="mod">
          <ac:chgData name="Priti Thadani" userId="08e62f65-721a-4b70-b463-6eb795cfef97" providerId="ADAL" clId="{3C2CA8CB-505F-41A6-8E10-DBF440AF713D}" dt="2024-06-12T09:38:16.323" v="448" actId="20577"/>
          <ac:spMkLst>
            <pc:docMk/>
            <pc:sldMk cId="1158034899" sldId="510"/>
            <ac:spMk id="6" creationId="{CB096483-B5F9-9ECC-0D75-6A93CDBE5EBC}"/>
          </ac:spMkLst>
        </pc:spChg>
      </pc:sldChg>
      <pc:sldChg chg="modNotesTx">
        <pc:chgData name="Priti Thadani" userId="08e62f65-721a-4b70-b463-6eb795cfef97" providerId="ADAL" clId="{3C2CA8CB-505F-41A6-8E10-DBF440AF713D}" dt="2024-06-12T07:46:46.020" v="96" actId="20577"/>
        <pc:sldMkLst>
          <pc:docMk/>
          <pc:sldMk cId="3741164250" sldId="517"/>
        </pc:sldMkLst>
      </pc:sldChg>
      <pc:sldChg chg="modNotesTx">
        <pc:chgData name="Priti Thadani" userId="08e62f65-721a-4b70-b463-6eb795cfef97" providerId="ADAL" clId="{3C2CA8CB-505F-41A6-8E10-DBF440AF713D}" dt="2024-06-12T07:30:05.455" v="50"/>
        <pc:sldMkLst>
          <pc:docMk/>
          <pc:sldMk cId="2495501542" sldId="518"/>
        </pc:sldMkLst>
      </pc:sldChg>
      <pc:sldChg chg="modSp mod modNotesTx">
        <pc:chgData name="Priti Thadani" userId="08e62f65-721a-4b70-b463-6eb795cfef97" providerId="ADAL" clId="{3C2CA8CB-505F-41A6-8E10-DBF440AF713D}" dt="2024-06-12T09:36:53.591" v="437" actId="255"/>
        <pc:sldMkLst>
          <pc:docMk/>
          <pc:sldMk cId="3544990573" sldId="519"/>
        </pc:sldMkLst>
        <pc:graphicFrameChg chg="modGraphic">
          <ac:chgData name="Priti Thadani" userId="08e62f65-721a-4b70-b463-6eb795cfef97" providerId="ADAL" clId="{3C2CA8CB-505F-41A6-8E10-DBF440AF713D}" dt="2024-06-12T09:36:53.591" v="437" actId="255"/>
          <ac:graphicFrameMkLst>
            <pc:docMk/>
            <pc:sldMk cId="3544990573" sldId="519"/>
            <ac:graphicFrameMk id="3" creationId="{F04C7665-0E24-4530-915E-BC10A6F79250}"/>
          </ac:graphicFrameMkLst>
        </pc:graphicFrameChg>
      </pc:sldChg>
      <pc:sldChg chg="modNotesTx">
        <pc:chgData name="Priti Thadani" userId="08e62f65-721a-4b70-b463-6eb795cfef97" providerId="ADAL" clId="{3C2CA8CB-505F-41A6-8E10-DBF440AF713D}" dt="2024-06-12T07:25:13.353" v="8" actId="20577"/>
        <pc:sldMkLst>
          <pc:docMk/>
          <pc:sldMk cId="1347960585" sldId="520"/>
        </pc:sldMkLst>
      </pc:sldChg>
      <pc:sldChg chg="modNotesTx">
        <pc:chgData name="Priti Thadani" userId="08e62f65-721a-4b70-b463-6eb795cfef97" providerId="ADAL" clId="{3C2CA8CB-505F-41A6-8E10-DBF440AF713D}" dt="2024-06-12T07:26:21.456" v="9" actId="20577"/>
        <pc:sldMkLst>
          <pc:docMk/>
          <pc:sldMk cId="1666732916" sldId="521"/>
        </pc:sldMkLst>
      </pc:sldChg>
    </pc:docChg>
  </pc:docChgLst>
  <pc:docChgLst>
    <pc:chgData name="Mukesh Sekar" userId="S::mukesh.sekar@simplilearn.com::3c5cfd04-35e4-408d-ae58-42dff3b60fa3" providerId="AD" clId="Web-{3EA61FE9-914E-AE8E-F890-3441568AFD3F}"/>
    <pc:docChg chg="modSld">
      <pc:chgData name="Mukesh Sekar" userId="S::mukesh.sekar@simplilearn.com::3c5cfd04-35e4-408d-ae58-42dff3b60fa3" providerId="AD" clId="Web-{3EA61FE9-914E-AE8E-F890-3441568AFD3F}" dt="2024-04-29T09:38:20.990" v="1" actId="20577"/>
      <pc:docMkLst>
        <pc:docMk/>
      </pc:docMkLst>
      <pc:sldChg chg="modSp">
        <pc:chgData name="Mukesh Sekar" userId="S::mukesh.sekar@simplilearn.com::3c5cfd04-35e4-408d-ae58-42dff3b60fa3" providerId="AD" clId="Web-{3EA61FE9-914E-AE8E-F890-3441568AFD3F}" dt="2024-04-29T09:38:20.990" v="1" actId="20577"/>
        <pc:sldMkLst>
          <pc:docMk/>
          <pc:sldMk cId="581828306" sldId="256"/>
        </pc:sldMkLst>
        <pc:spChg chg="mod">
          <ac:chgData name="Mukesh Sekar" userId="S::mukesh.sekar@simplilearn.com::3c5cfd04-35e4-408d-ae58-42dff3b60fa3" providerId="AD" clId="Web-{3EA61FE9-914E-AE8E-F890-3441568AFD3F}" dt="2024-04-29T09:38:20.990" v="1" actId="20577"/>
          <ac:spMkLst>
            <pc:docMk/>
            <pc:sldMk cId="581828306" sldId="256"/>
            <ac:spMk id="6" creationId="{8D1AF223-9F5C-3F93-0D63-6A11E12C5EBA}"/>
          </ac:spMkLst>
        </pc:spChg>
      </pc:sldChg>
    </pc:docChg>
  </pc:docChgLst>
  <pc:docChgLst>
    <pc:chgData name="Gajendra MS" userId="2fac9be5-0aaf-4a4e-81e3-665d10c1ffa5" providerId="ADAL" clId="{9E82C53B-4018-4ADE-9504-7CBFA2CF034C}"/>
    <pc:docChg chg="undo custSel modSld">
      <pc:chgData name="Gajendra MS" userId="2fac9be5-0aaf-4a4e-81e3-665d10c1ffa5" providerId="ADAL" clId="{9E82C53B-4018-4ADE-9504-7CBFA2CF034C}" dt="2024-04-24T09:23:51.810" v="14" actId="1076"/>
      <pc:docMkLst>
        <pc:docMk/>
      </pc:docMkLst>
      <pc:sldChg chg="addSp delSp modSp mod modCm">
        <pc:chgData name="Gajendra MS" userId="2fac9be5-0aaf-4a4e-81e3-665d10c1ffa5" providerId="ADAL" clId="{9E82C53B-4018-4ADE-9504-7CBFA2CF034C}" dt="2024-04-24T09:23:51.810" v="14" actId="1076"/>
        <pc:sldMkLst>
          <pc:docMk/>
          <pc:sldMk cId="433785557" sldId="408"/>
        </pc:sldMkLst>
        <pc:spChg chg="mod">
          <ac:chgData name="Gajendra MS" userId="2fac9be5-0aaf-4a4e-81e3-665d10c1ffa5" providerId="ADAL" clId="{9E82C53B-4018-4ADE-9504-7CBFA2CF034C}" dt="2024-04-24T09:23:33.174" v="8" actId="27803"/>
          <ac:spMkLst>
            <pc:docMk/>
            <pc:sldMk cId="433785557" sldId="408"/>
            <ac:spMk id="9" creationId="{85C9C86E-5387-5931-0147-FC65A46C8857}"/>
          </ac:spMkLst>
        </pc:spChg>
        <pc:spChg chg="mod">
          <ac:chgData name="Gajendra MS" userId="2fac9be5-0aaf-4a4e-81e3-665d10c1ffa5" providerId="ADAL" clId="{9E82C53B-4018-4ADE-9504-7CBFA2CF034C}" dt="2024-04-24T09:23:33.174" v="8" actId="27803"/>
          <ac:spMkLst>
            <pc:docMk/>
            <pc:sldMk cId="433785557" sldId="408"/>
            <ac:spMk id="10" creationId="{9F969FC4-E06A-E68A-9494-F3B80BA402D1}"/>
          </ac:spMkLst>
        </pc:spChg>
        <pc:spChg chg="mod">
          <ac:chgData name="Gajendra MS" userId="2fac9be5-0aaf-4a4e-81e3-665d10c1ffa5" providerId="ADAL" clId="{9E82C53B-4018-4ADE-9504-7CBFA2CF034C}" dt="2024-04-24T09:23:33.174" v="8" actId="27803"/>
          <ac:spMkLst>
            <pc:docMk/>
            <pc:sldMk cId="433785557" sldId="408"/>
            <ac:spMk id="11" creationId="{55074EF2-F613-BA3A-2B70-75E7450D2CC7}"/>
          </ac:spMkLst>
        </pc:spChg>
        <pc:spChg chg="mod">
          <ac:chgData name="Gajendra MS" userId="2fac9be5-0aaf-4a4e-81e3-665d10c1ffa5" providerId="ADAL" clId="{9E82C53B-4018-4ADE-9504-7CBFA2CF034C}" dt="2024-04-24T09:23:33.174" v="8" actId="27803"/>
          <ac:spMkLst>
            <pc:docMk/>
            <pc:sldMk cId="433785557" sldId="408"/>
            <ac:spMk id="12" creationId="{5DA3A9FD-48C9-7734-6371-E6ED0F3BD100}"/>
          </ac:spMkLst>
        </pc:spChg>
        <pc:spChg chg="mod">
          <ac:chgData name="Gajendra MS" userId="2fac9be5-0aaf-4a4e-81e3-665d10c1ffa5" providerId="ADAL" clId="{9E82C53B-4018-4ADE-9504-7CBFA2CF034C}" dt="2024-04-24T09:23:33.174" v="8" actId="27803"/>
          <ac:spMkLst>
            <pc:docMk/>
            <pc:sldMk cId="433785557" sldId="408"/>
            <ac:spMk id="13" creationId="{4052DC0B-8A6E-9D55-7DF4-ED8F650ACEA5}"/>
          </ac:spMkLst>
        </pc:spChg>
        <pc:spChg chg="mod">
          <ac:chgData name="Gajendra MS" userId="2fac9be5-0aaf-4a4e-81e3-665d10c1ffa5" providerId="ADAL" clId="{9E82C53B-4018-4ADE-9504-7CBFA2CF034C}" dt="2024-04-24T09:23:33.174" v="8" actId="27803"/>
          <ac:spMkLst>
            <pc:docMk/>
            <pc:sldMk cId="433785557" sldId="408"/>
            <ac:spMk id="14" creationId="{E56CB0E5-1443-81E7-4981-884E9BD6ABC0}"/>
          </ac:spMkLst>
        </pc:spChg>
        <pc:spChg chg="mod">
          <ac:chgData name="Gajendra MS" userId="2fac9be5-0aaf-4a4e-81e3-665d10c1ffa5" providerId="ADAL" clId="{9E82C53B-4018-4ADE-9504-7CBFA2CF034C}" dt="2024-04-24T09:23:33.174" v="8" actId="27803"/>
          <ac:spMkLst>
            <pc:docMk/>
            <pc:sldMk cId="433785557" sldId="408"/>
            <ac:spMk id="15" creationId="{A1FF31D9-12F9-3335-EA59-34A69CB48A87}"/>
          </ac:spMkLst>
        </pc:spChg>
        <pc:spChg chg="mod">
          <ac:chgData name="Gajendra MS" userId="2fac9be5-0aaf-4a4e-81e3-665d10c1ffa5" providerId="ADAL" clId="{9E82C53B-4018-4ADE-9504-7CBFA2CF034C}" dt="2024-04-24T09:23:33.174" v="8" actId="27803"/>
          <ac:spMkLst>
            <pc:docMk/>
            <pc:sldMk cId="433785557" sldId="408"/>
            <ac:spMk id="16" creationId="{F9403EFB-EF1F-FFEB-6284-6863265B1574}"/>
          </ac:spMkLst>
        </pc:spChg>
        <pc:spChg chg="mod">
          <ac:chgData name="Gajendra MS" userId="2fac9be5-0aaf-4a4e-81e3-665d10c1ffa5" providerId="ADAL" clId="{9E82C53B-4018-4ADE-9504-7CBFA2CF034C}" dt="2024-04-24T09:23:33.174" v="8" actId="27803"/>
          <ac:spMkLst>
            <pc:docMk/>
            <pc:sldMk cId="433785557" sldId="408"/>
            <ac:spMk id="17" creationId="{8FA212AE-6EB9-3888-59DF-20B00E4DD717}"/>
          </ac:spMkLst>
        </pc:spChg>
        <pc:spChg chg="mod">
          <ac:chgData name="Gajendra MS" userId="2fac9be5-0aaf-4a4e-81e3-665d10c1ffa5" providerId="ADAL" clId="{9E82C53B-4018-4ADE-9504-7CBFA2CF034C}" dt="2024-04-24T09:23:33.174" v="8" actId="27803"/>
          <ac:spMkLst>
            <pc:docMk/>
            <pc:sldMk cId="433785557" sldId="408"/>
            <ac:spMk id="18" creationId="{75FBBE4A-176C-4F4C-95DD-85FB76BC8D6B}"/>
          </ac:spMkLst>
        </pc:spChg>
        <pc:spChg chg="mod">
          <ac:chgData name="Gajendra MS" userId="2fac9be5-0aaf-4a4e-81e3-665d10c1ffa5" providerId="ADAL" clId="{9E82C53B-4018-4ADE-9504-7CBFA2CF034C}" dt="2024-04-24T09:23:33.174" v="8" actId="27803"/>
          <ac:spMkLst>
            <pc:docMk/>
            <pc:sldMk cId="433785557" sldId="408"/>
            <ac:spMk id="20" creationId="{DA86B9C5-D12A-4EF9-1FF8-B14FE98FB8D6}"/>
          </ac:spMkLst>
        </pc:spChg>
        <pc:spChg chg="mod">
          <ac:chgData name="Gajendra MS" userId="2fac9be5-0aaf-4a4e-81e3-665d10c1ffa5" providerId="ADAL" clId="{9E82C53B-4018-4ADE-9504-7CBFA2CF034C}" dt="2024-04-24T09:23:33.174" v="8" actId="27803"/>
          <ac:spMkLst>
            <pc:docMk/>
            <pc:sldMk cId="433785557" sldId="408"/>
            <ac:spMk id="21" creationId="{1AE9256B-A313-E9A0-127E-1F36A16F894F}"/>
          </ac:spMkLst>
        </pc:spChg>
        <pc:spChg chg="mod">
          <ac:chgData name="Gajendra MS" userId="2fac9be5-0aaf-4a4e-81e3-665d10c1ffa5" providerId="ADAL" clId="{9E82C53B-4018-4ADE-9504-7CBFA2CF034C}" dt="2024-04-24T09:23:33.174" v="8" actId="27803"/>
          <ac:spMkLst>
            <pc:docMk/>
            <pc:sldMk cId="433785557" sldId="408"/>
            <ac:spMk id="23" creationId="{F06A65AF-6E08-45D3-9253-7470244B94F3}"/>
          </ac:spMkLst>
        </pc:spChg>
        <pc:spChg chg="mod">
          <ac:chgData name="Gajendra MS" userId="2fac9be5-0aaf-4a4e-81e3-665d10c1ffa5" providerId="ADAL" clId="{9E82C53B-4018-4ADE-9504-7CBFA2CF034C}" dt="2024-04-24T09:23:33.174" v="8" actId="27803"/>
          <ac:spMkLst>
            <pc:docMk/>
            <pc:sldMk cId="433785557" sldId="408"/>
            <ac:spMk id="25" creationId="{D1A31CBE-487F-DEB9-BCBD-C7F94A00B212}"/>
          </ac:spMkLst>
        </pc:spChg>
        <pc:spChg chg="mod">
          <ac:chgData name="Gajendra MS" userId="2fac9be5-0aaf-4a4e-81e3-665d10c1ffa5" providerId="ADAL" clId="{9E82C53B-4018-4ADE-9504-7CBFA2CF034C}" dt="2024-04-24T09:23:33.174" v="8" actId="27803"/>
          <ac:spMkLst>
            <pc:docMk/>
            <pc:sldMk cId="433785557" sldId="408"/>
            <ac:spMk id="26" creationId="{D70F4EAE-6D9C-1477-CA14-A4D459ACBF0E}"/>
          </ac:spMkLst>
        </pc:spChg>
        <pc:spChg chg="mod">
          <ac:chgData name="Gajendra MS" userId="2fac9be5-0aaf-4a4e-81e3-665d10c1ffa5" providerId="ADAL" clId="{9E82C53B-4018-4ADE-9504-7CBFA2CF034C}" dt="2024-04-24T09:23:33.174" v="8" actId="27803"/>
          <ac:spMkLst>
            <pc:docMk/>
            <pc:sldMk cId="433785557" sldId="408"/>
            <ac:spMk id="27" creationId="{EF2870AC-15DE-202C-B338-93F8B4526587}"/>
          </ac:spMkLst>
        </pc:spChg>
        <pc:spChg chg="mod">
          <ac:chgData name="Gajendra MS" userId="2fac9be5-0aaf-4a4e-81e3-665d10c1ffa5" providerId="ADAL" clId="{9E82C53B-4018-4ADE-9504-7CBFA2CF034C}" dt="2024-04-24T09:23:33.174" v="8" actId="27803"/>
          <ac:spMkLst>
            <pc:docMk/>
            <pc:sldMk cId="433785557" sldId="408"/>
            <ac:spMk id="28" creationId="{A8D64451-9952-1382-A7AD-44CE03B12AE4}"/>
          </ac:spMkLst>
        </pc:spChg>
        <pc:spChg chg="mod">
          <ac:chgData name="Gajendra MS" userId="2fac9be5-0aaf-4a4e-81e3-665d10c1ffa5" providerId="ADAL" clId="{9E82C53B-4018-4ADE-9504-7CBFA2CF034C}" dt="2024-04-24T09:23:33.174" v="8" actId="27803"/>
          <ac:spMkLst>
            <pc:docMk/>
            <pc:sldMk cId="433785557" sldId="408"/>
            <ac:spMk id="30" creationId="{D29174C4-9564-F682-3345-3446CAA09001}"/>
          </ac:spMkLst>
        </pc:spChg>
        <pc:spChg chg="mod">
          <ac:chgData name="Gajendra MS" userId="2fac9be5-0aaf-4a4e-81e3-665d10c1ffa5" providerId="ADAL" clId="{9E82C53B-4018-4ADE-9504-7CBFA2CF034C}" dt="2024-04-24T09:23:33.174" v="8" actId="27803"/>
          <ac:spMkLst>
            <pc:docMk/>
            <pc:sldMk cId="433785557" sldId="408"/>
            <ac:spMk id="31" creationId="{B964FE04-4759-8FBC-A5C2-B3F21BFF9F34}"/>
          </ac:spMkLst>
        </pc:spChg>
        <pc:spChg chg="mod">
          <ac:chgData name="Gajendra MS" userId="2fac9be5-0aaf-4a4e-81e3-665d10c1ffa5" providerId="ADAL" clId="{9E82C53B-4018-4ADE-9504-7CBFA2CF034C}" dt="2024-04-24T09:23:33.174" v="8" actId="27803"/>
          <ac:spMkLst>
            <pc:docMk/>
            <pc:sldMk cId="433785557" sldId="408"/>
            <ac:spMk id="32" creationId="{F9DA9D4E-0535-B18F-AB48-65F7DF9AC840}"/>
          </ac:spMkLst>
        </pc:spChg>
        <pc:spChg chg="mod">
          <ac:chgData name="Gajendra MS" userId="2fac9be5-0aaf-4a4e-81e3-665d10c1ffa5" providerId="ADAL" clId="{9E82C53B-4018-4ADE-9504-7CBFA2CF034C}" dt="2024-04-24T09:23:33.174" v="8" actId="27803"/>
          <ac:spMkLst>
            <pc:docMk/>
            <pc:sldMk cId="433785557" sldId="408"/>
            <ac:spMk id="33" creationId="{87601E98-A916-7019-077B-C0610410FCF0}"/>
          </ac:spMkLst>
        </pc:spChg>
        <pc:spChg chg="mod">
          <ac:chgData name="Gajendra MS" userId="2fac9be5-0aaf-4a4e-81e3-665d10c1ffa5" providerId="ADAL" clId="{9E82C53B-4018-4ADE-9504-7CBFA2CF034C}" dt="2024-04-24T09:23:33.174" v="8" actId="27803"/>
          <ac:spMkLst>
            <pc:docMk/>
            <pc:sldMk cId="433785557" sldId="408"/>
            <ac:spMk id="34" creationId="{4D112D5E-E4C1-A6A5-B759-472068CADF75}"/>
          </ac:spMkLst>
        </pc:spChg>
        <pc:spChg chg="mod">
          <ac:chgData name="Gajendra MS" userId="2fac9be5-0aaf-4a4e-81e3-665d10c1ffa5" providerId="ADAL" clId="{9E82C53B-4018-4ADE-9504-7CBFA2CF034C}" dt="2024-04-24T09:23:33.174" v="8" actId="27803"/>
          <ac:spMkLst>
            <pc:docMk/>
            <pc:sldMk cId="433785557" sldId="408"/>
            <ac:spMk id="35" creationId="{8D901F37-67F7-6765-7F28-D1A576E70E7F}"/>
          </ac:spMkLst>
        </pc:spChg>
        <pc:spChg chg="mod">
          <ac:chgData name="Gajendra MS" userId="2fac9be5-0aaf-4a4e-81e3-665d10c1ffa5" providerId="ADAL" clId="{9E82C53B-4018-4ADE-9504-7CBFA2CF034C}" dt="2024-04-24T09:23:33.174" v="8" actId="27803"/>
          <ac:spMkLst>
            <pc:docMk/>
            <pc:sldMk cId="433785557" sldId="408"/>
            <ac:spMk id="36" creationId="{7FCC67AD-8166-F65E-560A-8000FFA44E56}"/>
          </ac:spMkLst>
        </pc:spChg>
        <pc:spChg chg="mod">
          <ac:chgData name="Gajendra MS" userId="2fac9be5-0aaf-4a4e-81e3-665d10c1ffa5" providerId="ADAL" clId="{9E82C53B-4018-4ADE-9504-7CBFA2CF034C}" dt="2024-04-24T09:23:33.174" v="8" actId="27803"/>
          <ac:spMkLst>
            <pc:docMk/>
            <pc:sldMk cId="433785557" sldId="408"/>
            <ac:spMk id="37" creationId="{6A19D9CD-1927-E37E-5C1E-67E96C9D2AEA}"/>
          </ac:spMkLst>
        </pc:spChg>
        <pc:spChg chg="mod">
          <ac:chgData name="Gajendra MS" userId="2fac9be5-0aaf-4a4e-81e3-665d10c1ffa5" providerId="ADAL" clId="{9E82C53B-4018-4ADE-9504-7CBFA2CF034C}" dt="2024-04-24T09:23:33.174" v="8" actId="27803"/>
          <ac:spMkLst>
            <pc:docMk/>
            <pc:sldMk cId="433785557" sldId="408"/>
            <ac:spMk id="38" creationId="{40CB7172-CAB5-CCF8-2001-0AA130695CCC}"/>
          </ac:spMkLst>
        </pc:spChg>
        <pc:spChg chg="mod">
          <ac:chgData name="Gajendra MS" userId="2fac9be5-0aaf-4a4e-81e3-665d10c1ffa5" providerId="ADAL" clId="{9E82C53B-4018-4ADE-9504-7CBFA2CF034C}" dt="2024-04-24T09:23:33.174" v="8" actId="27803"/>
          <ac:spMkLst>
            <pc:docMk/>
            <pc:sldMk cId="433785557" sldId="408"/>
            <ac:spMk id="39" creationId="{29E9A544-7BD6-F1DE-60D6-EB3F0A65DCD5}"/>
          </ac:spMkLst>
        </pc:spChg>
        <pc:spChg chg="mod">
          <ac:chgData name="Gajendra MS" userId="2fac9be5-0aaf-4a4e-81e3-665d10c1ffa5" providerId="ADAL" clId="{9E82C53B-4018-4ADE-9504-7CBFA2CF034C}" dt="2024-04-24T09:23:33.174" v="8" actId="27803"/>
          <ac:spMkLst>
            <pc:docMk/>
            <pc:sldMk cId="433785557" sldId="408"/>
            <ac:spMk id="40" creationId="{BA2E629E-CD06-53DB-2D3C-5B143CEC1B7B}"/>
          </ac:spMkLst>
        </pc:spChg>
        <pc:spChg chg="mod">
          <ac:chgData name="Gajendra MS" userId="2fac9be5-0aaf-4a4e-81e3-665d10c1ffa5" providerId="ADAL" clId="{9E82C53B-4018-4ADE-9504-7CBFA2CF034C}" dt="2024-04-24T09:23:33.174" v="8" actId="27803"/>
          <ac:spMkLst>
            <pc:docMk/>
            <pc:sldMk cId="433785557" sldId="408"/>
            <ac:spMk id="41" creationId="{702C29A9-86FC-3E79-2FC7-B543FE42B161}"/>
          </ac:spMkLst>
        </pc:spChg>
        <pc:spChg chg="mod">
          <ac:chgData name="Gajendra MS" userId="2fac9be5-0aaf-4a4e-81e3-665d10c1ffa5" providerId="ADAL" clId="{9E82C53B-4018-4ADE-9504-7CBFA2CF034C}" dt="2024-04-24T09:23:33.174" v="8" actId="27803"/>
          <ac:spMkLst>
            <pc:docMk/>
            <pc:sldMk cId="433785557" sldId="408"/>
            <ac:spMk id="42" creationId="{F983C362-AB66-307A-1126-C992C8850723}"/>
          </ac:spMkLst>
        </pc:spChg>
        <pc:spChg chg="mod">
          <ac:chgData name="Gajendra MS" userId="2fac9be5-0aaf-4a4e-81e3-665d10c1ffa5" providerId="ADAL" clId="{9E82C53B-4018-4ADE-9504-7CBFA2CF034C}" dt="2024-04-24T09:23:33.174" v="8" actId="27803"/>
          <ac:spMkLst>
            <pc:docMk/>
            <pc:sldMk cId="433785557" sldId="408"/>
            <ac:spMk id="43" creationId="{773877D9-8883-D303-244D-71C68C26DBC2}"/>
          </ac:spMkLst>
        </pc:spChg>
        <pc:spChg chg="mod">
          <ac:chgData name="Gajendra MS" userId="2fac9be5-0aaf-4a4e-81e3-665d10c1ffa5" providerId="ADAL" clId="{9E82C53B-4018-4ADE-9504-7CBFA2CF034C}" dt="2024-04-24T09:23:33.174" v="8" actId="27803"/>
          <ac:spMkLst>
            <pc:docMk/>
            <pc:sldMk cId="433785557" sldId="408"/>
            <ac:spMk id="44" creationId="{B9A84371-105E-04A7-2964-C9989CB1AC6C}"/>
          </ac:spMkLst>
        </pc:spChg>
        <pc:spChg chg="mod">
          <ac:chgData name="Gajendra MS" userId="2fac9be5-0aaf-4a4e-81e3-665d10c1ffa5" providerId="ADAL" clId="{9E82C53B-4018-4ADE-9504-7CBFA2CF034C}" dt="2024-04-24T09:23:33.174" v="8" actId="27803"/>
          <ac:spMkLst>
            <pc:docMk/>
            <pc:sldMk cId="433785557" sldId="408"/>
            <ac:spMk id="45" creationId="{92FAF1A5-DE81-7D0E-4E2C-142E81AB82FE}"/>
          </ac:spMkLst>
        </pc:spChg>
        <pc:spChg chg="mod">
          <ac:chgData name="Gajendra MS" userId="2fac9be5-0aaf-4a4e-81e3-665d10c1ffa5" providerId="ADAL" clId="{9E82C53B-4018-4ADE-9504-7CBFA2CF034C}" dt="2024-04-24T09:23:33.174" v="8" actId="27803"/>
          <ac:spMkLst>
            <pc:docMk/>
            <pc:sldMk cId="433785557" sldId="408"/>
            <ac:spMk id="46" creationId="{903E029F-BBE5-B0B0-0D54-D4361A7B066E}"/>
          </ac:spMkLst>
        </pc:spChg>
        <pc:spChg chg="mod">
          <ac:chgData name="Gajendra MS" userId="2fac9be5-0aaf-4a4e-81e3-665d10c1ffa5" providerId="ADAL" clId="{9E82C53B-4018-4ADE-9504-7CBFA2CF034C}" dt="2024-04-24T09:23:33.174" v="8" actId="27803"/>
          <ac:spMkLst>
            <pc:docMk/>
            <pc:sldMk cId="433785557" sldId="408"/>
            <ac:spMk id="47" creationId="{4E33B6DC-4BEB-0D77-F354-D4066452D007}"/>
          </ac:spMkLst>
        </pc:spChg>
        <pc:spChg chg="mod">
          <ac:chgData name="Gajendra MS" userId="2fac9be5-0aaf-4a4e-81e3-665d10c1ffa5" providerId="ADAL" clId="{9E82C53B-4018-4ADE-9504-7CBFA2CF034C}" dt="2024-04-24T09:23:33.174" v="8" actId="27803"/>
          <ac:spMkLst>
            <pc:docMk/>
            <pc:sldMk cId="433785557" sldId="408"/>
            <ac:spMk id="48" creationId="{F6FAABDD-C9B6-4742-3210-F97C6E76EC52}"/>
          </ac:spMkLst>
        </pc:spChg>
        <pc:spChg chg="mod">
          <ac:chgData name="Gajendra MS" userId="2fac9be5-0aaf-4a4e-81e3-665d10c1ffa5" providerId="ADAL" clId="{9E82C53B-4018-4ADE-9504-7CBFA2CF034C}" dt="2024-04-24T09:23:33.174" v="8" actId="27803"/>
          <ac:spMkLst>
            <pc:docMk/>
            <pc:sldMk cId="433785557" sldId="408"/>
            <ac:spMk id="49" creationId="{8F106E8F-842A-0CDD-E6E5-7C82B1A3FA8E}"/>
          </ac:spMkLst>
        </pc:spChg>
        <pc:spChg chg="mod">
          <ac:chgData name="Gajendra MS" userId="2fac9be5-0aaf-4a4e-81e3-665d10c1ffa5" providerId="ADAL" clId="{9E82C53B-4018-4ADE-9504-7CBFA2CF034C}" dt="2024-04-24T09:23:33.174" v="8" actId="27803"/>
          <ac:spMkLst>
            <pc:docMk/>
            <pc:sldMk cId="433785557" sldId="408"/>
            <ac:spMk id="50" creationId="{3F600244-A4C2-77C6-B555-02D0B0269D57}"/>
          </ac:spMkLst>
        </pc:spChg>
        <pc:spChg chg="mod">
          <ac:chgData name="Gajendra MS" userId="2fac9be5-0aaf-4a4e-81e3-665d10c1ffa5" providerId="ADAL" clId="{9E82C53B-4018-4ADE-9504-7CBFA2CF034C}" dt="2024-04-24T09:23:33.174" v="8" actId="27803"/>
          <ac:spMkLst>
            <pc:docMk/>
            <pc:sldMk cId="433785557" sldId="408"/>
            <ac:spMk id="51" creationId="{B44001B3-2A5C-080D-7F4D-BCD92164D717}"/>
          </ac:spMkLst>
        </pc:spChg>
        <pc:spChg chg="mod">
          <ac:chgData name="Gajendra MS" userId="2fac9be5-0aaf-4a4e-81e3-665d10c1ffa5" providerId="ADAL" clId="{9E82C53B-4018-4ADE-9504-7CBFA2CF034C}" dt="2024-04-24T09:23:33.174" v="8" actId="27803"/>
          <ac:spMkLst>
            <pc:docMk/>
            <pc:sldMk cId="433785557" sldId="408"/>
            <ac:spMk id="52" creationId="{9E6230A0-5B32-4A2D-3903-E81A0BA52EB9}"/>
          </ac:spMkLst>
        </pc:spChg>
        <pc:spChg chg="mod">
          <ac:chgData name="Gajendra MS" userId="2fac9be5-0aaf-4a4e-81e3-665d10c1ffa5" providerId="ADAL" clId="{9E82C53B-4018-4ADE-9504-7CBFA2CF034C}" dt="2024-04-24T09:23:33.174" v="8" actId="27803"/>
          <ac:spMkLst>
            <pc:docMk/>
            <pc:sldMk cId="433785557" sldId="408"/>
            <ac:spMk id="54" creationId="{467EE4B5-F5AE-B285-A20F-807D915F95DA}"/>
          </ac:spMkLst>
        </pc:spChg>
        <pc:spChg chg="mod">
          <ac:chgData name="Gajendra MS" userId="2fac9be5-0aaf-4a4e-81e3-665d10c1ffa5" providerId="ADAL" clId="{9E82C53B-4018-4ADE-9504-7CBFA2CF034C}" dt="2024-04-24T09:23:33.174" v="8" actId="27803"/>
          <ac:spMkLst>
            <pc:docMk/>
            <pc:sldMk cId="433785557" sldId="408"/>
            <ac:spMk id="55" creationId="{D07B4B51-0389-FD75-0BFF-F07FD55B1D02}"/>
          </ac:spMkLst>
        </pc:spChg>
        <pc:spChg chg="mod">
          <ac:chgData name="Gajendra MS" userId="2fac9be5-0aaf-4a4e-81e3-665d10c1ffa5" providerId="ADAL" clId="{9E82C53B-4018-4ADE-9504-7CBFA2CF034C}" dt="2024-04-24T09:23:33.174" v="8" actId="27803"/>
          <ac:spMkLst>
            <pc:docMk/>
            <pc:sldMk cId="433785557" sldId="408"/>
            <ac:spMk id="56" creationId="{2BF041AB-1B6B-35E5-BE6C-0309F9DDFB16}"/>
          </ac:spMkLst>
        </pc:spChg>
        <pc:spChg chg="mod">
          <ac:chgData name="Gajendra MS" userId="2fac9be5-0aaf-4a4e-81e3-665d10c1ffa5" providerId="ADAL" clId="{9E82C53B-4018-4ADE-9504-7CBFA2CF034C}" dt="2024-04-24T09:23:33.174" v="8" actId="27803"/>
          <ac:spMkLst>
            <pc:docMk/>
            <pc:sldMk cId="433785557" sldId="408"/>
            <ac:spMk id="57" creationId="{1CCE1BAC-B677-98FF-BFBC-D4BDA7E81224}"/>
          </ac:spMkLst>
        </pc:spChg>
        <pc:spChg chg="mod">
          <ac:chgData name="Gajendra MS" userId="2fac9be5-0aaf-4a4e-81e3-665d10c1ffa5" providerId="ADAL" clId="{9E82C53B-4018-4ADE-9504-7CBFA2CF034C}" dt="2024-04-24T09:23:33.174" v="8" actId="27803"/>
          <ac:spMkLst>
            <pc:docMk/>
            <pc:sldMk cId="433785557" sldId="408"/>
            <ac:spMk id="58" creationId="{73AF357C-1D2A-AA38-B568-590FFF14365B}"/>
          </ac:spMkLst>
        </pc:spChg>
        <pc:spChg chg="mod">
          <ac:chgData name="Gajendra MS" userId="2fac9be5-0aaf-4a4e-81e3-665d10c1ffa5" providerId="ADAL" clId="{9E82C53B-4018-4ADE-9504-7CBFA2CF034C}" dt="2024-04-24T09:23:33.174" v="8" actId="27803"/>
          <ac:spMkLst>
            <pc:docMk/>
            <pc:sldMk cId="433785557" sldId="408"/>
            <ac:spMk id="59" creationId="{0391CEE8-62AB-1C0B-C06F-BFFBB4ECD004}"/>
          </ac:spMkLst>
        </pc:spChg>
        <pc:spChg chg="mod">
          <ac:chgData name="Gajendra MS" userId="2fac9be5-0aaf-4a4e-81e3-665d10c1ffa5" providerId="ADAL" clId="{9E82C53B-4018-4ADE-9504-7CBFA2CF034C}" dt="2024-04-24T09:23:33.174" v="8" actId="27803"/>
          <ac:spMkLst>
            <pc:docMk/>
            <pc:sldMk cId="433785557" sldId="408"/>
            <ac:spMk id="60" creationId="{D7DE0C0B-CE82-D829-B868-87A439B80450}"/>
          </ac:spMkLst>
        </pc:spChg>
        <pc:spChg chg="mod">
          <ac:chgData name="Gajendra MS" userId="2fac9be5-0aaf-4a4e-81e3-665d10c1ffa5" providerId="ADAL" clId="{9E82C53B-4018-4ADE-9504-7CBFA2CF034C}" dt="2024-04-24T09:23:33.174" v="8" actId="27803"/>
          <ac:spMkLst>
            <pc:docMk/>
            <pc:sldMk cId="433785557" sldId="408"/>
            <ac:spMk id="61" creationId="{2166DAEC-8364-5EDE-7C67-42B9D2238984}"/>
          </ac:spMkLst>
        </pc:spChg>
        <pc:spChg chg="mod">
          <ac:chgData name="Gajendra MS" userId="2fac9be5-0aaf-4a4e-81e3-665d10c1ffa5" providerId="ADAL" clId="{9E82C53B-4018-4ADE-9504-7CBFA2CF034C}" dt="2024-04-24T09:23:33.174" v="8" actId="27803"/>
          <ac:spMkLst>
            <pc:docMk/>
            <pc:sldMk cId="433785557" sldId="408"/>
            <ac:spMk id="62" creationId="{B5AC8B29-A6DA-1705-3C21-7E99F80D632E}"/>
          </ac:spMkLst>
        </pc:spChg>
        <pc:spChg chg="mod">
          <ac:chgData name="Gajendra MS" userId="2fac9be5-0aaf-4a4e-81e3-665d10c1ffa5" providerId="ADAL" clId="{9E82C53B-4018-4ADE-9504-7CBFA2CF034C}" dt="2024-04-24T09:23:33.174" v="8" actId="27803"/>
          <ac:spMkLst>
            <pc:docMk/>
            <pc:sldMk cId="433785557" sldId="408"/>
            <ac:spMk id="63" creationId="{56E66CF9-218F-92D0-A6CE-5E52E9CB0B32}"/>
          </ac:spMkLst>
        </pc:spChg>
        <pc:spChg chg="mod">
          <ac:chgData name="Gajendra MS" userId="2fac9be5-0aaf-4a4e-81e3-665d10c1ffa5" providerId="ADAL" clId="{9E82C53B-4018-4ADE-9504-7CBFA2CF034C}" dt="2024-04-24T09:23:33.174" v="8" actId="27803"/>
          <ac:spMkLst>
            <pc:docMk/>
            <pc:sldMk cId="433785557" sldId="408"/>
            <ac:spMk id="64" creationId="{0E82846C-D237-3737-DA7C-A1BA19305A22}"/>
          </ac:spMkLst>
        </pc:spChg>
        <pc:spChg chg="mod">
          <ac:chgData name="Gajendra MS" userId="2fac9be5-0aaf-4a4e-81e3-665d10c1ffa5" providerId="ADAL" clId="{9E82C53B-4018-4ADE-9504-7CBFA2CF034C}" dt="2024-04-24T09:23:33.174" v="8" actId="27803"/>
          <ac:spMkLst>
            <pc:docMk/>
            <pc:sldMk cId="433785557" sldId="408"/>
            <ac:spMk id="65" creationId="{3D6D736B-3683-1FEA-B64D-FF6B72277CA5}"/>
          </ac:spMkLst>
        </pc:spChg>
        <pc:spChg chg="mod">
          <ac:chgData name="Gajendra MS" userId="2fac9be5-0aaf-4a4e-81e3-665d10c1ffa5" providerId="ADAL" clId="{9E82C53B-4018-4ADE-9504-7CBFA2CF034C}" dt="2024-04-24T09:23:33.174" v="8" actId="27803"/>
          <ac:spMkLst>
            <pc:docMk/>
            <pc:sldMk cId="433785557" sldId="408"/>
            <ac:spMk id="66" creationId="{CD53C6C8-061F-9A8E-843F-2AEB3639EB78}"/>
          </ac:spMkLst>
        </pc:spChg>
        <pc:spChg chg="mod">
          <ac:chgData name="Gajendra MS" userId="2fac9be5-0aaf-4a4e-81e3-665d10c1ffa5" providerId="ADAL" clId="{9E82C53B-4018-4ADE-9504-7CBFA2CF034C}" dt="2024-04-24T09:23:33.174" v="8" actId="27803"/>
          <ac:spMkLst>
            <pc:docMk/>
            <pc:sldMk cId="433785557" sldId="408"/>
            <ac:spMk id="67" creationId="{C14A6C84-BB06-AA19-EEB1-2806CEFFC4AB}"/>
          </ac:spMkLst>
        </pc:spChg>
        <pc:spChg chg="mod">
          <ac:chgData name="Gajendra MS" userId="2fac9be5-0aaf-4a4e-81e3-665d10c1ffa5" providerId="ADAL" clId="{9E82C53B-4018-4ADE-9504-7CBFA2CF034C}" dt="2024-04-24T09:23:33.174" v="8" actId="27803"/>
          <ac:spMkLst>
            <pc:docMk/>
            <pc:sldMk cId="433785557" sldId="408"/>
            <ac:spMk id="68" creationId="{E2F9F6E6-1EAD-B486-EF21-331277FD3D33}"/>
          </ac:spMkLst>
        </pc:spChg>
        <pc:spChg chg="mod">
          <ac:chgData name="Gajendra MS" userId="2fac9be5-0aaf-4a4e-81e3-665d10c1ffa5" providerId="ADAL" clId="{9E82C53B-4018-4ADE-9504-7CBFA2CF034C}" dt="2024-04-24T09:23:33.174" v="8" actId="27803"/>
          <ac:spMkLst>
            <pc:docMk/>
            <pc:sldMk cId="433785557" sldId="408"/>
            <ac:spMk id="69" creationId="{033BD928-19D1-1FEA-221F-B94724CF51A0}"/>
          </ac:spMkLst>
        </pc:spChg>
        <pc:spChg chg="mod">
          <ac:chgData name="Gajendra MS" userId="2fac9be5-0aaf-4a4e-81e3-665d10c1ffa5" providerId="ADAL" clId="{9E82C53B-4018-4ADE-9504-7CBFA2CF034C}" dt="2024-04-24T09:23:33.174" v="8" actId="27803"/>
          <ac:spMkLst>
            <pc:docMk/>
            <pc:sldMk cId="433785557" sldId="408"/>
            <ac:spMk id="70" creationId="{709850DF-3857-B27B-9772-4A06AC975E41}"/>
          </ac:spMkLst>
        </pc:spChg>
        <pc:spChg chg="mod">
          <ac:chgData name="Gajendra MS" userId="2fac9be5-0aaf-4a4e-81e3-665d10c1ffa5" providerId="ADAL" clId="{9E82C53B-4018-4ADE-9504-7CBFA2CF034C}" dt="2024-04-24T09:23:33.174" v="8" actId="27803"/>
          <ac:spMkLst>
            <pc:docMk/>
            <pc:sldMk cId="433785557" sldId="408"/>
            <ac:spMk id="71" creationId="{CE43F813-9D82-91CE-98B3-C82486D95421}"/>
          </ac:spMkLst>
        </pc:spChg>
        <pc:spChg chg="mod">
          <ac:chgData name="Gajendra MS" userId="2fac9be5-0aaf-4a4e-81e3-665d10c1ffa5" providerId="ADAL" clId="{9E82C53B-4018-4ADE-9504-7CBFA2CF034C}" dt="2024-04-24T09:23:33.174" v="8" actId="27803"/>
          <ac:spMkLst>
            <pc:docMk/>
            <pc:sldMk cId="433785557" sldId="408"/>
            <ac:spMk id="72" creationId="{EEDACED9-21E3-93A0-75F7-01D3DA6B5D1B}"/>
          </ac:spMkLst>
        </pc:spChg>
        <pc:spChg chg="mod">
          <ac:chgData name="Gajendra MS" userId="2fac9be5-0aaf-4a4e-81e3-665d10c1ffa5" providerId="ADAL" clId="{9E82C53B-4018-4ADE-9504-7CBFA2CF034C}" dt="2024-04-24T09:23:33.174" v="8" actId="27803"/>
          <ac:spMkLst>
            <pc:docMk/>
            <pc:sldMk cId="433785557" sldId="408"/>
            <ac:spMk id="73" creationId="{D4CAB3C9-5569-B575-8CCB-B1328C60944E}"/>
          </ac:spMkLst>
        </pc:spChg>
        <pc:spChg chg="mod">
          <ac:chgData name="Gajendra MS" userId="2fac9be5-0aaf-4a4e-81e3-665d10c1ffa5" providerId="ADAL" clId="{9E82C53B-4018-4ADE-9504-7CBFA2CF034C}" dt="2024-04-24T09:23:33.174" v="8" actId="27803"/>
          <ac:spMkLst>
            <pc:docMk/>
            <pc:sldMk cId="433785557" sldId="408"/>
            <ac:spMk id="74" creationId="{99885692-9045-773A-BFE3-EF6AEFBBBEB1}"/>
          </ac:spMkLst>
        </pc:spChg>
        <pc:spChg chg="mod">
          <ac:chgData name="Gajendra MS" userId="2fac9be5-0aaf-4a4e-81e3-665d10c1ffa5" providerId="ADAL" clId="{9E82C53B-4018-4ADE-9504-7CBFA2CF034C}" dt="2024-04-24T09:23:33.174" v="8" actId="27803"/>
          <ac:spMkLst>
            <pc:docMk/>
            <pc:sldMk cId="433785557" sldId="408"/>
            <ac:spMk id="75" creationId="{BE89B256-2AAA-1B45-AA2A-68652A4353C8}"/>
          </ac:spMkLst>
        </pc:spChg>
        <pc:spChg chg="mod">
          <ac:chgData name="Gajendra MS" userId="2fac9be5-0aaf-4a4e-81e3-665d10c1ffa5" providerId="ADAL" clId="{9E82C53B-4018-4ADE-9504-7CBFA2CF034C}" dt="2024-04-24T09:23:33.174" v="8" actId="27803"/>
          <ac:spMkLst>
            <pc:docMk/>
            <pc:sldMk cId="433785557" sldId="408"/>
            <ac:spMk id="77" creationId="{4789DF8B-7313-6EB4-77AA-59C1C1F00091}"/>
          </ac:spMkLst>
        </pc:spChg>
        <pc:spChg chg="mod">
          <ac:chgData name="Gajendra MS" userId="2fac9be5-0aaf-4a4e-81e3-665d10c1ffa5" providerId="ADAL" clId="{9E82C53B-4018-4ADE-9504-7CBFA2CF034C}" dt="2024-04-24T09:23:33.174" v="8" actId="27803"/>
          <ac:spMkLst>
            <pc:docMk/>
            <pc:sldMk cId="433785557" sldId="408"/>
            <ac:spMk id="78" creationId="{0840D388-345C-FEF6-E349-2CDD3033E8B1}"/>
          </ac:spMkLst>
        </pc:spChg>
        <pc:spChg chg="mod">
          <ac:chgData name="Gajendra MS" userId="2fac9be5-0aaf-4a4e-81e3-665d10c1ffa5" providerId="ADAL" clId="{9E82C53B-4018-4ADE-9504-7CBFA2CF034C}" dt="2024-04-24T09:23:33.174" v="8" actId="27803"/>
          <ac:spMkLst>
            <pc:docMk/>
            <pc:sldMk cId="433785557" sldId="408"/>
            <ac:spMk id="80" creationId="{51C3D016-60ED-8C88-F326-E46034D4B923}"/>
          </ac:spMkLst>
        </pc:spChg>
        <pc:spChg chg="mod">
          <ac:chgData name="Gajendra MS" userId="2fac9be5-0aaf-4a4e-81e3-665d10c1ffa5" providerId="ADAL" clId="{9E82C53B-4018-4ADE-9504-7CBFA2CF034C}" dt="2024-04-24T09:23:33.174" v="8" actId="27803"/>
          <ac:spMkLst>
            <pc:docMk/>
            <pc:sldMk cId="433785557" sldId="408"/>
            <ac:spMk id="81" creationId="{7DF9CCCA-A2F8-CE03-3365-64FD8BD03765}"/>
          </ac:spMkLst>
        </pc:spChg>
        <pc:spChg chg="mod">
          <ac:chgData name="Gajendra MS" userId="2fac9be5-0aaf-4a4e-81e3-665d10c1ffa5" providerId="ADAL" clId="{9E82C53B-4018-4ADE-9504-7CBFA2CF034C}" dt="2024-04-24T09:23:33.174" v="8" actId="27803"/>
          <ac:spMkLst>
            <pc:docMk/>
            <pc:sldMk cId="433785557" sldId="408"/>
            <ac:spMk id="82" creationId="{C6AFDA59-7FEA-2DF7-4330-BCAFF1172674}"/>
          </ac:spMkLst>
        </pc:spChg>
        <pc:spChg chg="mod">
          <ac:chgData name="Gajendra MS" userId="2fac9be5-0aaf-4a4e-81e3-665d10c1ffa5" providerId="ADAL" clId="{9E82C53B-4018-4ADE-9504-7CBFA2CF034C}" dt="2024-04-24T09:23:33.174" v="8" actId="27803"/>
          <ac:spMkLst>
            <pc:docMk/>
            <pc:sldMk cId="433785557" sldId="408"/>
            <ac:spMk id="83" creationId="{04C8DAD4-F338-D0D6-185C-975C8E1957F7}"/>
          </ac:spMkLst>
        </pc:spChg>
        <pc:spChg chg="mod">
          <ac:chgData name="Gajendra MS" userId="2fac9be5-0aaf-4a4e-81e3-665d10c1ffa5" providerId="ADAL" clId="{9E82C53B-4018-4ADE-9504-7CBFA2CF034C}" dt="2024-04-24T09:23:33.174" v="8" actId="27803"/>
          <ac:spMkLst>
            <pc:docMk/>
            <pc:sldMk cId="433785557" sldId="408"/>
            <ac:spMk id="84" creationId="{243BA34A-0F18-1D89-B5A1-91690481F71A}"/>
          </ac:spMkLst>
        </pc:spChg>
        <pc:spChg chg="mod">
          <ac:chgData name="Gajendra MS" userId="2fac9be5-0aaf-4a4e-81e3-665d10c1ffa5" providerId="ADAL" clId="{9E82C53B-4018-4ADE-9504-7CBFA2CF034C}" dt="2024-04-24T09:23:33.174" v="8" actId="27803"/>
          <ac:spMkLst>
            <pc:docMk/>
            <pc:sldMk cId="433785557" sldId="408"/>
            <ac:spMk id="85" creationId="{9ED2DB8E-2799-5084-8FB5-B21DD8341D3B}"/>
          </ac:spMkLst>
        </pc:spChg>
        <pc:spChg chg="mod">
          <ac:chgData name="Gajendra MS" userId="2fac9be5-0aaf-4a4e-81e3-665d10c1ffa5" providerId="ADAL" clId="{9E82C53B-4018-4ADE-9504-7CBFA2CF034C}" dt="2024-04-24T09:23:33.174" v="8" actId="27803"/>
          <ac:spMkLst>
            <pc:docMk/>
            <pc:sldMk cId="433785557" sldId="408"/>
            <ac:spMk id="87" creationId="{16E16896-AAF9-FB56-71CA-EB2CAD93B2F7}"/>
          </ac:spMkLst>
        </pc:spChg>
        <pc:spChg chg="mod">
          <ac:chgData name="Gajendra MS" userId="2fac9be5-0aaf-4a4e-81e3-665d10c1ffa5" providerId="ADAL" clId="{9E82C53B-4018-4ADE-9504-7CBFA2CF034C}" dt="2024-04-24T09:23:33.174" v="8" actId="27803"/>
          <ac:spMkLst>
            <pc:docMk/>
            <pc:sldMk cId="433785557" sldId="408"/>
            <ac:spMk id="88" creationId="{7C824FC2-1472-372B-9343-1530957848D8}"/>
          </ac:spMkLst>
        </pc:spChg>
        <pc:spChg chg="mod">
          <ac:chgData name="Gajendra MS" userId="2fac9be5-0aaf-4a4e-81e3-665d10c1ffa5" providerId="ADAL" clId="{9E82C53B-4018-4ADE-9504-7CBFA2CF034C}" dt="2024-04-24T09:23:33.174" v="8" actId="27803"/>
          <ac:spMkLst>
            <pc:docMk/>
            <pc:sldMk cId="433785557" sldId="408"/>
            <ac:spMk id="89" creationId="{0620254C-62A1-FE16-6392-CAC8ED8EE834}"/>
          </ac:spMkLst>
        </pc:spChg>
        <pc:spChg chg="mod">
          <ac:chgData name="Gajendra MS" userId="2fac9be5-0aaf-4a4e-81e3-665d10c1ffa5" providerId="ADAL" clId="{9E82C53B-4018-4ADE-9504-7CBFA2CF034C}" dt="2024-04-24T09:23:33.174" v="8" actId="27803"/>
          <ac:spMkLst>
            <pc:docMk/>
            <pc:sldMk cId="433785557" sldId="408"/>
            <ac:spMk id="90" creationId="{025550A0-F671-DDE2-128E-6E56F3C454C5}"/>
          </ac:spMkLst>
        </pc:spChg>
        <pc:spChg chg="mod">
          <ac:chgData name="Gajendra MS" userId="2fac9be5-0aaf-4a4e-81e3-665d10c1ffa5" providerId="ADAL" clId="{9E82C53B-4018-4ADE-9504-7CBFA2CF034C}" dt="2024-04-24T09:23:33.174" v="8" actId="27803"/>
          <ac:spMkLst>
            <pc:docMk/>
            <pc:sldMk cId="433785557" sldId="408"/>
            <ac:spMk id="91" creationId="{1B46A2E9-CF8D-4ABA-C67C-3A3E3DB38629}"/>
          </ac:spMkLst>
        </pc:spChg>
        <pc:spChg chg="mod">
          <ac:chgData name="Gajendra MS" userId="2fac9be5-0aaf-4a4e-81e3-665d10c1ffa5" providerId="ADAL" clId="{9E82C53B-4018-4ADE-9504-7CBFA2CF034C}" dt="2024-04-24T09:23:33.174" v="8" actId="27803"/>
          <ac:spMkLst>
            <pc:docMk/>
            <pc:sldMk cId="433785557" sldId="408"/>
            <ac:spMk id="92" creationId="{7359EFF8-50ED-304B-D402-28F8CE1D1ABA}"/>
          </ac:spMkLst>
        </pc:spChg>
        <pc:spChg chg="mod">
          <ac:chgData name="Gajendra MS" userId="2fac9be5-0aaf-4a4e-81e3-665d10c1ffa5" providerId="ADAL" clId="{9E82C53B-4018-4ADE-9504-7CBFA2CF034C}" dt="2024-04-24T09:23:33.174" v="8" actId="27803"/>
          <ac:spMkLst>
            <pc:docMk/>
            <pc:sldMk cId="433785557" sldId="408"/>
            <ac:spMk id="94" creationId="{F555F29E-5550-F1C6-2F18-5265389D13F3}"/>
          </ac:spMkLst>
        </pc:spChg>
        <pc:spChg chg="mod">
          <ac:chgData name="Gajendra MS" userId="2fac9be5-0aaf-4a4e-81e3-665d10c1ffa5" providerId="ADAL" clId="{9E82C53B-4018-4ADE-9504-7CBFA2CF034C}" dt="2024-04-24T09:23:33.174" v="8" actId="27803"/>
          <ac:spMkLst>
            <pc:docMk/>
            <pc:sldMk cId="433785557" sldId="408"/>
            <ac:spMk id="95" creationId="{7C0618CC-4A91-5C74-6966-1F1E445A47D5}"/>
          </ac:spMkLst>
        </pc:spChg>
        <pc:spChg chg="mod">
          <ac:chgData name="Gajendra MS" userId="2fac9be5-0aaf-4a4e-81e3-665d10c1ffa5" providerId="ADAL" clId="{9E82C53B-4018-4ADE-9504-7CBFA2CF034C}" dt="2024-04-24T09:23:33.174" v="8" actId="27803"/>
          <ac:spMkLst>
            <pc:docMk/>
            <pc:sldMk cId="433785557" sldId="408"/>
            <ac:spMk id="96" creationId="{F057F1EE-B816-4F90-246A-3A8D4F6CDE4B}"/>
          </ac:spMkLst>
        </pc:spChg>
        <pc:spChg chg="mod">
          <ac:chgData name="Gajendra MS" userId="2fac9be5-0aaf-4a4e-81e3-665d10c1ffa5" providerId="ADAL" clId="{9E82C53B-4018-4ADE-9504-7CBFA2CF034C}" dt="2024-04-24T09:23:33.174" v="8" actId="27803"/>
          <ac:spMkLst>
            <pc:docMk/>
            <pc:sldMk cId="433785557" sldId="408"/>
            <ac:spMk id="97" creationId="{10E4C863-4739-8625-B419-074B9841D6F0}"/>
          </ac:spMkLst>
        </pc:spChg>
        <pc:spChg chg="mod">
          <ac:chgData name="Gajendra MS" userId="2fac9be5-0aaf-4a4e-81e3-665d10c1ffa5" providerId="ADAL" clId="{9E82C53B-4018-4ADE-9504-7CBFA2CF034C}" dt="2024-04-24T09:23:33.174" v="8" actId="27803"/>
          <ac:spMkLst>
            <pc:docMk/>
            <pc:sldMk cId="433785557" sldId="408"/>
            <ac:spMk id="98" creationId="{1A567FBC-24EA-10CC-B933-EB6292D50F66}"/>
          </ac:spMkLst>
        </pc:spChg>
        <pc:spChg chg="mod">
          <ac:chgData name="Gajendra MS" userId="2fac9be5-0aaf-4a4e-81e3-665d10c1ffa5" providerId="ADAL" clId="{9E82C53B-4018-4ADE-9504-7CBFA2CF034C}" dt="2024-04-24T09:23:33.174" v="8" actId="27803"/>
          <ac:spMkLst>
            <pc:docMk/>
            <pc:sldMk cId="433785557" sldId="408"/>
            <ac:spMk id="99" creationId="{F360260C-7B87-0F83-D79D-1EA4F4256B03}"/>
          </ac:spMkLst>
        </pc:spChg>
        <pc:spChg chg="mod">
          <ac:chgData name="Gajendra MS" userId="2fac9be5-0aaf-4a4e-81e3-665d10c1ffa5" providerId="ADAL" clId="{9E82C53B-4018-4ADE-9504-7CBFA2CF034C}" dt="2024-04-24T09:23:33.174" v="8" actId="27803"/>
          <ac:spMkLst>
            <pc:docMk/>
            <pc:sldMk cId="433785557" sldId="408"/>
            <ac:spMk id="100" creationId="{171344A3-2ADE-D628-1195-97DC0BBA4FB9}"/>
          </ac:spMkLst>
        </pc:spChg>
        <pc:spChg chg="mod">
          <ac:chgData name="Gajendra MS" userId="2fac9be5-0aaf-4a4e-81e3-665d10c1ffa5" providerId="ADAL" clId="{9E82C53B-4018-4ADE-9504-7CBFA2CF034C}" dt="2024-04-24T09:23:33.174" v="8" actId="27803"/>
          <ac:spMkLst>
            <pc:docMk/>
            <pc:sldMk cId="433785557" sldId="408"/>
            <ac:spMk id="101" creationId="{6ED5D588-1A10-E341-C577-44D69DA6EF21}"/>
          </ac:spMkLst>
        </pc:spChg>
        <pc:spChg chg="mod">
          <ac:chgData name="Gajendra MS" userId="2fac9be5-0aaf-4a4e-81e3-665d10c1ffa5" providerId="ADAL" clId="{9E82C53B-4018-4ADE-9504-7CBFA2CF034C}" dt="2024-04-24T09:23:33.174" v="8" actId="27803"/>
          <ac:spMkLst>
            <pc:docMk/>
            <pc:sldMk cId="433785557" sldId="408"/>
            <ac:spMk id="103" creationId="{B82FCEE5-27B6-1027-8E3A-F74202688CA1}"/>
          </ac:spMkLst>
        </pc:spChg>
        <pc:spChg chg="mod">
          <ac:chgData name="Gajendra MS" userId="2fac9be5-0aaf-4a4e-81e3-665d10c1ffa5" providerId="ADAL" clId="{9E82C53B-4018-4ADE-9504-7CBFA2CF034C}" dt="2024-04-24T09:23:33.174" v="8" actId="27803"/>
          <ac:spMkLst>
            <pc:docMk/>
            <pc:sldMk cId="433785557" sldId="408"/>
            <ac:spMk id="104" creationId="{1CCB68E9-F5D2-A464-5B0C-D27D043BAB5C}"/>
          </ac:spMkLst>
        </pc:spChg>
        <pc:spChg chg="mod">
          <ac:chgData name="Gajendra MS" userId="2fac9be5-0aaf-4a4e-81e3-665d10c1ffa5" providerId="ADAL" clId="{9E82C53B-4018-4ADE-9504-7CBFA2CF034C}" dt="2024-04-24T09:23:33.174" v="8" actId="27803"/>
          <ac:spMkLst>
            <pc:docMk/>
            <pc:sldMk cId="433785557" sldId="408"/>
            <ac:spMk id="105" creationId="{0EDD8605-DCE2-D995-AE36-DBC4A6875904}"/>
          </ac:spMkLst>
        </pc:spChg>
        <pc:spChg chg="mod">
          <ac:chgData name="Gajendra MS" userId="2fac9be5-0aaf-4a4e-81e3-665d10c1ffa5" providerId="ADAL" clId="{9E82C53B-4018-4ADE-9504-7CBFA2CF034C}" dt="2024-04-24T09:23:33.174" v="8" actId="27803"/>
          <ac:spMkLst>
            <pc:docMk/>
            <pc:sldMk cId="433785557" sldId="408"/>
            <ac:spMk id="107" creationId="{19A58B38-5DDF-EF1D-3188-9B26B6159A8C}"/>
          </ac:spMkLst>
        </pc:spChg>
        <pc:spChg chg="mod">
          <ac:chgData name="Gajendra MS" userId="2fac9be5-0aaf-4a4e-81e3-665d10c1ffa5" providerId="ADAL" clId="{9E82C53B-4018-4ADE-9504-7CBFA2CF034C}" dt="2024-04-24T09:23:33.174" v="8" actId="27803"/>
          <ac:spMkLst>
            <pc:docMk/>
            <pc:sldMk cId="433785557" sldId="408"/>
            <ac:spMk id="108" creationId="{49C6571C-EBB2-7D4D-40AA-3FB4B2910537}"/>
          </ac:spMkLst>
        </pc:spChg>
        <pc:spChg chg="mod">
          <ac:chgData name="Gajendra MS" userId="2fac9be5-0aaf-4a4e-81e3-665d10c1ffa5" providerId="ADAL" clId="{9E82C53B-4018-4ADE-9504-7CBFA2CF034C}" dt="2024-04-24T09:23:33.174" v="8" actId="27803"/>
          <ac:spMkLst>
            <pc:docMk/>
            <pc:sldMk cId="433785557" sldId="408"/>
            <ac:spMk id="110" creationId="{190ED056-3483-ADB9-A9D8-DE86C0405E18}"/>
          </ac:spMkLst>
        </pc:spChg>
        <pc:spChg chg="mod">
          <ac:chgData name="Gajendra MS" userId="2fac9be5-0aaf-4a4e-81e3-665d10c1ffa5" providerId="ADAL" clId="{9E82C53B-4018-4ADE-9504-7CBFA2CF034C}" dt="2024-04-24T09:23:33.174" v="8" actId="27803"/>
          <ac:spMkLst>
            <pc:docMk/>
            <pc:sldMk cId="433785557" sldId="408"/>
            <ac:spMk id="111" creationId="{E5AF58BA-0CF6-F0A7-C5BD-D814B316D9DB}"/>
          </ac:spMkLst>
        </pc:spChg>
        <pc:spChg chg="mod">
          <ac:chgData name="Gajendra MS" userId="2fac9be5-0aaf-4a4e-81e3-665d10c1ffa5" providerId="ADAL" clId="{9E82C53B-4018-4ADE-9504-7CBFA2CF034C}" dt="2024-04-24T09:23:33.174" v="8" actId="27803"/>
          <ac:spMkLst>
            <pc:docMk/>
            <pc:sldMk cId="433785557" sldId="408"/>
            <ac:spMk id="113" creationId="{C55708D0-76D4-82F7-6883-23D7AD39D37C}"/>
          </ac:spMkLst>
        </pc:spChg>
        <pc:spChg chg="mod">
          <ac:chgData name="Gajendra MS" userId="2fac9be5-0aaf-4a4e-81e3-665d10c1ffa5" providerId="ADAL" clId="{9E82C53B-4018-4ADE-9504-7CBFA2CF034C}" dt="2024-04-24T09:23:33.174" v="8" actId="27803"/>
          <ac:spMkLst>
            <pc:docMk/>
            <pc:sldMk cId="433785557" sldId="408"/>
            <ac:spMk id="114" creationId="{2413ED89-2345-B89C-B9A0-12FBAA9F5AC6}"/>
          </ac:spMkLst>
        </pc:spChg>
        <pc:spChg chg="mod">
          <ac:chgData name="Gajendra MS" userId="2fac9be5-0aaf-4a4e-81e3-665d10c1ffa5" providerId="ADAL" clId="{9E82C53B-4018-4ADE-9504-7CBFA2CF034C}" dt="2024-04-24T09:23:33.174" v="8" actId="27803"/>
          <ac:spMkLst>
            <pc:docMk/>
            <pc:sldMk cId="433785557" sldId="408"/>
            <ac:spMk id="116" creationId="{7964D337-6329-C45A-A22A-C6F646F9C7CF}"/>
          </ac:spMkLst>
        </pc:spChg>
        <pc:spChg chg="mod">
          <ac:chgData name="Gajendra MS" userId="2fac9be5-0aaf-4a4e-81e3-665d10c1ffa5" providerId="ADAL" clId="{9E82C53B-4018-4ADE-9504-7CBFA2CF034C}" dt="2024-04-24T09:23:33.174" v="8" actId="27803"/>
          <ac:spMkLst>
            <pc:docMk/>
            <pc:sldMk cId="433785557" sldId="408"/>
            <ac:spMk id="117" creationId="{B3CEAAF2-E25D-3963-5D2E-24915AB8D0F1}"/>
          </ac:spMkLst>
        </pc:spChg>
        <pc:spChg chg="mod">
          <ac:chgData name="Gajendra MS" userId="2fac9be5-0aaf-4a4e-81e3-665d10c1ffa5" providerId="ADAL" clId="{9E82C53B-4018-4ADE-9504-7CBFA2CF034C}" dt="2024-04-24T09:23:33.174" v="8" actId="27803"/>
          <ac:spMkLst>
            <pc:docMk/>
            <pc:sldMk cId="433785557" sldId="408"/>
            <ac:spMk id="118" creationId="{434A19CC-E095-3FF6-657A-EF79A2B3218F}"/>
          </ac:spMkLst>
        </pc:spChg>
        <pc:spChg chg="mod">
          <ac:chgData name="Gajendra MS" userId="2fac9be5-0aaf-4a4e-81e3-665d10c1ffa5" providerId="ADAL" clId="{9E82C53B-4018-4ADE-9504-7CBFA2CF034C}" dt="2024-04-24T09:23:33.174" v="8" actId="27803"/>
          <ac:spMkLst>
            <pc:docMk/>
            <pc:sldMk cId="433785557" sldId="408"/>
            <ac:spMk id="119" creationId="{F98D51C3-AE75-4E9C-DC7A-8124C2798931}"/>
          </ac:spMkLst>
        </pc:spChg>
        <pc:spChg chg="mod">
          <ac:chgData name="Gajendra MS" userId="2fac9be5-0aaf-4a4e-81e3-665d10c1ffa5" providerId="ADAL" clId="{9E82C53B-4018-4ADE-9504-7CBFA2CF034C}" dt="2024-04-24T09:23:33.174" v="8" actId="27803"/>
          <ac:spMkLst>
            <pc:docMk/>
            <pc:sldMk cId="433785557" sldId="408"/>
            <ac:spMk id="120" creationId="{2C9FDB5F-BDB0-695E-8AD7-0FEEC4F08F82}"/>
          </ac:spMkLst>
        </pc:spChg>
        <pc:spChg chg="mod">
          <ac:chgData name="Gajendra MS" userId="2fac9be5-0aaf-4a4e-81e3-665d10c1ffa5" providerId="ADAL" clId="{9E82C53B-4018-4ADE-9504-7CBFA2CF034C}" dt="2024-04-24T09:23:33.174" v="8" actId="27803"/>
          <ac:spMkLst>
            <pc:docMk/>
            <pc:sldMk cId="433785557" sldId="408"/>
            <ac:spMk id="121" creationId="{66267727-DA48-1B10-F3B7-4E02D6410FA5}"/>
          </ac:spMkLst>
        </pc:spChg>
        <pc:spChg chg="mod">
          <ac:chgData name="Gajendra MS" userId="2fac9be5-0aaf-4a4e-81e3-665d10c1ffa5" providerId="ADAL" clId="{9E82C53B-4018-4ADE-9504-7CBFA2CF034C}" dt="2024-04-24T09:23:33.174" v="8" actId="27803"/>
          <ac:spMkLst>
            <pc:docMk/>
            <pc:sldMk cId="433785557" sldId="408"/>
            <ac:spMk id="122" creationId="{6A0BBAC6-5C06-875B-1501-A740B3427DFB}"/>
          </ac:spMkLst>
        </pc:spChg>
        <pc:spChg chg="mod">
          <ac:chgData name="Gajendra MS" userId="2fac9be5-0aaf-4a4e-81e3-665d10c1ffa5" providerId="ADAL" clId="{9E82C53B-4018-4ADE-9504-7CBFA2CF034C}" dt="2024-04-24T09:23:33.174" v="8" actId="27803"/>
          <ac:spMkLst>
            <pc:docMk/>
            <pc:sldMk cId="433785557" sldId="408"/>
            <ac:spMk id="123" creationId="{FCA627CA-79E3-B738-B88D-BBFC8DE8659B}"/>
          </ac:spMkLst>
        </pc:spChg>
        <pc:spChg chg="mod">
          <ac:chgData name="Gajendra MS" userId="2fac9be5-0aaf-4a4e-81e3-665d10c1ffa5" providerId="ADAL" clId="{9E82C53B-4018-4ADE-9504-7CBFA2CF034C}" dt="2024-04-24T09:23:33.174" v="8" actId="27803"/>
          <ac:spMkLst>
            <pc:docMk/>
            <pc:sldMk cId="433785557" sldId="408"/>
            <ac:spMk id="124" creationId="{5EC9D3DA-554F-A6A2-2C30-8B7242F5563D}"/>
          </ac:spMkLst>
        </pc:spChg>
        <pc:spChg chg="mod">
          <ac:chgData name="Gajendra MS" userId="2fac9be5-0aaf-4a4e-81e3-665d10c1ffa5" providerId="ADAL" clId="{9E82C53B-4018-4ADE-9504-7CBFA2CF034C}" dt="2024-04-24T09:23:33.174" v="8" actId="27803"/>
          <ac:spMkLst>
            <pc:docMk/>
            <pc:sldMk cId="433785557" sldId="408"/>
            <ac:spMk id="125" creationId="{47A4A133-BD98-CD06-A7C3-61F12FF4BE3E}"/>
          </ac:spMkLst>
        </pc:spChg>
        <pc:spChg chg="mod">
          <ac:chgData name="Gajendra MS" userId="2fac9be5-0aaf-4a4e-81e3-665d10c1ffa5" providerId="ADAL" clId="{9E82C53B-4018-4ADE-9504-7CBFA2CF034C}" dt="2024-04-24T09:23:33.174" v="8" actId="27803"/>
          <ac:spMkLst>
            <pc:docMk/>
            <pc:sldMk cId="433785557" sldId="408"/>
            <ac:spMk id="126" creationId="{0D3193DB-AD01-1478-3FF2-7F70EE624D36}"/>
          </ac:spMkLst>
        </pc:spChg>
        <pc:spChg chg="mod">
          <ac:chgData name="Gajendra MS" userId="2fac9be5-0aaf-4a4e-81e3-665d10c1ffa5" providerId="ADAL" clId="{9E82C53B-4018-4ADE-9504-7CBFA2CF034C}" dt="2024-04-24T09:23:33.174" v="8" actId="27803"/>
          <ac:spMkLst>
            <pc:docMk/>
            <pc:sldMk cId="433785557" sldId="408"/>
            <ac:spMk id="127" creationId="{0B8CA3BC-F6F1-E547-8915-95BD1956203C}"/>
          </ac:spMkLst>
        </pc:spChg>
        <pc:spChg chg="mod">
          <ac:chgData name="Gajendra MS" userId="2fac9be5-0aaf-4a4e-81e3-665d10c1ffa5" providerId="ADAL" clId="{9E82C53B-4018-4ADE-9504-7CBFA2CF034C}" dt="2024-04-24T09:23:33.174" v="8" actId="27803"/>
          <ac:spMkLst>
            <pc:docMk/>
            <pc:sldMk cId="433785557" sldId="408"/>
            <ac:spMk id="128" creationId="{029DE899-6D06-A2D5-A466-D025279ACD91}"/>
          </ac:spMkLst>
        </pc:spChg>
        <pc:spChg chg="mod">
          <ac:chgData name="Gajendra MS" userId="2fac9be5-0aaf-4a4e-81e3-665d10c1ffa5" providerId="ADAL" clId="{9E82C53B-4018-4ADE-9504-7CBFA2CF034C}" dt="2024-04-24T09:23:33.174" v="8" actId="27803"/>
          <ac:spMkLst>
            <pc:docMk/>
            <pc:sldMk cId="433785557" sldId="408"/>
            <ac:spMk id="129" creationId="{DD182E4B-FB33-71DB-B117-6C43572CE1E6}"/>
          </ac:spMkLst>
        </pc:spChg>
        <pc:spChg chg="mod">
          <ac:chgData name="Gajendra MS" userId="2fac9be5-0aaf-4a4e-81e3-665d10c1ffa5" providerId="ADAL" clId="{9E82C53B-4018-4ADE-9504-7CBFA2CF034C}" dt="2024-04-24T09:23:33.174" v="8" actId="27803"/>
          <ac:spMkLst>
            <pc:docMk/>
            <pc:sldMk cId="433785557" sldId="408"/>
            <ac:spMk id="130" creationId="{816BE7D3-B6E5-2B14-C298-259CC25F3D8A}"/>
          </ac:spMkLst>
        </pc:spChg>
        <pc:spChg chg="mod">
          <ac:chgData name="Gajendra MS" userId="2fac9be5-0aaf-4a4e-81e3-665d10c1ffa5" providerId="ADAL" clId="{9E82C53B-4018-4ADE-9504-7CBFA2CF034C}" dt="2024-04-24T09:23:33.174" v="8" actId="27803"/>
          <ac:spMkLst>
            <pc:docMk/>
            <pc:sldMk cId="433785557" sldId="408"/>
            <ac:spMk id="131" creationId="{C5C18764-3169-3B40-A725-0BA8A70F0585}"/>
          </ac:spMkLst>
        </pc:spChg>
        <pc:spChg chg="mod">
          <ac:chgData name="Gajendra MS" userId="2fac9be5-0aaf-4a4e-81e3-665d10c1ffa5" providerId="ADAL" clId="{9E82C53B-4018-4ADE-9504-7CBFA2CF034C}" dt="2024-04-24T09:23:33.174" v="8" actId="27803"/>
          <ac:spMkLst>
            <pc:docMk/>
            <pc:sldMk cId="433785557" sldId="408"/>
            <ac:spMk id="132" creationId="{62DC9E6E-BF44-6597-B18F-583A800C6F75}"/>
          </ac:spMkLst>
        </pc:spChg>
        <pc:spChg chg="mod">
          <ac:chgData name="Gajendra MS" userId="2fac9be5-0aaf-4a4e-81e3-665d10c1ffa5" providerId="ADAL" clId="{9E82C53B-4018-4ADE-9504-7CBFA2CF034C}" dt="2024-04-24T09:23:33.174" v="8" actId="27803"/>
          <ac:spMkLst>
            <pc:docMk/>
            <pc:sldMk cId="433785557" sldId="408"/>
            <ac:spMk id="133" creationId="{D297F4D6-913F-E647-DC3E-66CB320F7649}"/>
          </ac:spMkLst>
        </pc:spChg>
        <pc:spChg chg="mod">
          <ac:chgData name="Gajendra MS" userId="2fac9be5-0aaf-4a4e-81e3-665d10c1ffa5" providerId="ADAL" clId="{9E82C53B-4018-4ADE-9504-7CBFA2CF034C}" dt="2024-04-24T09:23:33.174" v="8" actId="27803"/>
          <ac:spMkLst>
            <pc:docMk/>
            <pc:sldMk cId="433785557" sldId="408"/>
            <ac:spMk id="134" creationId="{E4EF322B-21C1-DC33-EBD2-C3CE48B71AB0}"/>
          </ac:spMkLst>
        </pc:spChg>
        <pc:spChg chg="mod">
          <ac:chgData name="Gajendra MS" userId="2fac9be5-0aaf-4a4e-81e3-665d10c1ffa5" providerId="ADAL" clId="{9E82C53B-4018-4ADE-9504-7CBFA2CF034C}" dt="2024-04-24T09:23:33.174" v="8" actId="27803"/>
          <ac:spMkLst>
            <pc:docMk/>
            <pc:sldMk cId="433785557" sldId="408"/>
            <ac:spMk id="135" creationId="{3C989E59-F46D-EF86-B079-B251E517EC67}"/>
          </ac:spMkLst>
        </pc:spChg>
        <pc:spChg chg="mod">
          <ac:chgData name="Gajendra MS" userId="2fac9be5-0aaf-4a4e-81e3-665d10c1ffa5" providerId="ADAL" clId="{9E82C53B-4018-4ADE-9504-7CBFA2CF034C}" dt="2024-04-24T09:23:33.174" v="8" actId="27803"/>
          <ac:spMkLst>
            <pc:docMk/>
            <pc:sldMk cId="433785557" sldId="408"/>
            <ac:spMk id="136" creationId="{FB971898-163A-9623-C5D2-659BEAFCF7B7}"/>
          </ac:spMkLst>
        </pc:spChg>
        <pc:spChg chg="mod">
          <ac:chgData name="Gajendra MS" userId="2fac9be5-0aaf-4a4e-81e3-665d10c1ffa5" providerId="ADAL" clId="{9E82C53B-4018-4ADE-9504-7CBFA2CF034C}" dt="2024-04-24T09:23:33.174" v="8" actId="27803"/>
          <ac:spMkLst>
            <pc:docMk/>
            <pc:sldMk cId="433785557" sldId="408"/>
            <ac:spMk id="137" creationId="{B00F42A1-4DFF-B918-8087-E1950B06160F}"/>
          </ac:spMkLst>
        </pc:spChg>
        <pc:spChg chg="mod">
          <ac:chgData name="Gajendra MS" userId="2fac9be5-0aaf-4a4e-81e3-665d10c1ffa5" providerId="ADAL" clId="{9E82C53B-4018-4ADE-9504-7CBFA2CF034C}" dt="2024-04-24T09:23:33.174" v="8" actId="27803"/>
          <ac:spMkLst>
            <pc:docMk/>
            <pc:sldMk cId="433785557" sldId="408"/>
            <ac:spMk id="138" creationId="{0F7038D8-2AF0-0B7A-BFFC-58B6D4B8A02F}"/>
          </ac:spMkLst>
        </pc:spChg>
        <pc:spChg chg="mod">
          <ac:chgData name="Gajendra MS" userId="2fac9be5-0aaf-4a4e-81e3-665d10c1ffa5" providerId="ADAL" clId="{9E82C53B-4018-4ADE-9504-7CBFA2CF034C}" dt="2024-04-24T09:23:33.174" v="8" actId="27803"/>
          <ac:spMkLst>
            <pc:docMk/>
            <pc:sldMk cId="433785557" sldId="408"/>
            <ac:spMk id="139" creationId="{AB664982-C76F-E050-C44C-CC74E7CE1F53}"/>
          </ac:spMkLst>
        </pc:spChg>
        <pc:spChg chg="mod">
          <ac:chgData name="Gajendra MS" userId="2fac9be5-0aaf-4a4e-81e3-665d10c1ffa5" providerId="ADAL" clId="{9E82C53B-4018-4ADE-9504-7CBFA2CF034C}" dt="2024-04-24T09:23:33.174" v="8" actId="27803"/>
          <ac:spMkLst>
            <pc:docMk/>
            <pc:sldMk cId="433785557" sldId="408"/>
            <ac:spMk id="140" creationId="{F23924E3-843F-276F-0E3E-35136BD56973}"/>
          </ac:spMkLst>
        </pc:spChg>
        <pc:spChg chg="mod">
          <ac:chgData name="Gajendra MS" userId="2fac9be5-0aaf-4a4e-81e3-665d10c1ffa5" providerId="ADAL" clId="{9E82C53B-4018-4ADE-9504-7CBFA2CF034C}" dt="2024-04-24T09:23:33.174" v="8" actId="27803"/>
          <ac:spMkLst>
            <pc:docMk/>
            <pc:sldMk cId="433785557" sldId="408"/>
            <ac:spMk id="141" creationId="{89531917-6384-AD0F-19B8-C883F824E6EE}"/>
          </ac:spMkLst>
        </pc:spChg>
        <pc:spChg chg="mod">
          <ac:chgData name="Gajendra MS" userId="2fac9be5-0aaf-4a4e-81e3-665d10c1ffa5" providerId="ADAL" clId="{9E82C53B-4018-4ADE-9504-7CBFA2CF034C}" dt="2024-04-24T09:23:33.174" v="8" actId="27803"/>
          <ac:spMkLst>
            <pc:docMk/>
            <pc:sldMk cId="433785557" sldId="408"/>
            <ac:spMk id="142" creationId="{2ADC9D67-2E7A-2B64-4DE3-9CACB7CB6CD8}"/>
          </ac:spMkLst>
        </pc:spChg>
        <pc:spChg chg="mod">
          <ac:chgData name="Gajendra MS" userId="2fac9be5-0aaf-4a4e-81e3-665d10c1ffa5" providerId="ADAL" clId="{9E82C53B-4018-4ADE-9504-7CBFA2CF034C}" dt="2024-04-24T09:23:33.174" v="8" actId="27803"/>
          <ac:spMkLst>
            <pc:docMk/>
            <pc:sldMk cId="433785557" sldId="408"/>
            <ac:spMk id="143" creationId="{0E748929-791D-0CBD-42D6-8AB78E0AB11B}"/>
          </ac:spMkLst>
        </pc:spChg>
        <pc:spChg chg="mod">
          <ac:chgData name="Gajendra MS" userId="2fac9be5-0aaf-4a4e-81e3-665d10c1ffa5" providerId="ADAL" clId="{9E82C53B-4018-4ADE-9504-7CBFA2CF034C}" dt="2024-04-24T09:23:33.174" v="8" actId="27803"/>
          <ac:spMkLst>
            <pc:docMk/>
            <pc:sldMk cId="433785557" sldId="408"/>
            <ac:spMk id="144" creationId="{6F3FBA2A-9E28-9AE2-B8D9-35E2637F9855}"/>
          </ac:spMkLst>
        </pc:spChg>
        <pc:spChg chg="mod">
          <ac:chgData name="Gajendra MS" userId="2fac9be5-0aaf-4a4e-81e3-665d10c1ffa5" providerId="ADAL" clId="{9E82C53B-4018-4ADE-9504-7CBFA2CF034C}" dt="2024-04-24T09:23:33.174" v="8" actId="27803"/>
          <ac:spMkLst>
            <pc:docMk/>
            <pc:sldMk cId="433785557" sldId="408"/>
            <ac:spMk id="145" creationId="{302230DF-656F-7025-EF1B-A96AE398087E}"/>
          </ac:spMkLst>
        </pc:spChg>
        <pc:spChg chg="mod">
          <ac:chgData name="Gajendra MS" userId="2fac9be5-0aaf-4a4e-81e3-665d10c1ffa5" providerId="ADAL" clId="{9E82C53B-4018-4ADE-9504-7CBFA2CF034C}" dt="2024-04-24T09:23:33.174" v="8" actId="27803"/>
          <ac:spMkLst>
            <pc:docMk/>
            <pc:sldMk cId="433785557" sldId="408"/>
            <ac:spMk id="146" creationId="{9B52579C-C5D5-F5E5-2B0C-A2BC2B9F7A76}"/>
          </ac:spMkLst>
        </pc:spChg>
        <pc:spChg chg="mod">
          <ac:chgData name="Gajendra MS" userId="2fac9be5-0aaf-4a4e-81e3-665d10c1ffa5" providerId="ADAL" clId="{9E82C53B-4018-4ADE-9504-7CBFA2CF034C}" dt="2024-04-24T09:23:33.174" v="8" actId="27803"/>
          <ac:spMkLst>
            <pc:docMk/>
            <pc:sldMk cId="433785557" sldId="408"/>
            <ac:spMk id="147" creationId="{71570AF2-3B27-77F6-0870-4EE26257BD0C}"/>
          </ac:spMkLst>
        </pc:spChg>
        <pc:spChg chg="mod">
          <ac:chgData name="Gajendra MS" userId="2fac9be5-0aaf-4a4e-81e3-665d10c1ffa5" providerId="ADAL" clId="{9E82C53B-4018-4ADE-9504-7CBFA2CF034C}" dt="2024-04-24T09:23:33.174" v="8" actId="27803"/>
          <ac:spMkLst>
            <pc:docMk/>
            <pc:sldMk cId="433785557" sldId="408"/>
            <ac:spMk id="148" creationId="{DFA3EC5E-DA83-D486-ABA5-E544FA3EB472}"/>
          </ac:spMkLst>
        </pc:spChg>
        <pc:spChg chg="mod">
          <ac:chgData name="Gajendra MS" userId="2fac9be5-0aaf-4a4e-81e3-665d10c1ffa5" providerId="ADAL" clId="{9E82C53B-4018-4ADE-9504-7CBFA2CF034C}" dt="2024-04-24T09:23:33.174" v="8" actId="27803"/>
          <ac:spMkLst>
            <pc:docMk/>
            <pc:sldMk cId="433785557" sldId="408"/>
            <ac:spMk id="149" creationId="{1DF9CF1D-1F52-636D-E259-46F11C73A9E9}"/>
          </ac:spMkLst>
        </pc:spChg>
        <pc:spChg chg="mod">
          <ac:chgData name="Gajendra MS" userId="2fac9be5-0aaf-4a4e-81e3-665d10c1ffa5" providerId="ADAL" clId="{9E82C53B-4018-4ADE-9504-7CBFA2CF034C}" dt="2024-04-24T09:23:33.174" v="8" actId="27803"/>
          <ac:spMkLst>
            <pc:docMk/>
            <pc:sldMk cId="433785557" sldId="408"/>
            <ac:spMk id="150" creationId="{80D59101-434E-10B5-0763-07716194646F}"/>
          </ac:spMkLst>
        </pc:spChg>
        <pc:spChg chg="mod">
          <ac:chgData name="Gajendra MS" userId="2fac9be5-0aaf-4a4e-81e3-665d10c1ffa5" providerId="ADAL" clId="{9E82C53B-4018-4ADE-9504-7CBFA2CF034C}" dt="2024-04-24T09:23:33.174" v="8" actId="27803"/>
          <ac:spMkLst>
            <pc:docMk/>
            <pc:sldMk cId="433785557" sldId="408"/>
            <ac:spMk id="151" creationId="{A572E861-08D7-C3CD-F368-38BE8AFB7BF4}"/>
          </ac:spMkLst>
        </pc:spChg>
        <pc:spChg chg="mod">
          <ac:chgData name="Gajendra MS" userId="2fac9be5-0aaf-4a4e-81e3-665d10c1ffa5" providerId="ADAL" clId="{9E82C53B-4018-4ADE-9504-7CBFA2CF034C}" dt="2024-04-24T09:23:33.174" v="8" actId="27803"/>
          <ac:spMkLst>
            <pc:docMk/>
            <pc:sldMk cId="433785557" sldId="408"/>
            <ac:spMk id="152" creationId="{11A2095E-A632-1B16-FBFC-53653B7A5640}"/>
          </ac:spMkLst>
        </pc:spChg>
        <pc:spChg chg="mod">
          <ac:chgData name="Gajendra MS" userId="2fac9be5-0aaf-4a4e-81e3-665d10c1ffa5" providerId="ADAL" clId="{9E82C53B-4018-4ADE-9504-7CBFA2CF034C}" dt="2024-04-24T09:23:33.174" v="8" actId="27803"/>
          <ac:spMkLst>
            <pc:docMk/>
            <pc:sldMk cId="433785557" sldId="408"/>
            <ac:spMk id="153" creationId="{2E349B03-54A6-D89D-8F48-B2887E65FE3E}"/>
          </ac:spMkLst>
        </pc:spChg>
        <pc:spChg chg="mod">
          <ac:chgData name="Gajendra MS" userId="2fac9be5-0aaf-4a4e-81e3-665d10c1ffa5" providerId="ADAL" clId="{9E82C53B-4018-4ADE-9504-7CBFA2CF034C}" dt="2024-04-24T09:23:33.174" v="8" actId="27803"/>
          <ac:spMkLst>
            <pc:docMk/>
            <pc:sldMk cId="433785557" sldId="408"/>
            <ac:spMk id="154" creationId="{ECFF3397-636E-7BFB-DF61-466BB03EE57D}"/>
          </ac:spMkLst>
        </pc:spChg>
        <pc:spChg chg="mod">
          <ac:chgData name="Gajendra MS" userId="2fac9be5-0aaf-4a4e-81e3-665d10c1ffa5" providerId="ADAL" clId="{9E82C53B-4018-4ADE-9504-7CBFA2CF034C}" dt="2024-04-24T09:23:33.174" v="8" actId="27803"/>
          <ac:spMkLst>
            <pc:docMk/>
            <pc:sldMk cId="433785557" sldId="408"/>
            <ac:spMk id="155" creationId="{EA51DFA7-235C-0415-1329-5B87058EFC06}"/>
          </ac:spMkLst>
        </pc:spChg>
        <pc:spChg chg="mod">
          <ac:chgData name="Gajendra MS" userId="2fac9be5-0aaf-4a4e-81e3-665d10c1ffa5" providerId="ADAL" clId="{9E82C53B-4018-4ADE-9504-7CBFA2CF034C}" dt="2024-04-24T09:23:33.174" v="8" actId="27803"/>
          <ac:spMkLst>
            <pc:docMk/>
            <pc:sldMk cId="433785557" sldId="408"/>
            <ac:spMk id="156" creationId="{E24E5735-0101-448D-7F79-F1ADC9C342A4}"/>
          </ac:spMkLst>
        </pc:spChg>
        <pc:spChg chg="mod">
          <ac:chgData name="Gajendra MS" userId="2fac9be5-0aaf-4a4e-81e3-665d10c1ffa5" providerId="ADAL" clId="{9E82C53B-4018-4ADE-9504-7CBFA2CF034C}" dt="2024-04-24T09:23:33.174" v="8" actId="27803"/>
          <ac:spMkLst>
            <pc:docMk/>
            <pc:sldMk cId="433785557" sldId="408"/>
            <ac:spMk id="157" creationId="{1045D6F5-3042-AF12-7AD7-CE34EE9A7AF3}"/>
          </ac:spMkLst>
        </pc:spChg>
        <pc:spChg chg="mod">
          <ac:chgData name="Gajendra MS" userId="2fac9be5-0aaf-4a4e-81e3-665d10c1ffa5" providerId="ADAL" clId="{9E82C53B-4018-4ADE-9504-7CBFA2CF034C}" dt="2024-04-24T09:23:33.174" v="8" actId="27803"/>
          <ac:spMkLst>
            <pc:docMk/>
            <pc:sldMk cId="433785557" sldId="408"/>
            <ac:spMk id="158" creationId="{DDC68FB5-8D47-75E0-F297-54D0814C1293}"/>
          </ac:spMkLst>
        </pc:spChg>
        <pc:spChg chg="mod">
          <ac:chgData name="Gajendra MS" userId="2fac9be5-0aaf-4a4e-81e3-665d10c1ffa5" providerId="ADAL" clId="{9E82C53B-4018-4ADE-9504-7CBFA2CF034C}" dt="2024-04-24T09:23:33.174" v="8" actId="27803"/>
          <ac:spMkLst>
            <pc:docMk/>
            <pc:sldMk cId="433785557" sldId="408"/>
            <ac:spMk id="159" creationId="{038F5FFF-7B94-044E-15ED-D8007F3C5306}"/>
          </ac:spMkLst>
        </pc:spChg>
        <pc:spChg chg="mod">
          <ac:chgData name="Gajendra MS" userId="2fac9be5-0aaf-4a4e-81e3-665d10c1ffa5" providerId="ADAL" clId="{9E82C53B-4018-4ADE-9504-7CBFA2CF034C}" dt="2024-04-24T09:23:33.174" v="8" actId="27803"/>
          <ac:spMkLst>
            <pc:docMk/>
            <pc:sldMk cId="433785557" sldId="408"/>
            <ac:spMk id="160" creationId="{E138D8A0-8D84-4924-7B19-9A60DC323B53}"/>
          </ac:spMkLst>
        </pc:spChg>
        <pc:spChg chg="mod">
          <ac:chgData name="Gajendra MS" userId="2fac9be5-0aaf-4a4e-81e3-665d10c1ffa5" providerId="ADAL" clId="{9E82C53B-4018-4ADE-9504-7CBFA2CF034C}" dt="2024-04-24T09:23:33.174" v="8" actId="27803"/>
          <ac:spMkLst>
            <pc:docMk/>
            <pc:sldMk cId="433785557" sldId="408"/>
            <ac:spMk id="161" creationId="{D821F9C3-7F06-5049-F0E7-E961D6F270FF}"/>
          </ac:spMkLst>
        </pc:spChg>
        <pc:spChg chg="mod">
          <ac:chgData name="Gajendra MS" userId="2fac9be5-0aaf-4a4e-81e3-665d10c1ffa5" providerId="ADAL" clId="{9E82C53B-4018-4ADE-9504-7CBFA2CF034C}" dt="2024-04-24T09:23:33.174" v="8" actId="27803"/>
          <ac:spMkLst>
            <pc:docMk/>
            <pc:sldMk cId="433785557" sldId="408"/>
            <ac:spMk id="162" creationId="{F67E9E69-DB32-A490-3C06-7275C45D7546}"/>
          </ac:spMkLst>
        </pc:spChg>
        <pc:spChg chg="mod">
          <ac:chgData name="Gajendra MS" userId="2fac9be5-0aaf-4a4e-81e3-665d10c1ffa5" providerId="ADAL" clId="{9E82C53B-4018-4ADE-9504-7CBFA2CF034C}" dt="2024-04-24T09:23:33.174" v="8" actId="27803"/>
          <ac:spMkLst>
            <pc:docMk/>
            <pc:sldMk cId="433785557" sldId="408"/>
            <ac:spMk id="163" creationId="{ED3A6758-2648-31B1-41D4-143FFFF3F29E}"/>
          </ac:spMkLst>
        </pc:spChg>
        <pc:spChg chg="mod">
          <ac:chgData name="Gajendra MS" userId="2fac9be5-0aaf-4a4e-81e3-665d10c1ffa5" providerId="ADAL" clId="{9E82C53B-4018-4ADE-9504-7CBFA2CF034C}" dt="2024-04-24T09:23:33.174" v="8" actId="27803"/>
          <ac:spMkLst>
            <pc:docMk/>
            <pc:sldMk cId="433785557" sldId="408"/>
            <ac:spMk id="164" creationId="{C479C953-16BF-5976-9714-37FF0A6389D8}"/>
          </ac:spMkLst>
        </pc:spChg>
        <pc:spChg chg="mod">
          <ac:chgData name="Gajendra MS" userId="2fac9be5-0aaf-4a4e-81e3-665d10c1ffa5" providerId="ADAL" clId="{9E82C53B-4018-4ADE-9504-7CBFA2CF034C}" dt="2024-04-24T09:23:33.174" v="8" actId="27803"/>
          <ac:spMkLst>
            <pc:docMk/>
            <pc:sldMk cId="433785557" sldId="408"/>
            <ac:spMk id="165" creationId="{1F04B112-233D-3C4C-13CC-090558171946}"/>
          </ac:spMkLst>
        </pc:spChg>
        <pc:grpChg chg="mod">
          <ac:chgData name="Gajendra MS" userId="2fac9be5-0aaf-4a4e-81e3-665d10c1ffa5" providerId="ADAL" clId="{9E82C53B-4018-4ADE-9504-7CBFA2CF034C}" dt="2024-04-24T09:23:38.860" v="10" actId="14100"/>
          <ac:grpSpMkLst>
            <pc:docMk/>
            <pc:sldMk cId="433785557" sldId="408"/>
            <ac:grpSpMk id="7" creationId="{3646A611-02CA-F0CE-1FFC-CDC55F9F5E3A}"/>
          </ac:grpSpMkLst>
        </pc:grpChg>
        <pc:grpChg chg="mod">
          <ac:chgData name="Gajendra MS" userId="2fac9be5-0aaf-4a4e-81e3-665d10c1ffa5" providerId="ADAL" clId="{9E82C53B-4018-4ADE-9504-7CBFA2CF034C}" dt="2024-04-24T09:23:33.174" v="8" actId="27803"/>
          <ac:grpSpMkLst>
            <pc:docMk/>
            <pc:sldMk cId="433785557" sldId="408"/>
            <ac:grpSpMk id="8" creationId="{E1DA67CF-01A6-F30B-6D4E-9DA58A7F8125}"/>
          </ac:grpSpMkLst>
        </pc:grpChg>
        <pc:grpChg chg="mod">
          <ac:chgData name="Gajendra MS" userId="2fac9be5-0aaf-4a4e-81e3-665d10c1ffa5" providerId="ADAL" clId="{9E82C53B-4018-4ADE-9504-7CBFA2CF034C}" dt="2024-04-24T09:23:33.174" v="8" actId="27803"/>
          <ac:grpSpMkLst>
            <pc:docMk/>
            <pc:sldMk cId="433785557" sldId="408"/>
            <ac:grpSpMk id="19" creationId="{AAB9A03D-1761-0551-6B9E-E98F49FCAE12}"/>
          </ac:grpSpMkLst>
        </pc:grpChg>
        <pc:grpChg chg="mod">
          <ac:chgData name="Gajendra MS" userId="2fac9be5-0aaf-4a4e-81e3-665d10c1ffa5" providerId="ADAL" clId="{9E82C53B-4018-4ADE-9504-7CBFA2CF034C}" dt="2024-04-24T09:23:33.174" v="8" actId="27803"/>
          <ac:grpSpMkLst>
            <pc:docMk/>
            <pc:sldMk cId="433785557" sldId="408"/>
            <ac:grpSpMk id="22" creationId="{0F688CF5-E292-1D66-02F0-58043BCFD2BF}"/>
          </ac:grpSpMkLst>
        </pc:grpChg>
        <pc:grpChg chg="mod">
          <ac:chgData name="Gajendra MS" userId="2fac9be5-0aaf-4a4e-81e3-665d10c1ffa5" providerId="ADAL" clId="{9E82C53B-4018-4ADE-9504-7CBFA2CF034C}" dt="2024-04-24T09:23:33.174" v="8" actId="27803"/>
          <ac:grpSpMkLst>
            <pc:docMk/>
            <pc:sldMk cId="433785557" sldId="408"/>
            <ac:grpSpMk id="29" creationId="{BF959801-E4D7-7188-752D-8A96E789A0EB}"/>
          </ac:grpSpMkLst>
        </pc:grpChg>
        <pc:grpChg chg="mod">
          <ac:chgData name="Gajendra MS" userId="2fac9be5-0aaf-4a4e-81e3-665d10c1ffa5" providerId="ADAL" clId="{9E82C53B-4018-4ADE-9504-7CBFA2CF034C}" dt="2024-04-24T09:23:33.174" v="8" actId="27803"/>
          <ac:grpSpMkLst>
            <pc:docMk/>
            <pc:sldMk cId="433785557" sldId="408"/>
            <ac:grpSpMk id="53" creationId="{A67C70B7-8C6C-20CC-A9CE-35916052D0EA}"/>
          </ac:grpSpMkLst>
        </pc:grpChg>
        <pc:grpChg chg="mod">
          <ac:chgData name="Gajendra MS" userId="2fac9be5-0aaf-4a4e-81e3-665d10c1ffa5" providerId="ADAL" clId="{9E82C53B-4018-4ADE-9504-7CBFA2CF034C}" dt="2024-04-24T09:23:33.174" v="8" actId="27803"/>
          <ac:grpSpMkLst>
            <pc:docMk/>
            <pc:sldMk cId="433785557" sldId="408"/>
            <ac:grpSpMk id="76" creationId="{F0613F8D-935D-FE8C-6910-DA93B6F84588}"/>
          </ac:grpSpMkLst>
        </pc:grpChg>
        <pc:grpChg chg="mod">
          <ac:chgData name="Gajendra MS" userId="2fac9be5-0aaf-4a4e-81e3-665d10c1ffa5" providerId="ADAL" clId="{9E82C53B-4018-4ADE-9504-7CBFA2CF034C}" dt="2024-04-24T09:23:33.174" v="8" actId="27803"/>
          <ac:grpSpMkLst>
            <pc:docMk/>
            <pc:sldMk cId="433785557" sldId="408"/>
            <ac:grpSpMk id="79" creationId="{B0578038-8197-96AA-B98E-79CC7F374D61}"/>
          </ac:grpSpMkLst>
        </pc:grpChg>
        <pc:grpChg chg="mod">
          <ac:chgData name="Gajendra MS" userId="2fac9be5-0aaf-4a4e-81e3-665d10c1ffa5" providerId="ADAL" clId="{9E82C53B-4018-4ADE-9504-7CBFA2CF034C}" dt="2024-04-24T09:23:33.174" v="8" actId="27803"/>
          <ac:grpSpMkLst>
            <pc:docMk/>
            <pc:sldMk cId="433785557" sldId="408"/>
            <ac:grpSpMk id="86" creationId="{D8209611-4AC3-8755-0009-016B6CB261A5}"/>
          </ac:grpSpMkLst>
        </pc:grpChg>
        <pc:grpChg chg="mod">
          <ac:chgData name="Gajendra MS" userId="2fac9be5-0aaf-4a4e-81e3-665d10c1ffa5" providerId="ADAL" clId="{9E82C53B-4018-4ADE-9504-7CBFA2CF034C}" dt="2024-04-24T09:23:33.174" v="8" actId="27803"/>
          <ac:grpSpMkLst>
            <pc:docMk/>
            <pc:sldMk cId="433785557" sldId="408"/>
            <ac:grpSpMk id="93" creationId="{7517FCDB-5EAA-B2AF-6AF4-360C65255F6B}"/>
          </ac:grpSpMkLst>
        </pc:grpChg>
        <pc:grpChg chg="mod">
          <ac:chgData name="Gajendra MS" userId="2fac9be5-0aaf-4a4e-81e3-665d10c1ffa5" providerId="ADAL" clId="{9E82C53B-4018-4ADE-9504-7CBFA2CF034C}" dt="2024-04-24T09:23:33.174" v="8" actId="27803"/>
          <ac:grpSpMkLst>
            <pc:docMk/>
            <pc:sldMk cId="433785557" sldId="408"/>
            <ac:grpSpMk id="102" creationId="{F7A2FC68-1735-8951-22AD-7F7D0D9FCBB4}"/>
          </ac:grpSpMkLst>
        </pc:grpChg>
        <pc:grpChg chg="mod">
          <ac:chgData name="Gajendra MS" userId="2fac9be5-0aaf-4a4e-81e3-665d10c1ffa5" providerId="ADAL" clId="{9E82C53B-4018-4ADE-9504-7CBFA2CF034C}" dt="2024-04-24T09:23:33.174" v="8" actId="27803"/>
          <ac:grpSpMkLst>
            <pc:docMk/>
            <pc:sldMk cId="433785557" sldId="408"/>
            <ac:grpSpMk id="106" creationId="{485F51ED-50B9-A9AD-CCB6-9921C63123C1}"/>
          </ac:grpSpMkLst>
        </pc:grpChg>
        <pc:grpChg chg="mod">
          <ac:chgData name="Gajendra MS" userId="2fac9be5-0aaf-4a4e-81e3-665d10c1ffa5" providerId="ADAL" clId="{9E82C53B-4018-4ADE-9504-7CBFA2CF034C}" dt="2024-04-24T09:23:33.174" v="8" actId="27803"/>
          <ac:grpSpMkLst>
            <pc:docMk/>
            <pc:sldMk cId="433785557" sldId="408"/>
            <ac:grpSpMk id="109" creationId="{6B58E2BC-3FD0-D8E9-F91A-1E385DB91D1C}"/>
          </ac:grpSpMkLst>
        </pc:grpChg>
        <pc:grpChg chg="mod">
          <ac:chgData name="Gajendra MS" userId="2fac9be5-0aaf-4a4e-81e3-665d10c1ffa5" providerId="ADAL" clId="{9E82C53B-4018-4ADE-9504-7CBFA2CF034C}" dt="2024-04-24T09:23:33.174" v="8" actId="27803"/>
          <ac:grpSpMkLst>
            <pc:docMk/>
            <pc:sldMk cId="433785557" sldId="408"/>
            <ac:grpSpMk id="112" creationId="{160A4A4E-BC32-0A5A-FEF2-1D5549829BBB}"/>
          </ac:grpSpMkLst>
        </pc:grpChg>
        <pc:grpChg chg="mod">
          <ac:chgData name="Gajendra MS" userId="2fac9be5-0aaf-4a4e-81e3-665d10c1ffa5" providerId="ADAL" clId="{9E82C53B-4018-4ADE-9504-7CBFA2CF034C}" dt="2024-04-24T09:23:33.174" v="8" actId="27803"/>
          <ac:grpSpMkLst>
            <pc:docMk/>
            <pc:sldMk cId="433785557" sldId="408"/>
            <ac:grpSpMk id="115" creationId="{BD2EFF7D-864F-920B-E35E-C41BE7485E2C}"/>
          </ac:grpSpMkLst>
        </pc:grpChg>
        <pc:picChg chg="del">
          <ac:chgData name="Gajendra MS" userId="2fac9be5-0aaf-4a4e-81e3-665d10c1ffa5" providerId="ADAL" clId="{9E82C53B-4018-4ADE-9504-7CBFA2CF034C}" dt="2024-04-24T09:23:22.771" v="2" actId="478"/>
          <ac:picMkLst>
            <pc:docMk/>
            <pc:sldMk cId="433785557" sldId="408"/>
            <ac:picMk id="4" creationId="{DCC87800-F39A-B377-F0B8-2C088228FAC0}"/>
          </ac:picMkLst>
        </pc:picChg>
        <pc:picChg chg="add del mod">
          <ac:chgData name="Gajendra MS" userId="2fac9be5-0aaf-4a4e-81e3-665d10c1ffa5" providerId="ADAL" clId="{9E82C53B-4018-4ADE-9504-7CBFA2CF034C}" dt="2024-04-24T09:23:51.810" v="14" actId="1076"/>
          <ac:picMkLst>
            <pc:docMk/>
            <pc:sldMk cId="433785557" sldId="408"/>
            <ac:picMk id="6" creationId="{137F2352-3EDC-86AB-8DA7-5067F0EDDAB2}"/>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9E82C53B-4018-4ADE-9504-7CBFA2CF034C}" dt="2024-04-24T09:23:22.772" v="3" actId="2056"/>
              <pc2:cmMkLst xmlns:pc2="http://schemas.microsoft.com/office/powerpoint/2019/9/main/command">
                <pc:docMk/>
                <pc:sldMk cId="433785557" sldId="408"/>
                <pc2:cmMk id="{E4C8BFCC-B38E-4E52-953F-CF609BDABA1F}"/>
              </pc2:cmMkLst>
            </pc226:cmChg>
          </p:ext>
        </pc:extLst>
      </pc:sldChg>
    </pc:docChg>
  </pc:docChgLst>
  <pc:docChgLst>
    <pc:chgData name="Rashmi Tarkeshwar Singh" userId="68a6778a-50ba-49c5-9a37-e67a9d27a7f7" providerId="ADAL" clId="{8C677866-3C44-46F5-87D9-70705ECE454D}"/>
    <pc:docChg chg="undo custSel addSld delSld modSld modSection">
      <pc:chgData name="Rashmi Tarkeshwar Singh" userId="68a6778a-50ba-49c5-9a37-e67a9d27a7f7" providerId="ADAL" clId="{8C677866-3C44-46F5-87D9-70705ECE454D}" dt="2024-05-07T09:54:06.634" v="922" actId="20577"/>
      <pc:docMkLst>
        <pc:docMk/>
      </pc:docMkLst>
      <pc:sldChg chg="modSp mod addCm delCm modCm">
        <pc:chgData name="Rashmi Tarkeshwar Singh" userId="68a6778a-50ba-49c5-9a37-e67a9d27a7f7" providerId="ADAL" clId="{8C677866-3C44-46F5-87D9-70705ECE454D}" dt="2024-05-02T10:03:56.227" v="348"/>
        <pc:sldMkLst>
          <pc:docMk/>
          <pc:sldMk cId="2475413167" sldId="392"/>
        </pc:sldMkLst>
        <pc:spChg chg="mod">
          <ac:chgData name="Rashmi Tarkeshwar Singh" userId="68a6778a-50ba-49c5-9a37-e67a9d27a7f7" providerId="ADAL" clId="{8C677866-3C44-46F5-87D9-70705ECE454D}" dt="2024-05-02T10:03:42.161" v="346" actId="20578"/>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03:56.227" v="348"/>
              <pc2:cmMkLst xmlns:pc2="http://schemas.microsoft.com/office/powerpoint/2019/9/main/command">
                <pc:docMk/>
                <pc:sldMk cId="2475413167" sldId="392"/>
                <pc2:cmMk id="{713A093A-4D1B-4963-B77E-82268094946F}"/>
              </pc2:cmMkLst>
            </pc226:cmChg>
          </p:ext>
        </pc:extLst>
      </pc:sldChg>
      <pc:sldChg chg="modSp mod addCm delCm modCm">
        <pc:chgData name="Rashmi Tarkeshwar Singh" userId="68a6778a-50ba-49c5-9a37-e67a9d27a7f7" providerId="ADAL" clId="{8C677866-3C44-46F5-87D9-70705ECE454D}" dt="2024-05-02T07:03:56.792" v="256"/>
        <pc:sldMkLst>
          <pc:docMk/>
          <pc:sldMk cId="102420538" sldId="393"/>
        </pc:sldMkLst>
        <pc:spChg chg="mod">
          <ac:chgData name="Rashmi Tarkeshwar Singh" userId="68a6778a-50ba-49c5-9a37-e67a9d27a7f7" providerId="ADAL" clId="{8C677866-3C44-46F5-87D9-70705ECE454D}" dt="2024-05-02T07:03:45.641" v="252" actId="6549"/>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03:56.792" v="256"/>
              <pc2:cmMkLst xmlns:pc2="http://schemas.microsoft.com/office/powerpoint/2019/9/main/command">
                <pc:docMk/>
                <pc:sldMk cId="102420538" sldId="393"/>
                <pc2:cmMk id="{9ECC6529-E80A-401B-A0C6-50A5085BADDD}"/>
              </pc2:cmMkLst>
            </pc226:cmChg>
            <pc226:cmChg xmlns:pc226="http://schemas.microsoft.com/office/powerpoint/2022/06/main/command" chg="add del mod">
              <pc226:chgData name="Rashmi Tarkeshwar Singh" userId="68a6778a-50ba-49c5-9a37-e67a9d27a7f7" providerId="ADAL" clId="{8C677866-3C44-46F5-87D9-70705ECE454D}" dt="2024-04-27T17:30:25.383" v="5"/>
              <pc2:cmMkLst xmlns:pc2="http://schemas.microsoft.com/office/powerpoint/2019/9/main/command">
                <pc:docMk/>
                <pc:sldMk cId="102420538" sldId="393"/>
                <pc2:cmMk id="{E6CBB86B-DBE3-4EC9-A569-3B9B6BEF3CFE}"/>
              </pc2:cmMkLst>
            </pc226:cmChg>
            <pc226:cmChg xmlns:pc226="http://schemas.microsoft.com/office/powerpoint/2022/06/main/command" chg="add del mod">
              <pc226:chgData name="Rashmi Tarkeshwar Singh" userId="68a6778a-50ba-49c5-9a37-e67a9d27a7f7" providerId="ADAL" clId="{8C677866-3C44-46F5-87D9-70705ECE454D}" dt="2024-05-02T07:03:52.573" v="254"/>
              <pc2:cmMkLst xmlns:pc2="http://schemas.microsoft.com/office/powerpoint/2019/9/main/command">
                <pc:docMk/>
                <pc:sldMk cId="102420538" sldId="393"/>
                <pc2:cmMk id="{C696CBE3-2C5C-45FA-8859-ED5A2561B049}"/>
              </pc2:cmMkLst>
            </pc226:cmChg>
          </p:ext>
        </pc:extLst>
      </pc:sldChg>
      <pc:sldChg chg="modSp mod">
        <pc:chgData name="Rashmi Tarkeshwar Singh" userId="68a6778a-50ba-49c5-9a37-e67a9d27a7f7" providerId="ADAL" clId="{8C677866-3C44-46F5-87D9-70705ECE454D}" dt="2024-05-02T07:06:22.002" v="293" actId="20577"/>
        <pc:sldMkLst>
          <pc:docMk/>
          <pc:sldMk cId="1196306857" sldId="397"/>
        </pc:sldMkLst>
        <pc:spChg chg="mod">
          <ac:chgData name="Rashmi Tarkeshwar Singh" userId="68a6778a-50ba-49c5-9a37-e67a9d27a7f7" providerId="ADAL" clId="{8C677866-3C44-46F5-87D9-70705ECE454D}" dt="2024-05-02T07:06:02.293" v="277" actId="20577"/>
          <ac:spMkLst>
            <pc:docMk/>
            <pc:sldMk cId="1196306857" sldId="397"/>
            <ac:spMk id="11" creationId="{0C380EFB-F73E-FBEF-B644-BAFAFB66F8F0}"/>
          </ac:spMkLst>
        </pc:spChg>
        <pc:spChg chg="mod">
          <ac:chgData name="Rashmi Tarkeshwar Singh" userId="68a6778a-50ba-49c5-9a37-e67a9d27a7f7" providerId="ADAL" clId="{8C677866-3C44-46F5-87D9-70705ECE454D}" dt="2024-05-02T07:05:57.138" v="275" actId="20577"/>
          <ac:spMkLst>
            <pc:docMk/>
            <pc:sldMk cId="1196306857" sldId="397"/>
            <ac:spMk id="14" creationId="{5E8B0381-76D6-E63B-8818-C2B3EDC0E065}"/>
          </ac:spMkLst>
        </pc:spChg>
        <pc:spChg chg="mod">
          <ac:chgData name="Rashmi Tarkeshwar Singh" userId="68a6778a-50ba-49c5-9a37-e67a9d27a7f7" providerId="ADAL" clId="{8C677866-3C44-46F5-87D9-70705ECE454D}" dt="2024-05-02T07:05:51.226" v="269" actId="20577"/>
          <ac:spMkLst>
            <pc:docMk/>
            <pc:sldMk cId="1196306857" sldId="397"/>
            <ac:spMk id="18" creationId="{FA3B9FC4-E4E5-995A-2E43-1734D2C3EADD}"/>
          </ac:spMkLst>
        </pc:spChg>
        <pc:spChg chg="mod">
          <ac:chgData name="Rashmi Tarkeshwar Singh" userId="68a6778a-50ba-49c5-9a37-e67a9d27a7f7" providerId="ADAL" clId="{8C677866-3C44-46F5-87D9-70705ECE454D}" dt="2024-05-02T07:06:22.002" v="293" actId="20577"/>
          <ac:spMkLst>
            <pc:docMk/>
            <pc:sldMk cId="1196306857" sldId="397"/>
            <ac:spMk id="23" creationId="{11B95AE8-4E1A-6B07-65B4-53EA7A204356}"/>
          </ac:spMkLst>
        </pc:spChg>
      </pc:sldChg>
      <pc:sldChg chg="modSp mod addCm delCm modCm">
        <pc:chgData name="Rashmi Tarkeshwar Singh" userId="68a6778a-50ba-49c5-9a37-e67a9d27a7f7" providerId="ADAL" clId="{8C677866-3C44-46F5-87D9-70705ECE454D}" dt="2024-05-02T07:06:51.869" v="313"/>
        <pc:sldMkLst>
          <pc:docMk/>
          <pc:sldMk cId="2081721400" sldId="398"/>
        </pc:sldMkLst>
        <pc:spChg chg="mod">
          <ac:chgData name="Rashmi Tarkeshwar Singh" userId="68a6778a-50ba-49c5-9a37-e67a9d27a7f7" providerId="ADAL" clId="{8C677866-3C44-46F5-87D9-70705ECE454D}" dt="2024-05-02T07:06:42.284" v="311" actId="20577"/>
          <ac:spMkLst>
            <pc:docMk/>
            <pc:sldMk cId="2081721400" sldId="398"/>
            <ac:spMk id="18" creationId="{FA3B9FC4-E4E5-995A-2E43-1734D2C3EADD}"/>
          </ac:spMkLst>
        </pc:spChg>
        <pc:spChg chg="mod">
          <ac:chgData name="Rashmi Tarkeshwar Singh" userId="68a6778a-50ba-49c5-9a37-e67a9d27a7f7" providerId="ADAL" clId="{8C677866-3C44-46F5-87D9-70705ECE454D}" dt="2024-04-27T17:35:49.399" v="10" actId="20577"/>
          <ac:spMkLst>
            <pc:docMk/>
            <pc:sldMk cId="2081721400" sldId="398"/>
            <ac:spMk id="23" creationId="{11B95AE8-4E1A-6B07-65B4-53EA7A204356}"/>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05:05.391" v="257"/>
              <pc2:cmMkLst xmlns:pc2="http://schemas.microsoft.com/office/powerpoint/2019/9/main/command">
                <pc:docMk/>
                <pc:sldMk cId="2081721400" sldId="398"/>
                <pc2:cmMk id="{42E9C972-DB3D-4CBB-B7C8-1DEF08BD4584}"/>
              </pc2:cmMkLst>
            </pc226:cmChg>
            <pc226:cmChg xmlns:pc226="http://schemas.microsoft.com/office/powerpoint/2022/06/main/command" chg="add del mod">
              <pc226:chgData name="Rashmi Tarkeshwar Singh" userId="68a6778a-50ba-49c5-9a37-e67a9d27a7f7" providerId="ADAL" clId="{8C677866-3C44-46F5-87D9-70705ECE454D}" dt="2024-05-02T07:06:51.869" v="313"/>
              <pc2:cmMkLst xmlns:pc2="http://schemas.microsoft.com/office/powerpoint/2019/9/main/command">
                <pc:docMk/>
                <pc:sldMk cId="2081721400" sldId="398"/>
                <pc2:cmMk id="{648605D6-0363-46BA-B3BB-0DA85AAAB8FE}"/>
              </pc2:cmMkLst>
            </pc226:cmChg>
          </p:ext>
        </pc:extLst>
      </pc:sldChg>
      <pc:sldChg chg="modSp">
        <pc:chgData name="Rashmi Tarkeshwar Singh" userId="68a6778a-50ba-49c5-9a37-e67a9d27a7f7" providerId="ADAL" clId="{8C677866-3C44-46F5-87D9-70705ECE454D}" dt="2024-05-02T10:58:34.181" v="874" actId="403"/>
        <pc:sldMkLst>
          <pc:docMk/>
          <pc:sldMk cId="2215843311" sldId="402"/>
        </pc:sldMkLst>
        <pc:spChg chg="mod">
          <ac:chgData name="Rashmi Tarkeshwar Singh" userId="68a6778a-50ba-49c5-9a37-e67a9d27a7f7" providerId="ADAL" clId="{8C677866-3C44-46F5-87D9-70705ECE454D}" dt="2024-05-02T10:58:32.119" v="870" actId="403"/>
          <ac:spMkLst>
            <pc:docMk/>
            <pc:sldMk cId="2215843311" sldId="402"/>
            <ac:spMk id="15" creationId="{1DBEF837-4C74-905B-FC2A-897FDE45B511}"/>
          </ac:spMkLst>
        </pc:spChg>
        <pc:spChg chg="mod">
          <ac:chgData name="Rashmi Tarkeshwar Singh" userId="68a6778a-50ba-49c5-9a37-e67a9d27a7f7" providerId="ADAL" clId="{8C677866-3C44-46F5-87D9-70705ECE454D}" dt="2024-05-02T10:58:32.601" v="871" actId="403"/>
          <ac:spMkLst>
            <pc:docMk/>
            <pc:sldMk cId="2215843311" sldId="402"/>
            <ac:spMk id="18" creationId="{C48E0036-FF7F-89AF-9BEB-B0D8ABA46016}"/>
          </ac:spMkLst>
        </pc:spChg>
        <pc:spChg chg="mod">
          <ac:chgData name="Rashmi Tarkeshwar Singh" userId="68a6778a-50ba-49c5-9a37-e67a9d27a7f7" providerId="ADAL" clId="{8C677866-3C44-46F5-87D9-70705ECE454D}" dt="2024-05-02T10:58:33.567" v="873" actId="403"/>
          <ac:spMkLst>
            <pc:docMk/>
            <pc:sldMk cId="2215843311" sldId="402"/>
            <ac:spMk id="21" creationId="{E1D5795B-0962-66C8-0058-37995491B59C}"/>
          </ac:spMkLst>
        </pc:spChg>
        <pc:spChg chg="mod">
          <ac:chgData name="Rashmi Tarkeshwar Singh" userId="68a6778a-50ba-49c5-9a37-e67a9d27a7f7" providerId="ADAL" clId="{8C677866-3C44-46F5-87D9-70705ECE454D}" dt="2024-05-02T10:58:34.181" v="874" actId="403"/>
          <ac:spMkLst>
            <pc:docMk/>
            <pc:sldMk cId="2215843311" sldId="402"/>
            <ac:spMk id="25" creationId="{C4184189-428C-FED2-94BF-1D89365A2376}"/>
          </ac:spMkLst>
        </pc:spChg>
        <pc:spChg chg="mod">
          <ac:chgData name="Rashmi Tarkeshwar Singh" userId="68a6778a-50ba-49c5-9a37-e67a9d27a7f7" providerId="ADAL" clId="{8C677866-3C44-46F5-87D9-70705ECE454D}" dt="2024-05-02T10:58:33.100" v="872" actId="403"/>
          <ac:spMkLst>
            <pc:docMk/>
            <pc:sldMk cId="2215843311" sldId="402"/>
            <ac:spMk id="28" creationId="{C4E31850-2397-E0CA-A4FC-AA2E2FE30BB0}"/>
          </ac:spMkLst>
        </pc:spChg>
      </pc:sldChg>
      <pc:sldChg chg="modSp mod addCm delCm modCm">
        <pc:chgData name="Rashmi Tarkeshwar Singh" userId="68a6778a-50ba-49c5-9a37-e67a9d27a7f7" providerId="ADAL" clId="{8C677866-3C44-46F5-87D9-70705ECE454D}" dt="2024-05-07T09:54:06.634" v="922" actId="20577"/>
        <pc:sldMkLst>
          <pc:docMk/>
          <pc:sldMk cId="1785482635" sldId="405"/>
        </pc:sldMkLst>
        <pc:spChg chg="mod">
          <ac:chgData name="Rashmi Tarkeshwar Singh" userId="68a6778a-50ba-49c5-9a37-e67a9d27a7f7" providerId="ADAL" clId="{8C677866-3C44-46F5-87D9-70705ECE454D}" dt="2024-05-07T09:54:06.634" v="922" actId="20577"/>
          <ac:spMkLst>
            <pc:docMk/>
            <pc:sldMk cId="1785482635" sldId="405"/>
            <ac:spMk id="12" creationId="{645A1BB3-E546-9267-9307-9AFB6ADE1AB5}"/>
          </ac:spMkLst>
        </pc:spChg>
        <pc:spChg chg="mod">
          <ac:chgData name="Rashmi Tarkeshwar Singh" userId="68a6778a-50ba-49c5-9a37-e67a9d27a7f7" providerId="ADAL" clId="{8C677866-3C44-46F5-87D9-70705ECE454D}" dt="2024-05-07T09:53:30.108" v="914" actId="20577"/>
          <ac:spMkLst>
            <pc:docMk/>
            <pc:sldMk cId="1785482635" sldId="405"/>
            <ac:spMk id="14" creationId="{42DC505B-0ACE-3530-4CB1-40B305284306}"/>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58:54.766" v="878"/>
              <pc2:cmMkLst xmlns:pc2="http://schemas.microsoft.com/office/powerpoint/2019/9/main/command">
                <pc:docMk/>
                <pc:sldMk cId="1785482635" sldId="405"/>
                <pc2:cmMk id="{3982C603-0B7D-4ED1-9F3E-F7FF6236DBF3}"/>
              </pc2:cmMkLst>
            </pc226:cmChg>
            <pc226:cmChg xmlns:pc226="http://schemas.microsoft.com/office/powerpoint/2022/06/main/command" chg="add del mod">
              <pc226:chgData name="Rashmi Tarkeshwar Singh" userId="68a6778a-50ba-49c5-9a37-e67a9d27a7f7" providerId="ADAL" clId="{8C677866-3C44-46F5-87D9-70705ECE454D}" dt="2024-05-02T10:58:51.727" v="876"/>
              <pc2:cmMkLst xmlns:pc2="http://schemas.microsoft.com/office/powerpoint/2019/9/main/command">
                <pc:docMk/>
                <pc:sldMk cId="1785482635" sldId="405"/>
                <pc2:cmMk id="{41DA294F-426C-448F-AC1A-9B9AE557FE6A}"/>
              </pc2:cmMkLst>
            </pc226:cmChg>
          </p:ext>
        </pc:extLst>
      </pc:sldChg>
      <pc:sldChg chg="modSp mod">
        <pc:chgData name="Rashmi Tarkeshwar Singh" userId="68a6778a-50ba-49c5-9a37-e67a9d27a7f7" providerId="ADAL" clId="{8C677866-3C44-46F5-87D9-70705ECE454D}" dt="2024-04-27T17:42:02.165" v="17" actId="20577"/>
        <pc:sldMkLst>
          <pc:docMk/>
          <pc:sldMk cId="674701716" sldId="406"/>
        </pc:sldMkLst>
        <pc:spChg chg="mod">
          <ac:chgData name="Rashmi Tarkeshwar Singh" userId="68a6778a-50ba-49c5-9a37-e67a9d27a7f7" providerId="ADAL" clId="{8C677866-3C44-46F5-87D9-70705ECE454D}" dt="2024-04-27T17:41:59.804" v="16" actId="20577"/>
          <ac:spMkLst>
            <pc:docMk/>
            <pc:sldMk cId="674701716" sldId="406"/>
            <ac:spMk id="6" creationId="{5330B6B3-96E7-7B61-799E-97AA5E6AE753}"/>
          </ac:spMkLst>
        </pc:spChg>
        <pc:spChg chg="mod">
          <ac:chgData name="Rashmi Tarkeshwar Singh" userId="68a6778a-50ba-49c5-9a37-e67a9d27a7f7" providerId="ADAL" clId="{8C677866-3C44-46F5-87D9-70705ECE454D}" dt="2024-04-27T17:42:02.165" v="17" actId="20577"/>
          <ac:spMkLst>
            <pc:docMk/>
            <pc:sldMk cId="674701716" sldId="406"/>
            <ac:spMk id="8" creationId="{825ED68E-4963-E426-0BEC-A34B41156BC9}"/>
          </ac:spMkLst>
        </pc:spChg>
      </pc:sldChg>
      <pc:sldChg chg="modSp mod addCm delCm modCm">
        <pc:chgData name="Rashmi Tarkeshwar Singh" userId="68a6778a-50ba-49c5-9a37-e67a9d27a7f7" providerId="ADAL" clId="{8C677866-3C44-46F5-87D9-70705ECE454D}" dt="2024-05-07T09:51:13.982" v="892"/>
        <pc:sldMkLst>
          <pc:docMk/>
          <pc:sldMk cId="433785557" sldId="408"/>
        </pc:sldMkLst>
        <pc:spChg chg="mod">
          <ac:chgData name="Rashmi Tarkeshwar Singh" userId="68a6778a-50ba-49c5-9a37-e67a9d27a7f7" providerId="ADAL" clId="{8C677866-3C44-46F5-87D9-70705ECE454D}" dt="2024-05-02T07:10:54.875" v="328" actId="20577"/>
          <ac:spMkLst>
            <pc:docMk/>
            <pc:sldMk cId="433785557" sldId="408"/>
            <ac:spMk id="5" creationId="{AF6B602B-9F4F-69B0-80AF-800AAAC37E4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11:31.504" v="336"/>
              <pc2:cmMkLst xmlns:pc2="http://schemas.microsoft.com/office/powerpoint/2019/9/main/command">
                <pc:docMk/>
                <pc:sldMk cId="433785557" sldId="408"/>
                <pc2:cmMk id="{1FCE8411-F91D-4D3C-951E-36F46865C486}"/>
              </pc2:cmMkLst>
            </pc226:cmChg>
            <pc226:cmChg xmlns:pc226="http://schemas.microsoft.com/office/powerpoint/2022/06/main/command" chg="add del mod">
              <pc226:chgData name="Rashmi Tarkeshwar Singh" userId="68a6778a-50ba-49c5-9a37-e67a9d27a7f7" providerId="ADAL" clId="{8C677866-3C44-46F5-87D9-70705ECE454D}" dt="2024-05-02T07:11:33.127" v="337"/>
              <pc2:cmMkLst xmlns:pc2="http://schemas.microsoft.com/office/powerpoint/2019/9/main/command">
                <pc:docMk/>
                <pc:sldMk cId="433785557" sldId="408"/>
                <pc2:cmMk id="{FB125742-F7CE-4910-B2FD-B3B4FB42E950}"/>
              </pc2:cmMkLst>
            </pc226:cmChg>
            <pc226:cmChg xmlns:pc226="http://schemas.microsoft.com/office/powerpoint/2022/06/main/command" chg="del mod">
              <pc226:chgData name="Rashmi Tarkeshwar Singh" userId="68a6778a-50ba-49c5-9a37-e67a9d27a7f7" providerId="ADAL" clId="{8C677866-3C44-46F5-87D9-70705ECE454D}" dt="2024-05-07T09:51:13.982" v="892"/>
              <pc2:cmMkLst xmlns:pc2="http://schemas.microsoft.com/office/powerpoint/2019/9/main/command">
                <pc:docMk/>
                <pc:sldMk cId="433785557" sldId="408"/>
                <pc2:cmMk id="{E4C8BFCC-B38E-4E52-953F-CF609BDABA1F}"/>
              </pc2:cmMkLst>
            </pc226:cmChg>
          </p:ext>
        </pc:extLst>
      </pc:sldChg>
      <pc:sldChg chg="addCm delCm modCm">
        <pc:chgData name="Rashmi Tarkeshwar Singh" userId="68a6778a-50ba-49c5-9a37-e67a9d27a7f7" providerId="ADAL" clId="{8C677866-3C44-46F5-87D9-70705ECE454D}" dt="2024-05-02T07:11:26.114" v="334"/>
        <pc:sldMkLst>
          <pc:docMk/>
          <pc:sldMk cId="564399425" sldId="409"/>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11:24.213" v="332"/>
              <pc2:cmMkLst xmlns:pc2="http://schemas.microsoft.com/office/powerpoint/2019/9/main/command">
                <pc:docMk/>
                <pc:sldMk cId="564399425" sldId="409"/>
                <pc2:cmMk id="{D1D92925-240C-45B0-8F7F-A4319CEED9CA}"/>
              </pc2:cmMkLst>
            </pc226:cmChg>
            <pc226:cmChg xmlns:pc226="http://schemas.microsoft.com/office/powerpoint/2022/06/main/command" chg="add del mod">
              <pc226:chgData name="Rashmi Tarkeshwar Singh" userId="68a6778a-50ba-49c5-9a37-e67a9d27a7f7" providerId="ADAL" clId="{8C677866-3C44-46F5-87D9-70705ECE454D}" dt="2024-05-02T07:11:26.114" v="334"/>
              <pc2:cmMkLst xmlns:pc2="http://schemas.microsoft.com/office/powerpoint/2019/9/main/command">
                <pc:docMk/>
                <pc:sldMk cId="564399425" sldId="409"/>
                <pc2:cmMk id="{779B0D56-936B-4A66-8628-50FAAB36C87B}"/>
              </pc2:cmMkLst>
            </pc226:cmChg>
          </p:ext>
        </pc:extLst>
      </pc:sldChg>
      <pc:sldChg chg="modSp mod addCm delCm modCm">
        <pc:chgData name="Rashmi Tarkeshwar Singh" userId="68a6778a-50ba-49c5-9a37-e67a9d27a7f7" providerId="ADAL" clId="{8C677866-3C44-46F5-87D9-70705ECE454D}" dt="2024-05-02T10:28:01.861" v="735" actId="13926"/>
        <pc:sldMkLst>
          <pc:docMk/>
          <pc:sldMk cId="1797630357" sldId="410"/>
        </pc:sldMkLst>
        <pc:spChg chg="mod">
          <ac:chgData name="Rashmi Tarkeshwar Singh" userId="68a6778a-50ba-49c5-9a37-e67a9d27a7f7" providerId="ADAL" clId="{8C677866-3C44-46F5-87D9-70705ECE454D}" dt="2024-05-02T10:28:01.861" v="735" actId="13926"/>
          <ac:spMkLst>
            <pc:docMk/>
            <pc:sldMk cId="1797630357" sldId="410"/>
            <ac:spMk id="4" creationId="{A216438F-9A41-DEC4-7B57-BFEF39C60B7D}"/>
          </ac:spMkLst>
        </pc:spChg>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8C677866-3C44-46F5-87D9-70705ECE454D}" dt="2024-05-02T10:01:14.766" v="340"/>
              <pc2:cmMkLst xmlns:pc2="http://schemas.microsoft.com/office/powerpoint/2019/9/main/command">
                <pc:docMk/>
                <pc:sldMk cId="1797630357" sldId="410"/>
                <pc2:cmMk id="{6ED1509D-BF56-4BBB-95E5-864664763A34}"/>
              </pc2:cmMkLst>
            </pc226:cmChg>
            <pc226:cmChg xmlns:pc226="http://schemas.microsoft.com/office/powerpoint/2022/06/main/command" chg="add del mod">
              <pc226:chgData name="Rashmi Tarkeshwar Singh" userId="68a6778a-50ba-49c5-9a37-e67a9d27a7f7" providerId="ADAL" clId="{8C677866-3C44-46F5-87D9-70705ECE454D}" dt="2024-05-02T10:01:16.889" v="342"/>
              <pc2:cmMkLst xmlns:pc2="http://schemas.microsoft.com/office/powerpoint/2019/9/main/command">
                <pc:docMk/>
                <pc:sldMk cId="1797630357" sldId="410"/>
                <pc2:cmMk id="{32AFB6B8-FBCF-4CF4-B135-8C8E513666A0}"/>
              </pc2:cmMkLst>
            </pc226:cmChg>
          </p:ext>
        </pc:extLst>
      </pc:sldChg>
      <pc:sldChg chg="addCm modCm">
        <pc:chgData name="Rashmi Tarkeshwar Singh" userId="68a6778a-50ba-49c5-9a37-e67a9d27a7f7" providerId="ADAL" clId="{8C677866-3C44-46F5-87D9-70705ECE454D}" dt="2024-04-27T18:06:21.019" v="84"/>
        <pc:sldMkLst>
          <pc:docMk/>
          <pc:sldMk cId="4287642773" sldId="413"/>
        </pc:sldMkLst>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8C677866-3C44-46F5-87D9-70705ECE454D}" dt="2024-04-27T18:05:12.821" v="83"/>
              <pc2:cmMkLst xmlns:pc2="http://schemas.microsoft.com/office/powerpoint/2019/9/main/command">
                <pc:docMk/>
                <pc:sldMk cId="4287642773" sldId="413"/>
                <pc2:cmMk id="{863D6A5F-7887-480F-996F-081AE9102E43}"/>
              </pc2:cmMkLst>
              <pc226:cmRplyChg chg="add">
                <pc226:chgData name="Rashmi Tarkeshwar Singh" userId="68a6778a-50ba-49c5-9a37-e67a9d27a7f7" providerId="ADAL" clId="{8C677866-3C44-46F5-87D9-70705ECE454D}" dt="2024-04-27T18:05:12.821" v="83"/>
                <pc2:cmRplyMkLst xmlns:pc2="http://schemas.microsoft.com/office/powerpoint/2019/9/main/command">
                  <pc:docMk/>
                  <pc:sldMk cId="4287642773" sldId="413"/>
                  <pc2:cmMk id="{863D6A5F-7887-480F-996F-081AE9102E43}"/>
                  <pc2:cmRplyMk id="{8D4FA030-845A-4C6B-9A17-11B0604FEE51}"/>
                </pc2:cmRplyMkLst>
              </pc226:cmRplyChg>
            </pc226:cmChg>
            <pc226:cmChg xmlns:pc226="http://schemas.microsoft.com/office/powerpoint/2022/06/main/command" chg="add">
              <pc226:chgData name="Rashmi Tarkeshwar Singh" userId="68a6778a-50ba-49c5-9a37-e67a9d27a7f7" providerId="ADAL" clId="{8C677866-3C44-46F5-87D9-70705ECE454D}" dt="2024-04-27T18:06:21.019" v="84"/>
              <pc2:cmMkLst xmlns:pc2="http://schemas.microsoft.com/office/powerpoint/2019/9/main/command">
                <pc:docMk/>
                <pc:sldMk cId="4287642773" sldId="413"/>
                <pc2:cmMk id="{D884077A-BB96-4B26-B06F-953E76D17750}"/>
              </pc2:cmMkLst>
            </pc226:cmChg>
          </p:ext>
        </pc:extLst>
      </pc:sldChg>
      <pc:sldChg chg="modCm">
        <pc:chgData name="Rashmi Tarkeshwar Singh" userId="68a6778a-50ba-49c5-9a37-e67a9d27a7f7" providerId="ADAL" clId="{8C677866-3C44-46F5-87D9-70705ECE454D}" dt="2024-04-30T12:20:03.323" v="244" actId="2056"/>
        <pc:sldMkLst>
          <pc:docMk/>
          <pc:sldMk cId="3882709920" sldId="416"/>
        </pc:sldMkLst>
        <pc:extLst>
          <p:ext xmlns:p="http://schemas.openxmlformats.org/presentationml/2006/main" uri="{D6D511B9-2390-475A-947B-AFAB55BFBCF1}">
            <pc226:cmChg xmlns:pc226="http://schemas.microsoft.com/office/powerpoint/2022/06/main/command" chg="mod">
              <pc226:chgData name="Rashmi Tarkeshwar Singh" userId="68a6778a-50ba-49c5-9a37-e67a9d27a7f7" providerId="ADAL" clId="{8C677866-3C44-46F5-87D9-70705ECE454D}" dt="2024-04-30T12:20:03.323" v="244" actId="2056"/>
              <pc2:cmMkLst xmlns:pc2="http://schemas.microsoft.com/office/powerpoint/2019/9/main/command">
                <pc:docMk/>
                <pc:sldMk cId="3882709920" sldId="416"/>
                <pc2:cmMk id="{B4158482-E536-4B64-9509-E13FBE180719}"/>
              </pc2:cmMkLst>
            </pc226:cmChg>
          </p:ext>
        </pc:extLst>
      </pc:sldChg>
      <pc:sldChg chg="modSp mod">
        <pc:chgData name="Rashmi Tarkeshwar Singh" userId="68a6778a-50ba-49c5-9a37-e67a9d27a7f7" providerId="ADAL" clId="{8C677866-3C44-46F5-87D9-70705ECE454D}" dt="2024-04-27T17:48:12.153" v="74" actId="20577"/>
        <pc:sldMkLst>
          <pc:docMk/>
          <pc:sldMk cId="804811436" sldId="418"/>
        </pc:sldMkLst>
        <pc:spChg chg="mod">
          <ac:chgData name="Rashmi Tarkeshwar Singh" userId="68a6778a-50ba-49c5-9a37-e67a9d27a7f7" providerId="ADAL" clId="{8C677866-3C44-46F5-87D9-70705ECE454D}" dt="2024-04-27T17:48:12.153" v="74" actId="20577"/>
          <ac:spMkLst>
            <pc:docMk/>
            <pc:sldMk cId="804811436" sldId="418"/>
            <ac:spMk id="2" creationId="{DE6F7494-6A45-E64A-DD81-4FB7F92434D5}"/>
          </ac:spMkLst>
        </pc:spChg>
      </pc:sldChg>
      <pc:sldChg chg="modSp mod addCm delCm modCm">
        <pc:chgData name="Rashmi Tarkeshwar Singh" userId="68a6778a-50ba-49c5-9a37-e67a9d27a7f7" providerId="ADAL" clId="{8C677866-3C44-46F5-87D9-70705ECE454D}" dt="2024-05-02T07:09:23.946" v="321"/>
        <pc:sldMkLst>
          <pc:docMk/>
          <pc:sldMk cId="442963735" sldId="419"/>
        </pc:sldMkLst>
        <pc:spChg chg="mod">
          <ac:chgData name="Rashmi Tarkeshwar Singh" userId="68a6778a-50ba-49c5-9a37-e67a9d27a7f7" providerId="ADAL" clId="{8C677866-3C44-46F5-87D9-70705ECE454D}" dt="2024-04-27T17:45:58.402" v="24"/>
          <ac:spMkLst>
            <pc:docMk/>
            <pc:sldMk cId="442963735" sldId="419"/>
            <ac:spMk id="3" creationId="{9AE5A1D5-B5D7-4C0E-966A-D1321C35E94A}"/>
          </ac:spMkLst>
        </pc:spChg>
        <pc:spChg chg="mod">
          <ac:chgData name="Rashmi Tarkeshwar Singh" userId="68a6778a-50ba-49c5-9a37-e67a9d27a7f7" providerId="ADAL" clId="{8C677866-3C44-46F5-87D9-70705ECE454D}" dt="2024-05-02T07:09:18.729" v="319" actId="20577"/>
          <ac:spMkLst>
            <pc:docMk/>
            <pc:sldMk cId="442963735" sldId="419"/>
            <ac:spMk id="49" creationId="{4238DEA2-3A9D-AB21-69D6-37DDD947CD50}"/>
          </ac:spMkLst>
        </pc:spChg>
        <pc:spChg chg="mod">
          <ac:chgData name="Rashmi Tarkeshwar Singh" userId="68a6778a-50ba-49c5-9a37-e67a9d27a7f7" providerId="ADAL" clId="{8C677866-3C44-46F5-87D9-70705ECE454D}" dt="2024-04-27T17:46:50.836" v="50" actId="1037"/>
          <ac:spMkLst>
            <pc:docMk/>
            <pc:sldMk cId="442963735" sldId="419"/>
            <ac:spMk id="53" creationId="{F0FD8741-EEC8-BB31-459F-DB82D6C014EA}"/>
          </ac:spMkLst>
        </pc:spChg>
        <pc:spChg chg="mod">
          <ac:chgData name="Rashmi Tarkeshwar Singh" userId="68a6778a-50ba-49c5-9a37-e67a9d27a7f7" providerId="ADAL" clId="{8C677866-3C44-46F5-87D9-70705ECE454D}" dt="2024-04-27T17:46:31.859" v="39" actId="1037"/>
          <ac:spMkLst>
            <pc:docMk/>
            <pc:sldMk cId="442963735" sldId="419"/>
            <ac:spMk id="54" creationId="{D759C97E-E967-B4F2-E915-36BE7D3CDF49}"/>
          </ac:spMkLst>
        </pc:spChg>
        <pc:spChg chg="mod">
          <ac:chgData name="Rashmi Tarkeshwar Singh" userId="68a6778a-50ba-49c5-9a37-e67a9d27a7f7" providerId="ADAL" clId="{8C677866-3C44-46F5-87D9-70705ECE454D}" dt="2024-04-27T17:46:57.593" v="60" actId="1037"/>
          <ac:spMkLst>
            <pc:docMk/>
            <pc:sldMk cId="442963735" sldId="419"/>
            <ac:spMk id="55" creationId="{05558497-7A6C-1F11-A6A7-6E79B1F884FE}"/>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09:23.946" v="321"/>
              <pc2:cmMkLst xmlns:pc2="http://schemas.microsoft.com/office/powerpoint/2019/9/main/command">
                <pc:docMk/>
                <pc:sldMk cId="442963735" sldId="419"/>
                <pc2:cmMk id="{1FC1E2AD-9B00-4D7E-A4CB-57FCF2CC12B2}"/>
              </pc2:cmMkLst>
            </pc226:cmChg>
          </p:ext>
        </pc:extLst>
      </pc:sldChg>
      <pc:sldChg chg="addSp modSp mod">
        <pc:chgData name="Rashmi Tarkeshwar Singh" userId="68a6778a-50ba-49c5-9a37-e67a9d27a7f7" providerId="ADAL" clId="{8C677866-3C44-46F5-87D9-70705ECE454D}" dt="2024-05-02T07:08:41.427" v="315" actId="20577"/>
        <pc:sldMkLst>
          <pc:docMk/>
          <pc:sldMk cId="4011525601" sldId="420"/>
        </pc:sldMkLst>
        <pc:spChg chg="add mod">
          <ac:chgData name="Rashmi Tarkeshwar Singh" userId="68a6778a-50ba-49c5-9a37-e67a9d27a7f7" providerId="ADAL" clId="{8C677866-3C44-46F5-87D9-70705ECE454D}" dt="2024-05-02T07:08:27.503" v="314"/>
          <ac:spMkLst>
            <pc:docMk/>
            <pc:sldMk cId="4011525601" sldId="420"/>
            <ac:spMk id="3" creationId="{2A9F4785-69D3-BB84-70E2-A047A41B2796}"/>
          </ac:spMkLst>
        </pc:spChg>
        <pc:spChg chg="add mod">
          <ac:chgData name="Rashmi Tarkeshwar Singh" userId="68a6778a-50ba-49c5-9a37-e67a9d27a7f7" providerId="ADAL" clId="{8C677866-3C44-46F5-87D9-70705ECE454D}" dt="2024-04-27T17:46:01.935" v="25"/>
          <ac:spMkLst>
            <pc:docMk/>
            <pc:sldMk cId="4011525601" sldId="420"/>
            <ac:spMk id="3" creationId="{96A4EF82-937E-5B30-BEA7-71077AB05468}"/>
          </ac:spMkLst>
        </pc:spChg>
        <pc:spChg chg="mod">
          <ac:chgData name="Rashmi Tarkeshwar Singh" userId="68a6778a-50ba-49c5-9a37-e67a9d27a7f7" providerId="ADAL" clId="{8C677866-3C44-46F5-87D9-70705ECE454D}" dt="2024-04-27T17:46:10.012" v="27" actId="113"/>
          <ac:spMkLst>
            <pc:docMk/>
            <pc:sldMk cId="4011525601" sldId="420"/>
            <ac:spMk id="7" creationId="{B37C4512-99A4-E31B-C719-5EAAAEA0DCEB}"/>
          </ac:spMkLst>
        </pc:spChg>
        <pc:spChg chg="mod">
          <ac:chgData name="Rashmi Tarkeshwar Singh" userId="68a6778a-50ba-49c5-9a37-e67a9d27a7f7" providerId="ADAL" clId="{8C677866-3C44-46F5-87D9-70705ECE454D}" dt="2024-05-02T07:08:41.427" v="315" actId="20577"/>
          <ac:spMkLst>
            <pc:docMk/>
            <pc:sldMk cId="4011525601" sldId="420"/>
            <ac:spMk id="21" creationId="{52A143AA-C8B0-5D8D-F5B1-7C19F8DABA94}"/>
          </ac:spMkLst>
        </pc:spChg>
        <pc:spChg chg="mod">
          <ac:chgData name="Rashmi Tarkeshwar Singh" userId="68a6778a-50ba-49c5-9a37-e67a9d27a7f7" providerId="ADAL" clId="{8C677866-3C44-46F5-87D9-70705ECE454D}" dt="2024-04-27T17:47:28.954" v="66" actId="1037"/>
          <ac:spMkLst>
            <pc:docMk/>
            <pc:sldMk cId="4011525601" sldId="420"/>
            <ac:spMk id="22" creationId="{6C33C909-EC0C-FFF4-BA9A-7318EB84BD05}"/>
          </ac:spMkLst>
        </pc:spChg>
        <pc:spChg chg="mod">
          <ac:chgData name="Rashmi Tarkeshwar Singh" userId="68a6778a-50ba-49c5-9a37-e67a9d27a7f7" providerId="ADAL" clId="{8C677866-3C44-46F5-87D9-70705ECE454D}" dt="2024-04-27T17:47:19.411" v="61" actId="113"/>
          <ac:spMkLst>
            <pc:docMk/>
            <pc:sldMk cId="4011525601" sldId="420"/>
            <ac:spMk id="23" creationId="{A57192A6-80AA-C4BE-090C-1A0CF18C12C1}"/>
          </ac:spMkLst>
        </pc:spChg>
      </pc:sldChg>
      <pc:sldChg chg="modSp mod">
        <pc:chgData name="Rashmi Tarkeshwar Singh" userId="68a6778a-50ba-49c5-9a37-e67a9d27a7f7" providerId="ADAL" clId="{8C677866-3C44-46F5-87D9-70705ECE454D}" dt="2024-04-27T18:07:39.130" v="87" actId="20577"/>
        <pc:sldMkLst>
          <pc:docMk/>
          <pc:sldMk cId="2534769356" sldId="424"/>
        </pc:sldMkLst>
        <pc:spChg chg="mod">
          <ac:chgData name="Rashmi Tarkeshwar Singh" userId="68a6778a-50ba-49c5-9a37-e67a9d27a7f7" providerId="ADAL" clId="{8C677866-3C44-46F5-87D9-70705ECE454D}" dt="2024-04-27T18:07:35.309" v="85" actId="20577"/>
          <ac:spMkLst>
            <pc:docMk/>
            <pc:sldMk cId="2534769356" sldId="424"/>
            <ac:spMk id="31" creationId="{08BF28D7-F1A3-179A-8B59-4E12BDAD80F4}"/>
          </ac:spMkLst>
        </pc:spChg>
        <pc:spChg chg="mod">
          <ac:chgData name="Rashmi Tarkeshwar Singh" userId="68a6778a-50ba-49c5-9a37-e67a9d27a7f7" providerId="ADAL" clId="{8C677866-3C44-46F5-87D9-70705ECE454D}" dt="2024-04-27T18:07:37.098" v="86" actId="20577"/>
          <ac:spMkLst>
            <pc:docMk/>
            <pc:sldMk cId="2534769356" sldId="424"/>
            <ac:spMk id="32" creationId="{F5263CFF-2D51-72E5-3E00-A7A45AB84E2E}"/>
          </ac:spMkLst>
        </pc:spChg>
        <pc:spChg chg="mod">
          <ac:chgData name="Rashmi Tarkeshwar Singh" userId="68a6778a-50ba-49c5-9a37-e67a9d27a7f7" providerId="ADAL" clId="{8C677866-3C44-46F5-87D9-70705ECE454D}" dt="2024-04-27T18:07:39.130" v="87" actId="20577"/>
          <ac:spMkLst>
            <pc:docMk/>
            <pc:sldMk cId="2534769356" sldId="424"/>
            <ac:spMk id="37" creationId="{E6E351F1-93EE-0A1B-7077-F37E04C2C272}"/>
          </ac:spMkLst>
        </pc:spChg>
      </pc:sldChg>
      <pc:sldChg chg="modSp mod">
        <pc:chgData name="Rashmi Tarkeshwar Singh" userId="68a6778a-50ba-49c5-9a37-e67a9d27a7f7" providerId="ADAL" clId="{8C677866-3C44-46F5-87D9-70705ECE454D}" dt="2024-04-27T18:07:45.651" v="89" actId="20577"/>
        <pc:sldMkLst>
          <pc:docMk/>
          <pc:sldMk cId="2485427341" sldId="425"/>
        </pc:sldMkLst>
        <pc:spChg chg="mod">
          <ac:chgData name="Rashmi Tarkeshwar Singh" userId="68a6778a-50ba-49c5-9a37-e67a9d27a7f7" providerId="ADAL" clId="{8C677866-3C44-46F5-87D9-70705ECE454D}" dt="2024-04-27T18:07:43.352" v="88" actId="20577"/>
          <ac:spMkLst>
            <pc:docMk/>
            <pc:sldMk cId="2485427341" sldId="425"/>
            <ac:spMk id="31" creationId="{08BF28D7-F1A3-179A-8B59-4E12BDAD80F4}"/>
          </ac:spMkLst>
        </pc:spChg>
        <pc:spChg chg="mod">
          <ac:chgData name="Rashmi Tarkeshwar Singh" userId="68a6778a-50ba-49c5-9a37-e67a9d27a7f7" providerId="ADAL" clId="{8C677866-3C44-46F5-87D9-70705ECE454D}" dt="2024-04-27T18:07:45.651" v="89" actId="20577"/>
          <ac:spMkLst>
            <pc:docMk/>
            <pc:sldMk cId="2485427341" sldId="425"/>
            <ac:spMk id="32" creationId="{F5263CFF-2D51-72E5-3E00-A7A45AB84E2E}"/>
          </ac:spMkLst>
        </pc:spChg>
      </pc:sldChg>
      <pc:sldChg chg="modSp mod">
        <pc:chgData name="Rashmi Tarkeshwar Singh" userId="68a6778a-50ba-49c5-9a37-e67a9d27a7f7" providerId="ADAL" clId="{8C677866-3C44-46F5-87D9-70705ECE454D}" dt="2024-04-27T18:11:20.234" v="124" actId="1035"/>
        <pc:sldMkLst>
          <pc:docMk/>
          <pc:sldMk cId="2938771186" sldId="427"/>
        </pc:sldMkLst>
        <pc:spChg chg="mod">
          <ac:chgData name="Rashmi Tarkeshwar Singh" userId="68a6778a-50ba-49c5-9a37-e67a9d27a7f7" providerId="ADAL" clId="{8C677866-3C44-46F5-87D9-70705ECE454D}" dt="2024-04-27T18:09:07.150" v="96" actId="20577"/>
          <ac:spMkLst>
            <pc:docMk/>
            <pc:sldMk cId="2938771186" sldId="427"/>
            <ac:spMk id="78" creationId="{09D9BA71-A49F-57B4-AD26-31A7C828DF6D}"/>
          </ac:spMkLst>
        </pc:spChg>
        <pc:spChg chg="mod">
          <ac:chgData name="Rashmi Tarkeshwar Singh" userId="68a6778a-50ba-49c5-9a37-e67a9d27a7f7" providerId="ADAL" clId="{8C677866-3C44-46F5-87D9-70705ECE454D}" dt="2024-04-27T18:09:04.845" v="95" actId="20577"/>
          <ac:spMkLst>
            <pc:docMk/>
            <pc:sldMk cId="2938771186" sldId="427"/>
            <ac:spMk id="82" creationId="{5ED418EC-880F-D623-D762-5749CEF315E9}"/>
          </ac:spMkLst>
        </pc:spChg>
        <pc:spChg chg="mod">
          <ac:chgData name="Rashmi Tarkeshwar Singh" userId="68a6778a-50ba-49c5-9a37-e67a9d27a7f7" providerId="ADAL" clId="{8C677866-3C44-46F5-87D9-70705ECE454D}" dt="2024-04-27T18:09:02.790" v="94" actId="20577"/>
          <ac:spMkLst>
            <pc:docMk/>
            <pc:sldMk cId="2938771186" sldId="427"/>
            <ac:spMk id="84" creationId="{EB88B358-11A7-0E90-42B2-D041004B9CC4}"/>
          </ac:spMkLst>
        </pc:spChg>
        <pc:spChg chg="mod">
          <ac:chgData name="Rashmi Tarkeshwar Singh" userId="68a6778a-50ba-49c5-9a37-e67a9d27a7f7" providerId="ADAL" clId="{8C677866-3C44-46F5-87D9-70705ECE454D}" dt="2024-04-27T18:08:53.040" v="90" actId="113"/>
          <ac:spMkLst>
            <pc:docMk/>
            <pc:sldMk cId="2938771186" sldId="427"/>
            <ac:spMk id="86" creationId="{8CA9CDC2-89EB-494A-7422-BF561603EC6C}"/>
          </ac:spMkLst>
        </pc:spChg>
        <pc:spChg chg="mod">
          <ac:chgData name="Rashmi Tarkeshwar Singh" userId="68a6778a-50ba-49c5-9a37-e67a9d27a7f7" providerId="ADAL" clId="{8C677866-3C44-46F5-87D9-70705ECE454D}" dt="2024-04-27T18:11:12.826" v="123" actId="1038"/>
          <ac:spMkLst>
            <pc:docMk/>
            <pc:sldMk cId="2938771186" sldId="427"/>
            <ac:spMk id="88" creationId="{CD913660-AA2D-BBA2-47E8-47AAFC6EA1DB}"/>
          </ac:spMkLst>
        </pc:spChg>
        <pc:spChg chg="mod">
          <ac:chgData name="Rashmi Tarkeshwar Singh" userId="68a6778a-50ba-49c5-9a37-e67a9d27a7f7" providerId="ADAL" clId="{8C677866-3C44-46F5-87D9-70705ECE454D}" dt="2024-04-27T18:10:51.568" v="122" actId="1035"/>
          <ac:spMkLst>
            <pc:docMk/>
            <pc:sldMk cId="2938771186" sldId="427"/>
            <ac:spMk id="89" creationId="{6334FD99-2478-54A5-2A75-3F9AC41D7EF6}"/>
          </ac:spMkLst>
        </pc:spChg>
        <pc:spChg chg="mod">
          <ac:chgData name="Rashmi Tarkeshwar Singh" userId="68a6778a-50ba-49c5-9a37-e67a9d27a7f7" providerId="ADAL" clId="{8C677866-3C44-46F5-87D9-70705ECE454D}" dt="2024-04-27T18:11:20.234" v="124" actId="1035"/>
          <ac:spMkLst>
            <pc:docMk/>
            <pc:sldMk cId="2938771186" sldId="427"/>
            <ac:spMk id="94" creationId="{90AD47C8-301C-1AF3-231D-9E79523EE528}"/>
          </ac:spMkLst>
        </pc:spChg>
        <pc:spChg chg="mod">
          <ac:chgData name="Rashmi Tarkeshwar Singh" userId="68a6778a-50ba-49c5-9a37-e67a9d27a7f7" providerId="ADAL" clId="{8C677866-3C44-46F5-87D9-70705ECE454D}" dt="2024-04-27T18:09:09.194" v="97" actId="20577"/>
          <ac:spMkLst>
            <pc:docMk/>
            <pc:sldMk cId="2938771186" sldId="427"/>
            <ac:spMk id="96" creationId="{A5B0563E-D2CD-9841-1472-5E9E437E978E}"/>
          </ac:spMkLst>
        </pc:spChg>
      </pc:sldChg>
      <pc:sldChg chg="addSp modSp mod addCm delCm modCm">
        <pc:chgData name="Rashmi Tarkeshwar Singh" userId="68a6778a-50ba-49c5-9a37-e67a9d27a7f7" providerId="ADAL" clId="{8C677866-3C44-46F5-87D9-70705ECE454D}" dt="2024-05-02T10:03:03.891" v="345"/>
        <pc:sldMkLst>
          <pc:docMk/>
          <pc:sldMk cId="109342237" sldId="428"/>
        </pc:sldMkLst>
        <pc:spChg chg="add mod">
          <ac:chgData name="Rashmi Tarkeshwar Singh" userId="68a6778a-50ba-49c5-9a37-e67a9d27a7f7" providerId="ADAL" clId="{8C677866-3C44-46F5-87D9-70705ECE454D}" dt="2024-05-02T10:01:41.120" v="343"/>
          <ac:spMkLst>
            <pc:docMk/>
            <pc:sldMk cId="109342237" sldId="428"/>
            <ac:spMk id="2" creationId="{FEED2D4F-45FC-E0EA-A4A9-E659D9511567}"/>
          </ac:spMkLst>
        </pc:spChg>
        <pc:spChg chg="mod">
          <ac:chgData name="Rashmi Tarkeshwar Singh" userId="68a6778a-50ba-49c5-9a37-e67a9d27a7f7" providerId="ADAL" clId="{8C677866-3C44-46F5-87D9-70705ECE454D}" dt="2024-04-27T18:10:23.489" v="115" actId="20577"/>
          <ac:spMkLst>
            <pc:docMk/>
            <pc:sldMk cId="109342237" sldId="428"/>
            <ac:spMk id="78" creationId="{09D9BA71-A49F-57B4-AD26-31A7C828DF6D}"/>
          </ac:spMkLst>
        </pc:spChg>
        <pc:spChg chg="mod">
          <ac:chgData name="Rashmi Tarkeshwar Singh" userId="68a6778a-50ba-49c5-9a37-e67a9d27a7f7" providerId="ADAL" clId="{8C677866-3C44-46F5-87D9-70705ECE454D}" dt="2024-04-27T18:10:20.916" v="114" actId="20577"/>
          <ac:spMkLst>
            <pc:docMk/>
            <pc:sldMk cId="109342237" sldId="428"/>
            <ac:spMk id="82" creationId="{5ED418EC-880F-D623-D762-5749CEF315E9}"/>
          </ac:spMkLst>
        </pc:spChg>
        <pc:spChg chg="mod">
          <ac:chgData name="Rashmi Tarkeshwar Singh" userId="68a6778a-50ba-49c5-9a37-e67a9d27a7f7" providerId="ADAL" clId="{8C677866-3C44-46F5-87D9-70705ECE454D}" dt="2024-04-27T18:10:18.966" v="113" actId="20577"/>
          <ac:spMkLst>
            <pc:docMk/>
            <pc:sldMk cId="109342237" sldId="428"/>
            <ac:spMk id="84" creationId="{EB88B358-11A7-0E90-42B2-D041004B9CC4}"/>
          </ac:spMkLst>
        </pc:spChg>
        <pc:spChg chg="mod">
          <ac:chgData name="Rashmi Tarkeshwar Singh" userId="68a6778a-50ba-49c5-9a37-e67a9d27a7f7" providerId="ADAL" clId="{8C677866-3C44-46F5-87D9-70705ECE454D}" dt="2024-04-27T18:09:27.669" v="110" actId="1037"/>
          <ac:spMkLst>
            <pc:docMk/>
            <pc:sldMk cId="109342237" sldId="428"/>
            <ac:spMk id="86" creationId="{8CA9CDC2-89EB-494A-7422-BF561603EC6C}"/>
          </ac:spMkLst>
        </pc:spChg>
        <pc:spChg chg="mod">
          <ac:chgData name="Rashmi Tarkeshwar Singh" userId="68a6778a-50ba-49c5-9a37-e67a9d27a7f7" providerId="ADAL" clId="{8C677866-3C44-46F5-87D9-70705ECE454D}" dt="2024-04-27T18:09:21.797" v="102" actId="14100"/>
          <ac:spMkLst>
            <pc:docMk/>
            <pc:sldMk cId="109342237" sldId="428"/>
            <ac:spMk id="88" creationId="{CD913660-AA2D-BBA2-47E8-47AAFC6EA1DB}"/>
          </ac:spMkLst>
        </pc:spChg>
        <pc:spChg chg="mod">
          <ac:chgData name="Rashmi Tarkeshwar Singh" userId="68a6778a-50ba-49c5-9a37-e67a9d27a7f7" providerId="ADAL" clId="{8C677866-3C44-46F5-87D9-70705ECE454D}" dt="2024-04-27T18:09:32.098" v="111" actId="1038"/>
          <ac:spMkLst>
            <pc:docMk/>
            <pc:sldMk cId="109342237" sldId="428"/>
            <ac:spMk id="89" creationId="{6334FD99-2478-54A5-2A75-3F9AC41D7EF6}"/>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03:03.891" v="345"/>
              <pc2:cmMkLst xmlns:pc2="http://schemas.microsoft.com/office/powerpoint/2019/9/main/command">
                <pc:docMk/>
                <pc:sldMk cId="109342237" sldId="428"/>
                <pc2:cmMk id="{C8219E75-75D8-4674-813E-A302666B98D7}"/>
              </pc2:cmMkLst>
            </pc226:cmChg>
          </p:ext>
        </pc:extLst>
      </pc:sldChg>
      <pc:sldChg chg="modSp mod">
        <pc:chgData name="Rashmi Tarkeshwar Singh" userId="68a6778a-50ba-49c5-9a37-e67a9d27a7f7" providerId="ADAL" clId="{8C677866-3C44-46F5-87D9-70705ECE454D}" dt="2024-04-27T18:13:05.215" v="136" actId="20577"/>
        <pc:sldMkLst>
          <pc:docMk/>
          <pc:sldMk cId="2721501581" sldId="429"/>
        </pc:sldMkLst>
        <pc:spChg chg="mod">
          <ac:chgData name="Rashmi Tarkeshwar Singh" userId="68a6778a-50ba-49c5-9a37-e67a9d27a7f7" providerId="ADAL" clId="{8C677866-3C44-46F5-87D9-70705ECE454D}" dt="2024-04-27T18:13:05.215" v="136" actId="20577"/>
          <ac:spMkLst>
            <pc:docMk/>
            <pc:sldMk cId="2721501581" sldId="429"/>
            <ac:spMk id="19" creationId="{76FF9FB4-9B8E-213B-54B7-D0CCAAA38163}"/>
          </ac:spMkLst>
        </pc:spChg>
        <pc:spChg chg="mod">
          <ac:chgData name="Rashmi Tarkeshwar Singh" userId="68a6778a-50ba-49c5-9a37-e67a9d27a7f7" providerId="ADAL" clId="{8C677866-3C44-46F5-87D9-70705ECE454D}" dt="2024-04-27T18:12:33.519" v="128" actId="20577"/>
          <ac:spMkLst>
            <pc:docMk/>
            <pc:sldMk cId="2721501581" sldId="429"/>
            <ac:spMk id="21" creationId="{0AACE2A7-D0F0-9EF1-AF4F-290D89DC67D8}"/>
          </ac:spMkLst>
        </pc:spChg>
      </pc:sldChg>
      <pc:sldChg chg="modSp mod">
        <pc:chgData name="Rashmi Tarkeshwar Singh" userId="68a6778a-50ba-49c5-9a37-e67a9d27a7f7" providerId="ADAL" clId="{8C677866-3C44-46F5-87D9-70705ECE454D}" dt="2024-04-27T18:16:14.796" v="146" actId="20577"/>
        <pc:sldMkLst>
          <pc:docMk/>
          <pc:sldMk cId="383423074" sldId="432"/>
        </pc:sldMkLst>
        <pc:spChg chg="mod">
          <ac:chgData name="Rashmi Tarkeshwar Singh" userId="68a6778a-50ba-49c5-9a37-e67a9d27a7f7" providerId="ADAL" clId="{8C677866-3C44-46F5-87D9-70705ECE454D}" dt="2024-04-27T18:16:14.796" v="146" actId="20577"/>
          <ac:spMkLst>
            <pc:docMk/>
            <pc:sldMk cId="383423074" sldId="432"/>
            <ac:spMk id="4" creationId="{2CB9ED69-ECDC-8E1C-A1D7-222EF58A933D}"/>
          </ac:spMkLst>
        </pc:spChg>
      </pc:sldChg>
      <pc:sldChg chg="modSp mod">
        <pc:chgData name="Rashmi Tarkeshwar Singh" userId="68a6778a-50ba-49c5-9a37-e67a9d27a7f7" providerId="ADAL" clId="{8C677866-3C44-46F5-87D9-70705ECE454D}" dt="2024-04-27T18:13:33.685" v="139" actId="20577"/>
        <pc:sldMkLst>
          <pc:docMk/>
          <pc:sldMk cId="968582073" sldId="434"/>
        </pc:sldMkLst>
        <pc:spChg chg="mod">
          <ac:chgData name="Rashmi Tarkeshwar Singh" userId="68a6778a-50ba-49c5-9a37-e67a9d27a7f7" providerId="ADAL" clId="{8C677866-3C44-46F5-87D9-70705ECE454D}" dt="2024-04-27T18:13:24.991" v="138" actId="5793"/>
          <ac:spMkLst>
            <pc:docMk/>
            <pc:sldMk cId="968582073" sldId="434"/>
            <ac:spMk id="19" creationId="{76FF9FB4-9B8E-213B-54B7-D0CCAAA38163}"/>
          </ac:spMkLst>
        </pc:spChg>
        <pc:spChg chg="mod">
          <ac:chgData name="Rashmi Tarkeshwar Singh" userId="68a6778a-50ba-49c5-9a37-e67a9d27a7f7" providerId="ADAL" clId="{8C677866-3C44-46F5-87D9-70705ECE454D}" dt="2024-04-27T18:13:33.685" v="139" actId="20577"/>
          <ac:spMkLst>
            <pc:docMk/>
            <pc:sldMk cId="968582073" sldId="434"/>
            <ac:spMk id="21" creationId="{0AACE2A7-D0F0-9EF1-AF4F-290D89DC67D8}"/>
          </ac:spMkLst>
        </pc:spChg>
      </pc:sldChg>
      <pc:sldChg chg="modSp mod addCm delCm modCm">
        <pc:chgData name="Rashmi Tarkeshwar Singh" userId="68a6778a-50ba-49c5-9a37-e67a9d27a7f7" providerId="ADAL" clId="{8C677866-3C44-46F5-87D9-70705ECE454D}" dt="2024-05-02T11:03:26.312" v="890" actId="20577"/>
        <pc:sldMkLst>
          <pc:docMk/>
          <pc:sldMk cId="1782899917" sldId="435"/>
        </pc:sldMkLst>
        <pc:spChg chg="mod">
          <ac:chgData name="Rashmi Tarkeshwar Singh" userId="68a6778a-50ba-49c5-9a37-e67a9d27a7f7" providerId="ADAL" clId="{8C677866-3C44-46F5-87D9-70705ECE454D}" dt="2024-04-27T18:13:48.204" v="141" actId="20577"/>
          <ac:spMkLst>
            <pc:docMk/>
            <pc:sldMk cId="1782899917" sldId="435"/>
            <ac:spMk id="7" creationId="{8569A922-4FCE-8A90-B8EE-0F3F86CAC112}"/>
          </ac:spMkLst>
        </pc:spChg>
        <pc:spChg chg="mod">
          <ac:chgData name="Rashmi Tarkeshwar Singh" userId="68a6778a-50ba-49c5-9a37-e67a9d27a7f7" providerId="ADAL" clId="{8C677866-3C44-46F5-87D9-70705ECE454D}" dt="2024-04-27T18:13:54.595" v="142" actId="20577"/>
          <ac:spMkLst>
            <pc:docMk/>
            <pc:sldMk cId="1782899917" sldId="435"/>
            <ac:spMk id="19" creationId="{76FF9FB4-9B8E-213B-54B7-D0CCAAA38163}"/>
          </ac:spMkLst>
        </pc:spChg>
        <pc:spChg chg="mod">
          <ac:chgData name="Rashmi Tarkeshwar Singh" userId="68a6778a-50ba-49c5-9a37-e67a9d27a7f7" providerId="ADAL" clId="{8C677866-3C44-46F5-87D9-70705ECE454D}" dt="2024-05-02T11:03:26.312" v="890" actId="20577"/>
          <ac:spMkLst>
            <pc:docMk/>
            <pc:sldMk cId="1782899917" sldId="435"/>
            <ac:spMk id="21" creationId="{0AACE2A7-D0F0-9EF1-AF4F-290D89DC67D8}"/>
          </ac:spMkLst>
        </pc:spChg>
        <pc:extLst>
          <p:ext xmlns:p="http://schemas.openxmlformats.org/presentationml/2006/main" uri="{D6D511B9-2390-475A-947B-AFAB55BFBCF1}">
            <pc226:cmChg xmlns:pc226="http://schemas.microsoft.com/office/powerpoint/2022/06/main/command" chg="add del">
              <pc226:chgData name="Rashmi Tarkeshwar Singh" userId="68a6778a-50ba-49c5-9a37-e67a9d27a7f7" providerId="ADAL" clId="{8C677866-3C44-46F5-87D9-70705ECE454D}" dt="2024-04-27T18:16:50.926" v="147"/>
              <pc2:cmMkLst xmlns:pc2="http://schemas.microsoft.com/office/powerpoint/2019/9/main/command">
                <pc:docMk/>
                <pc:sldMk cId="1782899917" sldId="435"/>
                <pc2:cmMk id="{5F7F27B9-1E7B-4E20-AC98-43C22F4985A5}"/>
              </pc2:cmMkLst>
              <pc226:cmRplyChg chg="add">
                <pc226:chgData name="Rashmi Tarkeshwar Singh" userId="68a6778a-50ba-49c5-9a37-e67a9d27a7f7" providerId="ADAL" clId="{8C677866-3C44-46F5-87D9-70705ECE454D}" dt="2024-04-27T18:15:47.532" v="145"/>
                <pc2:cmRplyMkLst xmlns:pc2="http://schemas.microsoft.com/office/powerpoint/2019/9/main/command">
                  <pc:docMk/>
                  <pc:sldMk cId="1782899917" sldId="435"/>
                  <pc2:cmMk id="{5F7F27B9-1E7B-4E20-AC98-43C22F4985A5}"/>
                  <pc2:cmRplyMk id="{F6B8E25B-B8F9-4315-8B91-13B47D266982}"/>
                </pc2:cmRplyMkLst>
              </pc226:cmRplyChg>
            </pc226:cmChg>
          </p:ext>
        </pc:extLst>
      </pc:sldChg>
      <pc:sldChg chg="addSp delSp modSp mod addCm delCm modCm">
        <pc:chgData name="Rashmi Tarkeshwar Singh" userId="68a6778a-50ba-49c5-9a37-e67a9d27a7f7" providerId="ADAL" clId="{8C677866-3C44-46F5-87D9-70705ECE454D}" dt="2024-05-02T10:19:08.371" v="706" actId="20577"/>
        <pc:sldMkLst>
          <pc:docMk/>
          <pc:sldMk cId="1545653619" sldId="437"/>
        </pc:sldMkLst>
        <pc:spChg chg="add mod">
          <ac:chgData name="Rashmi Tarkeshwar Singh" userId="68a6778a-50ba-49c5-9a37-e67a9d27a7f7" providerId="ADAL" clId="{8C677866-3C44-46F5-87D9-70705ECE454D}" dt="2024-05-02T10:18:10.266" v="683" actId="1035"/>
          <ac:spMkLst>
            <pc:docMk/>
            <pc:sldMk cId="1545653619" sldId="437"/>
            <ac:spMk id="4" creationId="{B45710D2-82B4-2E60-1568-7B14DCC77FEB}"/>
          </ac:spMkLst>
        </pc:spChg>
        <pc:spChg chg="mod">
          <ac:chgData name="Rashmi Tarkeshwar Singh" userId="68a6778a-50ba-49c5-9a37-e67a9d27a7f7" providerId="ADAL" clId="{8C677866-3C44-46F5-87D9-70705ECE454D}" dt="2024-05-02T10:11:59.756" v="372" actId="20577"/>
          <ac:spMkLst>
            <pc:docMk/>
            <pc:sldMk cId="1545653619" sldId="437"/>
            <ac:spMk id="5" creationId="{AF6B602B-9F4F-69B0-80AF-800AAAC37E45}"/>
          </ac:spMkLst>
        </pc:spChg>
        <pc:spChg chg="add mod">
          <ac:chgData name="Rashmi Tarkeshwar Singh" userId="68a6778a-50ba-49c5-9a37-e67a9d27a7f7" providerId="ADAL" clId="{8C677866-3C44-46F5-87D9-70705ECE454D}" dt="2024-05-02T10:18:56.533" v="704" actId="1037"/>
          <ac:spMkLst>
            <pc:docMk/>
            <pc:sldMk cId="1545653619" sldId="437"/>
            <ac:spMk id="6" creationId="{E495BC8A-92E9-962D-F865-7DC2875859D3}"/>
          </ac:spMkLst>
        </pc:spChg>
        <pc:spChg chg="mod">
          <ac:chgData name="Rashmi Tarkeshwar Singh" userId="68a6778a-50ba-49c5-9a37-e67a9d27a7f7" providerId="ADAL" clId="{8C677866-3C44-46F5-87D9-70705ECE454D}" dt="2024-05-02T10:16:26.477" v="449" actId="20577"/>
          <ac:spMkLst>
            <pc:docMk/>
            <pc:sldMk cId="1545653619" sldId="437"/>
            <ac:spMk id="17" creationId="{6C4DCF1A-1D7C-AB14-0774-C0B8D2CCC911}"/>
          </ac:spMkLst>
        </pc:spChg>
        <pc:spChg chg="mod">
          <ac:chgData name="Rashmi Tarkeshwar Singh" userId="68a6778a-50ba-49c5-9a37-e67a9d27a7f7" providerId="ADAL" clId="{8C677866-3C44-46F5-87D9-70705ECE454D}" dt="2024-05-02T10:16:21.715" v="445" actId="20577"/>
          <ac:spMkLst>
            <pc:docMk/>
            <pc:sldMk cId="1545653619" sldId="437"/>
            <ac:spMk id="18" creationId="{0A7A3A21-1805-D0BE-6447-085C2EC6F779}"/>
          </ac:spMkLst>
        </pc:spChg>
        <pc:spChg chg="mod">
          <ac:chgData name="Rashmi Tarkeshwar Singh" userId="68a6778a-50ba-49c5-9a37-e67a9d27a7f7" providerId="ADAL" clId="{8C677866-3C44-46F5-87D9-70705ECE454D}" dt="2024-05-02T10:19:08.371" v="706" actId="20577"/>
          <ac:spMkLst>
            <pc:docMk/>
            <pc:sldMk cId="1545653619" sldId="437"/>
            <ac:spMk id="38" creationId="{7D070754-86E1-A1C4-5181-E4B7A772251A}"/>
          </ac:spMkLst>
        </pc:spChg>
        <pc:spChg chg="mod">
          <ac:chgData name="Rashmi Tarkeshwar Singh" userId="68a6778a-50ba-49c5-9a37-e67a9d27a7f7" providerId="ADAL" clId="{8C677866-3C44-46F5-87D9-70705ECE454D}" dt="2024-05-02T10:16:23.736" v="447" actId="20577"/>
          <ac:spMkLst>
            <pc:docMk/>
            <pc:sldMk cId="1545653619" sldId="437"/>
            <ac:spMk id="39" creationId="{7B02BFC0-E6F9-1E24-C57C-BB4C81C71A5F}"/>
          </ac:spMkLst>
        </pc:spChg>
        <pc:spChg chg="del mod">
          <ac:chgData name="Rashmi Tarkeshwar Singh" userId="68a6778a-50ba-49c5-9a37-e67a9d27a7f7" providerId="ADAL" clId="{8C677866-3C44-46F5-87D9-70705ECE454D}" dt="2024-05-02T10:18:39.402" v="686" actId="478"/>
          <ac:spMkLst>
            <pc:docMk/>
            <pc:sldMk cId="1545653619" sldId="437"/>
            <ac:spMk id="41" creationId="{8E4066CF-5BDC-E9E8-CF89-90EAE1B17795}"/>
          </ac:spMkLst>
        </pc:spChg>
        <pc:spChg chg="mod">
          <ac:chgData name="Rashmi Tarkeshwar Singh" userId="68a6778a-50ba-49c5-9a37-e67a9d27a7f7" providerId="ADAL" clId="{8C677866-3C44-46F5-87D9-70705ECE454D}" dt="2024-05-02T10:17:54.607" v="681" actId="1037"/>
          <ac:spMkLst>
            <pc:docMk/>
            <pc:sldMk cId="1545653619" sldId="437"/>
            <ac:spMk id="43" creationId="{8BAE5435-585E-2280-89C6-8384D5670EBD}"/>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12:09.263" v="376"/>
              <pc2:cmMkLst xmlns:pc2="http://schemas.microsoft.com/office/powerpoint/2019/9/main/command">
                <pc:docMk/>
                <pc:sldMk cId="1545653619" sldId="437"/>
                <pc2:cmMk id="{6FDD7E74-77AE-448F-A24E-70337DDECCAF}"/>
              </pc2:cmMkLst>
              <pc226:cmRplyChg chg="add">
                <pc226:chgData name="Rashmi Tarkeshwar Singh" userId="68a6778a-50ba-49c5-9a37-e67a9d27a7f7" providerId="ADAL" clId="{8C677866-3C44-46F5-87D9-70705ECE454D}" dt="2024-04-27T18:26:03.065" v="173"/>
                <pc2:cmRplyMkLst xmlns:pc2="http://schemas.microsoft.com/office/powerpoint/2019/9/main/command">
                  <pc:docMk/>
                  <pc:sldMk cId="1545653619" sldId="437"/>
                  <pc2:cmMk id="{6FDD7E74-77AE-448F-A24E-70337DDECCAF}"/>
                  <pc2:cmRplyMk id="{6ABF8C41-84D7-49F0-91EC-91867DB7AEB1}"/>
                </pc2:cmRplyMkLst>
              </pc226:cmRplyChg>
            </pc226:cmChg>
          </p:ext>
        </pc:extLst>
      </pc:sldChg>
      <pc:sldChg chg="modSp mod addCm delCm modCm">
        <pc:chgData name="Rashmi Tarkeshwar Singh" userId="68a6778a-50ba-49c5-9a37-e67a9d27a7f7" providerId="ADAL" clId="{8C677866-3C44-46F5-87D9-70705ECE454D}" dt="2024-05-02T10:11:55.552" v="370"/>
        <pc:sldMkLst>
          <pc:docMk/>
          <pc:sldMk cId="3885245123" sldId="439"/>
        </pc:sldMkLst>
        <pc:spChg chg="mod">
          <ac:chgData name="Rashmi Tarkeshwar Singh" userId="68a6778a-50ba-49c5-9a37-e67a9d27a7f7" providerId="ADAL" clId="{8C677866-3C44-46F5-87D9-70705ECE454D}" dt="2024-04-27T18:23:45.169" v="168" actId="20577"/>
          <ac:spMkLst>
            <pc:docMk/>
            <pc:sldMk cId="3885245123" sldId="439"/>
            <ac:spMk id="3" creationId="{19103D2A-375E-E22D-14F1-DCA4CD1258E7}"/>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11:55.552" v="370"/>
              <pc2:cmMkLst xmlns:pc2="http://schemas.microsoft.com/office/powerpoint/2019/9/main/command">
                <pc:docMk/>
                <pc:sldMk cId="3885245123" sldId="439"/>
                <pc2:cmMk id="{12F467C7-F198-4EE6-B469-51FA1840EB71}"/>
              </pc2:cmMkLst>
            </pc226:cmChg>
          </p:ext>
        </pc:extLst>
      </pc:sldChg>
      <pc:sldChg chg="addCm delCm modCm">
        <pc:chgData name="Rashmi Tarkeshwar Singh" userId="68a6778a-50ba-49c5-9a37-e67a9d27a7f7" providerId="ADAL" clId="{8C677866-3C44-46F5-87D9-70705ECE454D}" dt="2024-05-02T10:22:44.942" v="720"/>
        <pc:sldMkLst>
          <pc:docMk/>
          <pc:sldMk cId="3197049082" sldId="451"/>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2:44.942" v="720"/>
              <pc2:cmMkLst xmlns:pc2="http://schemas.microsoft.com/office/powerpoint/2019/9/main/command">
                <pc:docMk/>
                <pc:sldMk cId="3197049082" sldId="451"/>
                <pc2:cmMk id="{0D41FB15-AEA1-40F9-95FC-9972901C8B57}"/>
              </pc2:cmMkLst>
            </pc226:cmChg>
          </p:ext>
        </pc:extLst>
      </pc:sldChg>
      <pc:sldChg chg="addSp delSp modSp mod addCm delCm modCm">
        <pc:chgData name="Rashmi Tarkeshwar Singh" userId="68a6778a-50ba-49c5-9a37-e67a9d27a7f7" providerId="ADAL" clId="{8C677866-3C44-46F5-87D9-70705ECE454D}" dt="2024-05-02T10:22:24.948" v="718"/>
        <pc:sldMkLst>
          <pc:docMk/>
          <pc:sldMk cId="2952697558" sldId="454"/>
        </pc:sldMkLst>
        <pc:spChg chg="mod">
          <ac:chgData name="Rashmi Tarkeshwar Singh" userId="68a6778a-50ba-49c5-9a37-e67a9d27a7f7" providerId="ADAL" clId="{8C677866-3C44-46F5-87D9-70705ECE454D}" dt="2024-05-02T10:22:04.670" v="716" actId="20577"/>
          <ac:spMkLst>
            <pc:docMk/>
            <pc:sldMk cId="2952697558" sldId="454"/>
            <ac:spMk id="21" creationId="{30D81E72-4151-EE13-3D7C-4D55B5485C06}"/>
          </ac:spMkLst>
        </pc:spChg>
        <pc:spChg chg="mod">
          <ac:chgData name="Rashmi Tarkeshwar Singh" userId="68a6778a-50ba-49c5-9a37-e67a9d27a7f7" providerId="ADAL" clId="{8C677866-3C44-46F5-87D9-70705ECE454D}" dt="2024-04-27T18:33:46.587" v="191" actId="478"/>
          <ac:spMkLst>
            <pc:docMk/>
            <pc:sldMk cId="2952697558" sldId="454"/>
            <ac:spMk id="103" creationId="{1D4DAA12-A924-0ADD-C52C-DB133671C725}"/>
          </ac:spMkLst>
        </pc:spChg>
        <pc:spChg chg="add del mod">
          <ac:chgData name="Rashmi Tarkeshwar Singh" userId="68a6778a-50ba-49c5-9a37-e67a9d27a7f7" providerId="ADAL" clId="{8C677866-3C44-46F5-87D9-70705ECE454D}" dt="2024-04-27T18:33:46.587" v="191" actId="478"/>
          <ac:spMkLst>
            <pc:docMk/>
            <pc:sldMk cId="2952697558" sldId="454"/>
            <ac:spMk id="104" creationId="{3F785B9F-4D31-76AE-8446-2E544A127904}"/>
          </ac:spMkLst>
        </pc:spChg>
        <pc:grpChg chg="add del">
          <ac:chgData name="Rashmi Tarkeshwar Singh" userId="68a6778a-50ba-49c5-9a37-e67a9d27a7f7" providerId="ADAL" clId="{8C677866-3C44-46F5-87D9-70705ECE454D}" dt="2024-04-27T18:33:46.587" v="191" actId="478"/>
          <ac:grpSpMkLst>
            <pc:docMk/>
            <pc:sldMk cId="2952697558" sldId="454"/>
            <ac:grpSpMk id="11" creationId="{9905AA54-F83C-F023-7FF9-042E19942E18}"/>
          </ac:grpSpMkLst>
        </pc:gr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2:24.948" v="718"/>
              <pc2:cmMkLst xmlns:pc2="http://schemas.microsoft.com/office/powerpoint/2019/9/main/command">
                <pc:docMk/>
                <pc:sldMk cId="2952697558" sldId="454"/>
                <pc2:cmMk id="{9F2AA01B-E4F3-486A-9026-5BC4686DF6F2}"/>
              </pc2:cmMkLst>
            </pc226:cmChg>
          </p:ext>
        </pc:extLst>
      </pc:sldChg>
      <pc:sldChg chg="delCm modCm">
        <pc:chgData name="Rashmi Tarkeshwar Singh" userId="68a6778a-50ba-49c5-9a37-e67a9d27a7f7" providerId="ADAL" clId="{8C677866-3C44-46F5-87D9-70705ECE454D}" dt="2024-05-02T10:11:18.431" v="368"/>
        <pc:sldMkLst>
          <pc:docMk/>
          <pc:sldMk cId="1048404700" sldId="472"/>
        </pc:sldMkLst>
        <pc:extLst>
          <p:ext xmlns:p="http://schemas.openxmlformats.org/presentationml/2006/main" uri="{D6D511B9-2390-475A-947B-AFAB55BFBCF1}">
            <pc226:cmChg xmlns:pc226="http://schemas.microsoft.com/office/powerpoint/2022/06/main/command" chg="del mod">
              <pc226:chgData name="Rashmi Tarkeshwar Singh" userId="68a6778a-50ba-49c5-9a37-e67a9d27a7f7" providerId="ADAL" clId="{8C677866-3C44-46F5-87D9-70705ECE454D}" dt="2024-05-02T10:11:18.431" v="368"/>
              <pc2:cmMkLst xmlns:pc2="http://schemas.microsoft.com/office/powerpoint/2019/9/main/command">
                <pc:docMk/>
                <pc:sldMk cId="1048404700" sldId="472"/>
                <pc2:cmMk id="{28B1FA40-7BC2-4A24-A2DA-5C1119088B0E}"/>
              </pc2:cmMkLst>
            </pc226:cmChg>
          </p:ext>
        </pc:extLst>
      </pc:sldChg>
      <pc:sldChg chg="addCm delCm modCm">
        <pc:chgData name="Rashmi Tarkeshwar Singh" userId="68a6778a-50ba-49c5-9a37-e67a9d27a7f7" providerId="ADAL" clId="{8C677866-3C44-46F5-87D9-70705ECE454D}" dt="2024-05-02T10:20:46.785" v="708"/>
        <pc:sldMkLst>
          <pc:docMk/>
          <pc:sldMk cId="2301316152" sldId="490"/>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0:46.785" v="708"/>
              <pc2:cmMkLst xmlns:pc2="http://schemas.microsoft.com/office/powerpoint/2019/9/main/command">
                <pc:docMk/>
                <pc:sldMk cId="2301316152" sldId="490"/>
                <pc2:cmMk id="{1CC72AEA-66CE-4140-9BED-17BDE7E7F677}"/>
              </pc2:cmMkLst>
            </pc226:cmChg>
          </p:ext>
        </pc:extLst>
      </pc:sldChg>
      <pc:sldChg chg="modSp mod addCm">
        <pc:chgData name="Rashmi Tarkeshwar Singh" userId="68a6778a-50ba-49c5-9a37-e67a9d27a7f7" providerId="ADAL" clId="{8C677866-3C44-46F5-87D9-70705ECE454D}" dt="2024-04-27T18:29:51.454" v="188" actId="113"/>
        <pc:sldMkLst>
          <pc:docMk/>
          <pc:sldMk cId="613824277" sldId="494"/>
        </pc:sldMkLst>
        <pc:spChg chg="mod">
          <ac:chgData name="Rashmi Tarkeshwar Singh" userId="68a6778a-50ba-49c5-9a37-e67a9d27a7f7" providerId="ADAL" clId="{8C677866-3C44-46F5-87D9-70705ECE454D}" dt="2024-04-27T18:26:11.874" v="175" actId="20577"/>
          <ac:spMkLst>
            <pc:docMk/>
            <pc:sldMk cId="613824277" sldId="494"/>
            <ac:spMk id="5" creationId="{AF6B602B-9F4F-69B0-80AF-800AAAC37E45}"/>
          </ac:spMkLst>
        </pc:spChg>
        <pc:graphicFrameChg chg="modGraphic">
          <ac:chgData name="Rashmi Tarkeshwar Singh" userId="68a6778a-50ba-49c5-9a37-e67a9d27a7f7" providerId="ADAL" clId="{8C677866-3C44-46F5-87D9-70705ECE454D}" dt="2024-04-27T18:29:51.454" v="188" actId="113"/>
          <ac:graphicFrameMkLst>
            <pc:docMk/>
            <pc:sldMk cId="613824277" sldId="494"/>
            <ac:graphicFrameMk id="2" creationId="{B0DBA739-1BEC-B95B-9983-8B167AEC8C10}"/>
          </ac:graphicFrameMkLst>
        </pc:graphicFrameChg>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8C677866-3C44-46F5-87D9-70705ECE454D}" dt="2024-04-27T18:29:27.698" v="183"/>
              <pc2:cmMkLst xmlns:pc2="http://schemas.microsoft.com/office/powerpoint/2019/9/main/command">
                <pc:docMk/>
                <pc:sldMk cId="613824277" sldId="494"/>
                <pc2:cmMk id="{BB1CDEA1-BAB3-4984-BB89-9EF8E14DBDEF}"/>
              </pc2:cmMkLst>
            </pc226:cmChg>
          </p:ext>
        </pc:extLst>
      </pc:sldChg>
      <pc:sldChg chg="modSp mod addCm delCm modCm">
        <pc:chgData name="Rashmi Tarkeshwar Singh" userId="68a6778a-50ba-49c5-9a37-e67a9d27a7f7" providerId="ADAL" clId="{8C677866-3C44-46F5-87D9-70705ECE454D}" dt="2024-05-02T07:11:13.831" v="330"/>
        <pc:sldMkLst>
          <pc:docMk/>
          <pc:sldMk cId="2682973527" sldId="495"/>
        </pc:sldMkLst>
        <pc:spChg chg="mod">
          <ac:chgData name="Rashmi Tarkeshwar Singh" userId="68a6778a-50ba-49c5-9a37-e67a9d27a7f7" providerId="ADAL" clId="{8C677866-3C44-46F5-87D9-70705ECE454D}" dt="2024-04-27T18:26:53.891" v="177" actId="20577"/>
          <ac:spMkLst>
            <pc:docMk/>
            <pc:sldMk cId="2682973527" sldId="495"/>
            <ac:spMk id="4" creationId="{5EECA0BF-47D3-B8D6-8215-39CDC4A88A77}"/>
          </ac:spMkLst>
        </pc:spChg>
        <pc:spChg chg="mod">
          <ac:chgData name="Rashmi Tarkeshwar Singh" userId="68a6778a-50ba-49c5-9a37-e67a9d27a7f7" providerId="ADAL" clId="{8C677866-3C44-46F5-87D9-70705ECE454D}" dt="2024-04-27T17:52:53.982" v="79" actId="20577"/>
          <ac:spMkLst>
            <pc:docMk/>
            <pc:sldMk cId="2682973527" sldId="495"/>
            <ac:spMk id="17" creationId="{D4730021-A8AA-AE7E-71C5-82D99A0680AF}"/>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11:13.831" v="330"/>
              <pc2:cmMkLst xmlns:pc2="http://schemas.microsoft.com/office/powerpoint/2019/9/main/command">
                <pc:docMk/>
                <pc:sldMk cId="2682973527" sldId="495"/>
                <pc2:cmMk id="{6CB6C0B9-F283-4DE8-AB6E-E6D0A05EC7F6}"/>
              </pc2:cmMkLst>
            </pc226:cmChg>
          </p:ext>
        </pc:extLst>
      </pc:sldChg>
      <pc:sldChg chg="addCm delCm modCm">
        <pc:chgData name="Rashmi Tarkeshwar Singh" userId="68a6778a-50ba-49c5-9a37-e67a9d27a7f7" providerId="ADAL" clId="{8C677866-3C44-46F5-87D9-70705ECE454D}" dt="2024-05-02T10:22:53.353" v="722"/>
        <pc:sldMkLst>
          <pc:docMk/>
          <pc:sldMk cId="4074885101" sldId="496"/>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2:53.353" v="722"/>
              <pc2:cmMkLst xmlns:pc2="http://schemas.microsoft.com/office/powerpoint/2019/9/main/command">
                <pc:docMk/>
                <pc:sldMk cId="4074885101" sldId="496"/>
                <pc2:cmMk id="{9BB83A2B-0808-4717-BA12-0BCC09D3CAF4}"/>
              </pc2:cmMkLst>
            </pc226:cmChg>
          </p:ext>
        </pc:extLst>
      </pc:sldChg>
      <pc:sldChg chg="modSp mod">
        <pc:chgData name="Rashmi Tarkeshwar Singh" userId="68a6778a-50ba-49c5-9a37-e67a9d27a7f7" providerId="ADAL" clId="{8C677866-3C44-46F5-87D9-70705ECE454D}" dt="2024-05-02T10:09:35.792" v="361" actId="20577"/>
        <pc:sldMkLst>
          <pc:docMk/>
          <pc:sldMk cId="237188353" sldId="501"/>
        </pc:sldMkLst>
        <pc:spChg chg="mod">
          <ac:chgData name="Rashmi Tarkeshwar Singh" userId="68a6778a-50ba-49c5-9a37-e67a9d27a7f7" providerId="ADAL" clId="{8C677866-3C44-46F5-87D9-70705ECE454D}" dt="2024-05-02T10:09:35.792" v="361" actId="20577"/>
          <ac:spMkLst>
            <pc:docMk/>
            <pc:sldMk cId="237188353" sldId="501"/>
            <ac:spMk id="8" creationId="{9371F294-4E98-EFAA-CF9B-307B3C2A9D55}"/>
          </ac:spMkLst>
        </pc:spChg>
      </pc:sldChg>
      <pc:sldChg chg="modSp mod">
        <pc:chgData name="Rashmi Tarkeshwar Singh" userId="68a6778a-50ba-49c5-9a37-e67a9d27a7f7" providerId="ADAL" clId="{8C677866-3C44-46F5-87D9-70705ECE454D}" dt="2024-04-27T18:18:41.527" v="166" actId="20577"/>
        <pc:sldMkLst>
          <pc:docMk/>
          <pc:sldMk cId="2840278989" sldId="502"/>
        </pc:sldMkLst>
        <pc:spChg chg="mod">
          <ac:chgData name="Rashmi Tarkeshwar Singh" userId="68a6778a-50ba-49c5-9a37-e67a9d27a7f7" providerId="ADAL" clId="{8C677866-3C44-46F5-87D9-70705ECE454D}" dt="2024-04-27T18:18:41.527" v="166" actId="20577"/>
          <ac:spMkLst>
            <pc:docMk/>
            <pc:sldMk cId="2840278989" sldId="502"/>
            <ac:spMk id="8" creationId="{9371F294-4E98-EFAA-CF9B-307B3C2A9D55}"/>
          </ac:spMkLst>
        </pc:spChg>
      </pc:sldChg>
      <pc:sldChg chg="modSp mod addCm delCm modCm">
        <pc:chgData name="Rashmi Tarkeshwar Singh" userId="68a6778a-50ba-49c5-9a37-e67a9d27a7f7" providerId="ADAL" clId="{8C677866-3C44-46F5-87D9-70705ECE454D}" dt="2024-05-02T10:23:18.014" v="724"/>
        <pc:sldMkLst>
          <pc:docMk/>
          <pc:sldMk cId="1737941736" sldId="504"/>
        </pc:sldMkLst>
        <pc:spChg chg="mod">
          <ac:chgData name="Rashmi Tarkeshwar Singh" userId="68a6778a-50ba-49c5-9a37-e67a9d27a7f7" providerId="ADAL" clId="{8C677866-3C44-46F5-87D9-70705ECE454D}" dt="2024-04-27T18:42:23.092" v="217" actId="20577"/>
          <ac:spMkLst>
            <pc:docMk/>
            <pc:sldMk cId="1737941736" sldId="504"/>
            <ac:spMk id="8" creationId="{9371F294-4E98-EFAA-CF9B-307B3C2A9D5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3:18.014" v="724"/>
              <pc2:cmMkLst xmlns:pc2="http://schemas.microsoft.com/office/powerpoint/2019/9/main/command">
                <pc:docMk/>
                <pc:sldMk cId="1737941736" sldId="504"/>
                <pc2:cmMk id="{6B01AA22-87AD-46FD-918D-A74F8636BDFC}"/>
              </pc2:cmMkLst>
            </pc226:cmChg>
          </p:ext>
        </pc:extLst>
      </pc:sldChg>
      <pc:sldChg chg="modSp mod addCm delCm modCm">
        <pc:chgData name="Rashmi Tarkeshwar Singh" userId="68a6778a-50ba-49c5-9a37-e67a9d27a7f7" providerId="ADAL" clId="{8C677866-3C44-46F5-87D9-70705ECE454D}" dt="2024-05-02T10:23:23.288" v="726"/>
        <pc:sldMkLst>
          <pc:docMk/>
          <pc:sldMk cId="2667544462" sldId="505"/>
        </pc:sldMkLst>
        <pc:spChg chg="mod">
          <ac:chgData name="Rashmi Tarkeshwar Singh" userId="68a6778a-50ba-49c5-9a37-e67a9d27a7f7" providerId="ADAL" clId="{8C677866-3C44-46F5-87D9-70705ECE454D}" dt="2024-04-27T18:43:29.236" v="222" actId="20577"/>
          <ac:spMkLst>
            <pc:docMk/>
            <pc:sldMk cId="2667544462" sldId="505"/>
            <ac:spMk id="8" creationId="{9371F294-4E98-EFAA-CF9B-307B3C2A9D5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3:23.288" v="726"/>
              <pc2:cmMkLst xmlns:pc2="http://schemas.microsoft.com/office/powerpoint/2019/9/main/command">
                <pc:docMk/>
                <pc:sldMk cId="2667544462" sldId="505"/>
                <pc2:cmMk id="{8C0ED15E-8648-4F4E-88CB-07DA09083172}"/>
              </pc2:cmMkLst>
            </pc226:cmChg>
          </p:ext>
        </pc:extLst>
      </pc:sldChg>
      <pc:sldChg chg="modSp mod addCm delCm modCm">
        <pc:chgData name="Rashmi Tarkeshwar Singh" userId="68a6778a-50ba-49c5-9a37-e67a9d27a7f7" providerId="ADAL" clId="{8C677866-3C44-46F5-87D9-70705ECE454D}" dt="2024-05-02T10:53:03.121" v="863" actId="13926"/>
        <pc:sldMkLst>
          <pc:docMk/>
          <pc:sldMk cId="1643009230" sldId="506"/>
        </pc:sldMkLst>
        <pc:spChg chg="mod">
          <ac:chgData name="Rashmi Tarkeshwar Singh" userId="68a6778a-50ba-49c5-9a37-e67a9d27a7f7" providerId="ADAL" clId="{8C677866-3C44-46F5-87D9-70705ECE454D}" dt="2024-05-02T10:53:03.121" v="863" actId="13926"/>
          <ac:spMkLst>
            <pc:docMk/>
            <pc:sldMk cId="1643009230" sldId="506"/>
            <ac:spMk id="8" creationId="{9371F294-4E98-EFAA-CF9B-307B3C2A9D5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7:52.726" v="734"/>
              <pc2:cmMkLst xmlns:pc2="http://schemas.microsoft.com/office/powerpoint/2019/9/main/command">
                <pc:docMk/>
                <pc:sldMk cId="1643009230" sldId="506"/>
                <pc2:cmMk id="{B7B11F50-1F41-4979-A07A-3163826584FB}"/>
              </pc2:cmMkLst>
            </pc226:cmChg>
          </p:ext>
        </pc:extLst>
      </pc:sldChg>
      <pc:sldChg chg="modSp mod">
        <pc:chgData name="Rashmi Tarkeshwar Singh" userId="68a6778a-50ba-49c5-9a37-e67a9d27a7f7" providerId="ADAL" clId="{8C677866-3C44-46F5-87D9-70705ECE454D}" dt="2024-04-27T18:44:02.321" v="225" actId="20577"/>
        <pc:sldMkLst>
          <pc:docMk/>
          <pc:sldMk cId="1069409145" sldId="507"/>
        </pc:sldMkLst>
        <pc:spChg chg="mod">
          <ac:chgData name="Rashmi Tarkeshwar Singh" userId="68a6778a-50ba-49c5-9a37-e67a9d27a7f7" providerId="ADAL" clId="{8C677866-3C44-46F5-87D9-70705ECE454D}" dt="2024-04-27T18:44:02.321" v="225" actId="20577"/>
          <ac:spMkLst>
            <pc:docMk/>
            <pc:sldMk cId="1069409145" sldId="507"/>
            <ac:spMk id="8" creationId="{9371F294-4E98-EFAA-CF9B-307B3C2A9D55}"/>
          </ac:spMkLst>
        </pc:spChg>
      </pc:sldChg>
      <pc:sldChg chg="modSp mod">
        <pc:chgData name="Rashmi Tarkeshwar Singh" userId="68a6778a-50ba-49c5-9a37-e67a9d27a7f7" providerId="ADAL" clId="{8C677866-3C44-46F5-87D9-70705ECE454D}" dt="2024-04-27T18:44:18.355" v="228" actId="20577"/>
        <pc:sldMkLst>
          <pc:docMk/>
          <pc:sldMk cId="284176761" sldId="508"/>
        </pc:sldMkLst>
        <pc:spChg chg="mod">
          <ac:chgData name="Rashmi Tarkeshwar Singh" userId="68a6778a-50ba-49c5-9a37-e67a9d27a7f7" providerId="ADAL" clId="{8C677866-3C44-46F5-87D9-70705ECE454D}" dt="2024-04-27T18:44:18.355" v="228" actId="20577"/>
          <ac:spMkLst>
            <pc:docMk/>
            <pc:sldMk cId="284176761" sldId="508"/>
            <ac:spMk id="8" creationId="{9371F294-4E98-EFAA-CF9B-307B3C2A9D55}"/>
          </ac:spMkLst>
        </pc:spChg>
      </pc:sldChg>
      <pc:sldChg chg="modSp mod">
        <pc:chgData name="Rashmi Tarkeshwar Singh" userId="68a6778a-50ba-49c5-9a37-e67a9d27a7f7" providerId="ADAL" clId="{8C677866-3C44-46F5-87D9-70705ECE454D}" dt="2024-05-02T10:53:48.379" v="864" actId="6549"/>
        <pc:sldMkLst>
          <pc:docMk/>
          <pc:sldMk cId="2976329728" sldId="509"/>
        </pc:sldMkLst>
        <pc:spChg chg="mod">
          <ac:chgData name="Rashmi Tarkeshwar Singh" userId="68a6778a-50ba-49c5-9a37-e67a9d27a7f7" providerId="ADAL" clId="{8C677866-3C44-46F5-87D9-70705ECE454D}" dt="2024-05-02T10:53:48.379" v="864" actId="6549"/>
          <ac:spMkLst>
            <pc:docMk/>
            <pc:sldMk cId="2976329728" sldId="509"/>
            <ac:spMk id="8" creationId="{9371F294-4E98-EFAA-CF9B-307B3C2A9D55}"/>
          </ac:spMkLst>
        </pc:spChg>
      </pc:sldChg>
      <pc:sldChg chg="modSp mod addCm delCm">
        <pc:chgData name="Rashmi Tarkeshwar Singh" userId="68a6778a-50ba-49c5-9a37-e67a9d27a7f7" providerId="ADAL" clId="{8C677866-3C44-46F5-87D9-70705ECE454D}" dt="2024-04-27T18:41:04.077" v="214"/>
        <pc:sldMkLst>
          <pc:docMk/>
          <pc:sldMk cId="3359167374" sldId="511"/>
        </pc:sldMkLst>
        <pc:spChg chg="mod">
          <ac:chgData name="Rashmi Tarkeshwar Singh" userId="68a6778a-50ba-49c5-9a37-e67a9d27a7f7" providerId="ADAL" clId="{8C677866-3C44-46F5-87D9-70705ECE454D}" dt="2024-04-27T18:40:31.431" v="212" actId="20577"/>
          <ac:spMkLst>
            <pc:docMk/>
            <pc:sldMk cId="3359167374" sldId="511"/>
            <ac:spMk id="7" creationId="{B0821990-A3AC-E4D7-FB25-3BF9AD489BF3}"/>
          </ac:spMkLst>
        </pc:spChg>
        <pc:spChg chg="mod">
          <ac:chgData name="Rashmi Tarkeshwar Singh" userId="68a6778a-50ba-49c5-9a37-e67a9d27a7f7" providerId="ADAL" clId="{8C677866-3C44-46F5-87D9-70705ECE454D}" dt="2024-04-27T18:36:54.952" v="197" actId="20577"/>
          <ac:spMkLst>
            <pc:docMk/>
            <pc:sldMk cId="3359167374" sldId="511"/>
            <ac:spMk id="11" creationId="{F91B18D8-FD15-5A16-1EC9-F0502C98291A}"/>
          </ac:spMkLst>
        </pc:spChg>
        <pc:spChg chg="mod">
          <ac:chgData name="Rashmi Tarkeshwar Singh" userId="68a6778a-50ba-49c5-9a37-e67a9d27a7f7" providerId="ADAL" clId="{8C677866-3C44-46F5-87D9-70705ECE454D}" dt="2024-04-27T18:38:48.077" v="204" actId="20577"/>
          <ac:spMkLst>
            <pc:docMk/>
            <pc:sldMk cId="3359167374" sldId="511"/>
            <ac:spMk id="21" creationId="{E47966DF-45EA-E9C2-A979-1BC106047D7E}"/>
          </ac:spMkLst>
        </pc:spChg>
        <pc:spChg chg="mod">
          <ac:chgData name="Rashmi Tarkeshwar Singh" userId="68a6778a-50ba-49c5-9a37-e67a9d27a7f7" providerId="ADAL" clId="{8C677866-3C44-46F5-87D9-70705ECE454D}" dt="2024-04-27T18:39:07.465" v="207" actId="20577"/>
          <ac:spMkLst>
            <pc:docMk/>
            <pc:sldMk cId="3359167374" sldId="511"/>
            <ac:spMk id="26" creationId="{C58CAFD3-2F56-A946-B872-38CF3125D4F8}"/>
          </ac:spMkLst>
        </pc:spChg>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8C677866-3C44-46F5-87D9-70705ECE454D}" dt="2024-04-27T18:39:43.675" v="208"/>
              <pc2:cmMkLst xmlns:pc2="http://schemas.microsoft.com/office/powerpoint/2019/9/main/command">
                <pc:docMk/>
                <pc:sldMk cId="3359167374" sldId="511"/>
                <pc2:cmMk id="{416F584D-6D6A-4189-92FE-AD0695C3F936}"/>
              </pc2:cmMkLst>
            </pc226:cmChg>
            <pc226:cmChg xmlns:pc226="http://schemas.microsoft.com/office/powerpoint/2022/06/main/command" chg="add">
              <pc226:chgData name="Rashmi Tarkeshwar Singh" userId="68a6778a-50ba-49c5-9a37-e67a9d27a7f7" providerId="ADAL" clId="{8C677866-3C44-46F5-87D9-70705ECE454D}" dt="2024-04-27T18:41:01.276" v="213"/>
              <pc2:cmMkLst xmlns:pc2="http://schemas.microsoft.com/office/powerpoint/2019/9/main/command">
                <pc:docMk/>
                <pc:sldMk cId="3359167374" sldId="511"/>
                <pc2:cmMk id="{E1BFC9D2-BEB0-408D-8871-A06C7E52C0D6}"/>
              </pc2:cmMkLst>
            </pc226:cmChg>
            <pc226:cmChg xmlns:pc226="http://schemas.microsoft.com/office/powerpoint/2022/06/main/command" chg="add">
              <pc226:chgData name="Rashmi Tarkeshwar Singh" userId="68a6778a-50ba-49c5-9a37-e67a9d27a7f7" providerId="ADAL" clId="{8C677866-3C44-46F5-87D9-70705ECE454D}" dt="2024-04-27T18:37:39.125" v="198"/>
              <pc2:cmMkLst xmlns:pc2="http://schemas.microsoft.com/office/powerpoint/2019/9/main/command">
                <pc:docMk/>
                <pc:sldMk cId="3359167374" sldId="511"/>
                <pc2:cmMk id="{965026E1-6FEF-4356-84F4-F53B5A432DFF}"/>
              </pc2:cmMkLst>
            </pc226:cmChg>
            <pc226:cmChg xmlns:pc226="http://schemas.microsoft.com/office/powerpoint/2022/06/main/command" chg="add del">
              <pc226:chgData name="Rashmi Tarkeshwar Singh" userId="68a6778a-50ba-49c5-9a37-e67a9d27a7f7" providerId="ADAL" clId="{8C677866-3C44-46F5-87D9-70705ECE454D}" dt="2024-04-27T18:41:04.077" v="214"/>
              <pc2:cmMkLst xmlns:pc2="http://schemas.microsoft.com/office/powerpoint/2019/9/main/command">
                <pc:docMk/>
                <pc:sldMk cId="3359167374" sldId="511"/>
                <pc2:cmMk id="{E6F87BF1-F7E1-4566-9B9E-0605C86585CF}"/>
              </pc2:cmMkLst>
            </pc226:cmChg>
          </p:ext>
        </pc:extLst>
      </pc:sldChg>
      <pc:sldChg chg="modSp mod addCm delCm modCm">
        <pc:chgData name="Rashmi Tarkeshwar Singh" userId="68a6778a-50ba-49c5-9a37-e67a9d27a7f7" providerId="ADAL" clId="{8C677866-3C44-46F5-87D9-70705ECE454D}" dt="2024-05-02T10:10:23.207" v="366"/>
        <pc:sldMkLst>
          <pc:docMk/>
          <pc:sldMk cId="1627597914" sldId="512"/>
        </pc:sldMkLst>
        <pc:spChg chg="mod">
          <ac:chgData name="Rashmi Tarkeshwar Singh" userId="68a6778a-50ba-49c5-9a37-e67a9d27a7f7" providerId="ADAL" clId="{8C677866-3C44-46F5-87D9-70705ECE454D}" dt="2024-05-02T10:09:56.388" v="364" actId="20577"/>
          <ac:spMkLst>
            <pc:docMk/>
            <pc:sldMk cId="1627597914" sldId="512"/>
            <ac:spMk id="8" creationId="{9371F294-4E98-EFAA-CF9B-307B3C2A9D5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10:23.207" v="366"/>
              <pc2:cmMkLst xmlns:pc2="http://schemas.microsoft.com/office/powerpoint/2019/9/main/command">
                <pc:docMk/>
                <pc:sldMk cId="1627597914" sldId="512"/>
                <pc2:cmMk id="{644D47FA-3D63-4281-B378-82DB0E68A59F}"/>
              </pc2:cmMkLst>
            </pc226:cmChg>
          </p:ext>
        </pc:extLst>
      </pc:sldChg>
      <pc:sldChg chg="modSp mod">
        <pc:chgData name="Rashmi Tarkeshwar Singh" userId="68a6778a-50ba-49c5-9a37-e67a9d27a7f7" providerId="ADAL" clId="{8C677866-3C44-46F5-87D9-70705ECE454D}" dt="2024-05-02T10:05:00.562" v="349" actId="113"/>
        <pc:sldMkLst>
          <pc:docMk/>
          <pc:sldMk cId="3741164250" sldId="517"/>
        </pc:sldMkLst>
        <pc:spChg chg="mod">
          <ac:chgData name="Rashmi Tarkeshwar Singh" userId="68a6778a-50ba-49c5-9a37-e67a9d27a7f7" providerId="ADAL" clId="{8C677866-3C44-46F5-87D9-70705ECE454D}" dt="2024-05-02T10:05:00.562" v="349" actId="113"/>
          <ac:spMkLst>
            <pc:docMk/>
            <pc:sldMk cId="3741164250" sldId="517"/>
            <ac:spMk id="50" creationId="{63AC1DB8-5AB6-06FB-6FE5-AEA878F4D562}"/>
          </ac:spMkLst>
        </pc:spChg>
      </pc:sldChg>
      <pc:sldChg chg="modSp mod">
        <pc:chgData name="Rashmi Tarkeshwar Singh" userId="68a6778a-50ba-49c5-9a37-e67a9d27a7f7" providerId="ADAL" clId="{8C677866-3C44-46F5-87D9-70705ECE454D}" dt="2024-05-02T10:59:25.251" v="884" actId="20577"/>
        <pc:sldMkLst>
          <pc:docMk/>
          <pc:sldMk cId="2495501542" sldId="518"/>
        </pc:sldMkLst>
        <pc:spChg chg="mod">
          <ac:chgData name="Rashmi Tarkeshwar Singh" userId="68a6778a-50ba-49c5-9a37-e67a9d27a7f7" providerId="ADAL" clId="{8C677866-3C44-46F5-87D9-70705ECE454D}" dt="2024-05-02T07:29:54.193" v="339" actId="20577"/>
          <ac:spMkLst>
            <pc:docMk/>
            <pc:sldMk cId="2495501542" sldId="518"/>
            <ac:spMk id="5" creationId="{AF6B602B-9F4F-69B0-80AF-800AAAC37E45}"/>
          </ac:spMkLst>
        </pc:spChg>
        <pc:graphicFrameChg chg="modGraphic">
          <ac:chgData name="Rashmi Tarkeshwar Singh" userId="68a6778a-50ba-49c5-9a37-e67a9d27a7f7" providerId="ADAL" clId="{8C677866-3C44-46F5-87D9-70705ECE454D}" dt="2024-05-02T10:59:25.251" v="884" actId="20577"/>
          <ac:graphicFrameMkLst>
            <pc:docMk/>
            <pc:sldMk cId="2495501542" sldId="518"/>
            <ac:graphicFrameMk id="3" creationId="{35BF8409-81FD-FA6C-1C25-0DF041D989BA}"/>
          </ac:graphicFrameMkLst>
        </pc:graphicFrameChg>
      </pc:sldChg>
      <pc:sldChg chg="new del">
        <pc:chgData name="Rashmi Tarkeshwar Singh" userId="68a6778a-50ba-49c5-9a37-e67a9d27a7f7" providerId="ADAL" clId="{8C677866-3C44-46F5-87D9-70705ECE454D}" dt="2024-05-02T10:07:37.958" v="355" actId="680"/>
        <pc:sldMkLst>
          <pc:docMk/>
          <pc:sldMk cId="2813224051" sldId="522"/>
        </pc:sldMkLst>
      </pc:sldChg>
      <pc:sldChg chg="new del">
        <pc:chgData name="Rashmi Tarkeshwar Singh" userId="68a6778a-50ba-49c5-9a37-e67a9d27a7f7" providerId="ADAL" clId="{8C677866-3C44-46F5-87D9-70705ECE454D}" dt="2024-05-02T10:07:37.011" v="354" actId="680"/>
        <pc:sldMkLst>
          <pc:docMk/>
          <pc:sldMk cId="34573213" sldId="523"/>
        </pc:sldMkLst>
      </pc:sldChg>
      <pc:sldChg chg="new del">
        <pc:chgData name="Rashmi Tarkeshwar Singh" userId="68a6778a-50ba-49c5-9a37-e67a9d27a7f7" providerId="ADAL" clId="{8C677866-3C44-46F5-87D9-70705ECE454D}" dt="2024-05-02T10:07:36.397" v="353" actId="680"/>
        <pc:sldMkLst>
          <pc:docMk/>
          <pc:sldMk cId="2391247087" sldId="524"/>
        </pc:sldMkLst>
      </pc:sldChg>
    </pc:docChg>
  </pc:docChgLst>
  <pc:docChgLst>
    <pc:chgData name="Mukesh Sekar" userId="3c5cfd04-35e4-408d-ae58-42dff3b60fa3" providerId="ADAL" clId="{088F5201-9553-4748-827A-FBF1E349F818}"/>
    <pc:docChg chg="undo custSel modSld">
      <pc:chgData name="Mukesh Sekar" userId="3c5cfd04-35e4-408d-ae58-42dff3b60fa3" providerId="ADAL" clId="{088F5201-9553-4748-827A-FBF1E349F818}" dt="2024-04-30T09:26:32.415" v="889" actId="207"/>
      <pc:docMkLst>
        <pc:docMk/>
      </pc:docMkLst>
      <pc:sldChg chg="modSp mod">
        <pc:chgData name="Mukesh Sekar" userId="3c5cfd04-35e4-408d-ae58-42dff3b60fa3" providerId="ADAL" clId="{088F5201-9553-4748-827A-FBF1E349F818}" dt="2024-04-29T11:15:02.010" v="6" actId="207"/>
        <pc:sldMkLst>
          <pc:docMk/>
          <pc:sldMk cId="1331790163" sldId="391"/>
        </pc:sldMkLst>
        <pc:spChg chg="mod">
          <ac:chgData name="Mukesh Sekar" userId="3c5cfd04-35e4-408d-ae58-42dff3b60fa3" providerId="ADAL" clId="{088F5201-9553-4748-827A-FBF1E349F818}" dt="2024-04-29T11:15:02.010" v="6" actId="207"/>
          <ac:spMkLst>
            <pc:docMk/>
            <pc:sldMk cId="1331790163" sldId="391"/>
            <ac:spMk id="2" creationId="{DE6F7494-6A45-E64A-DD81-4FB7F92434D5}"/>
          </ac:spMkLst>
        </pc:spChg>
      </pc:sldChg>
      <pc:sldChg chg="modSp mod">
        <pc:chgData name="Mukesh Sekar" userId="3c5cfd04-35e4-408d-ae58-42dff3b60fa3" providerId="ADAL" clId="{088F5201-9553-4748-827A-FBF1E349F818}" dt="2024-04-30T04:28:50.730" v="649"/>
        <pc:sldMkLst>
          <pc:docMk/>
          <pc:sldMk cId="93098615" sldId="403"/>
        </pc:sldMkLst>
        <pc:picChg chg="mod">
          <ac:chgData name="Mukesh Sekar" userId="3c5cfd04-35e4-408d-ae58-42dff3b60fa3" providerId="ADAL" clId="{088F5201-9553-4748-827A-FBF1E349F818}" dt="2024-04-30T04:27:39.127" v="557"/>
          <ac:picMkLst>
            <pc:docMk/>
            <pc:sldMk cId="93098615" sldId="403"/>
            <ac:picMk id="10" creationId="{BF14CA30-4E15-3B9E-F5F4-051E8CA302A7}"/>
          </ac:picMkLst>
        </pc:picChg>
        <pc:picChg chg="mod">
          <ac:chgData name="Mukesh Sekar" userId="3c5cfd04-35e4-408d-ae58-42dff3b60fa3" providerId="ADAL" clId="{088F5201-9553-4748-827A-FBF1E349F818}" dt="2024-04-30T04:28:50.730" v="649"/>
          <ac:picMkLst>
            <pc:docMk/>
            <pc:sldMk cId="93098615" sldId="403"/>
            <ac:picMk id="13" creationId="{FF955BA9-C91F-645D-0E7A-11612B36CDF1}"/>
          </ac:picMkLst>
        </pc:picChg>
      </pc:sldChg>
      <pc:sldChg chg="modSp mod">
        <pc:chgData name="Mukesh Sekar" userId="3c5cfd04-35e4-408d-ae58-42dff3b60fa3" providerId="ADAL" clId="{088F5201-9553-4748-827A-FBF1E349F818}" dt="2024-04-29T11:13:33.416" v="4" actId="12"/>
        <pc:sldMkLst>
          <pc:docMk/>
          <pc:sldMk cId="674701716" sldId="406"/>
        </pc:sldMkLst>
        <pc:spChg chg="mod">
          <ac:chgData name="Mukesh Sekar" userId="3c5cfd04-35e4-408d-ae58-42dff3b60fa3" providerId="ADAL" clId="{088F5201-9553-4748-827A-FBF1E349F818}" dt="2024-04-29T11:13:26.504" v="3" actId="12"/>
          <ac:spMkLst>
            <pc:docMk/>
            <pc:sldMk cId="674701716" sldId="406"/>
            <ac:spMk id="6" creationId="{5330B6B3-96E7-7B61-799E-97AA5E6AE753}"/>
          </ac:spMkLst>
        </pc:spChg>
        <pc:spChg chg="mod">
          <ac:chgData name="Mukesh Sekar" userId="3c5cfd04-35e4-408d-ae58-42dff3b60fa3" providerId="ADAL" clId="{088F5201-9553-4748-827A-FBF1E349F818}" dt="2024-04-29T11:13:33.416" v="4" actId="12"/>
          <ac:spMkLst>
            <pc:docMk/>
            <pc:sldMk cId="674701716" sldId="406"/>
            <ac:spMk id="8" creationId="{825ED68E-4963-E426-0BEC-A34B41156BC9}"/>
          </ac:spMkLst>
        </pc:spChg>
      </pc:sldChg>
      <pc:sldChg chg="modSp mod modCm">
        <pc:chgData name="Mukesh Sekar" userId="3c5cfd04-35e4-408d-ae58-42dff3b60fa3" providerId="ADAL" clId="{088F5201-9553-4748-827A-FBF1E349F818}" dt="2024-04-30T09:06:52.472" v="719" actId="2056"/>
        <pc:sldMkLst>
          <pc:docMk/>
          <pc:sldMk cId="433785557" sldId="408"/>
        </pc:sldMkLst>
        <pc:picChg chg="mod">
          <ac:chgData name="Mukesh Sekar" userId="3c5cfd04-35e4-408d-ae58-42dff3b60fa3" providerId="ADAL" clId="{088F5201-9553-4748-827A-FBF1E349F818}" dt="2024-04-30T04:29:21.308" v="650" actId="1076"/>
          <ac:picMkLst>
            <pc:docMk/>
            <pc:sldMk cId="433785557" sldId="408"/>
            <ac:picMk id="6" creationId="{137F2352-3EDC-86AB-8DA7-5067F0EDDAB2}"/>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088F5201-9553-4748-827A-FBF1E349F818}" dt="2024-04-30T09:06:52.472" v="719" actId="2056"/>
              <pc2:cmMkLst xmlns:pc2="http://schemas.microsoft.com/office/powerpoint/2019/9/main/command">
                <pc:docMk/>
                <pc:sldMk cId="433785557" sldId="408"/>
                <pc2:cmMk id="{1FCE8411-F91D-4D3C-951E-36F46865C486}"/>
              </pc2:cmMkLst>
            </pc226:cmChg>
          </p:ext>
        </pc:extLst>
      </pc:sldChg>
      <pc:sldChg chg="modSp mod">
        <pc:chgData name="Mukesh Sekar" userId="3c5cfd04-35e4-408d-ae58-42dff3b60fa3" providerId="ADAL" clId="{088F5201-9553-4748-827A-FBF1E349F818}" dt="2024-04-29T11:14:51.335" v="5" actId="1076"/>
        <pc:sldMkLst>
          <pc:docMk/>
          <pc:sldMk cId="1797630357" sldId="410"/>
        </pc:sldMkLst>
        <pc:grpChg chg="mod">
          <ac:chgData name="Mukesh Sekar" userId="3c5cfd04-35e4-408d-ae58-42dff3b60fa3" providerId="ADAL" clId="{088F5201-9553-4748-827A-FBF1E349F818}" dt="2024-04-29T11:14:51.335" v="5" actId="1076"/>
          <ac:grpSpMkLst>
            <pc:docMk/>
            <pc:sldMk cId="1797630357" sldId="410"/>
            <ac:grpSpMk id="2" creationId="{7A4F73FA-186A-2C24-1D57-BF0C87D1DD87}"/>
          </ac:grpSpMkLst>
        </pc:grpChg>
      </pc:sldChg>
      <pc:sldChg chg="addSp delSp modSp mod modCm">
        <pc:chgData name="Mukesh Sekar" userId="3c5cfd04-35e4-408d-ae58-42dff3b60fa3" providerId="ADAL" clId="{088F5201-9553-4748-827A-FBF1E349F818}" dt="2024-04-30T09:15:49.683" v="768" actId="207"/>
        <pc:sldMkLst>
          <pc:docMk/>
          <pc:sldMk cId="3882709920" sldId="416"/>
        </pc:sldMkLst>
        <pc:spChg chg="mod">
          <ac:chgData name="Mukesh Sekar" userId="3c5cfd04-35e4-408d-ae58-42dff3b60fa3" providerId="ADAL" clId="{088F5201-9553-4748-827A-FBF1E349F818}" dt="2024-04-30T09:15:49.683" v="768" actId="207"/>
          <ac:spMkLst>
            <pc:docMk/>
            <pc:sldMk cId="3882709920" sldId="416"/>
            <ac:spMk id="9" creationId="{E249B649-11D4-EBA8-4C9E-E719DE04003C}"/>
          </ac:spMkLst>
        </pc:spChg>
        <pc:spChg chg="mod">
          <ac:chgData name="Mukesh Sekar" userId="3c5cfd04-35e4-408d-ae58-42dff3b60fa3" providerId="ADAL" clId="{088F5201-9553-4748-827A-FBF1E349F818}" dt="2024-04-30T09:15:25.770" v="765" actId="207"/>
          <ac:spMkLst>
            <pc:docMk/>
            <pc:sldMk cId="3882709920" sldId="416"/>
            <ac:spMk id="29" creationId="{B4EFBF18-0CD7-04E7-0B71-81B3034DE5AD}"/>
          </ac:spMkLst>
        </pc:spChg>
        <pc:grpChg chg="del">
          <ac:chgData name="Mukesh Sekar" userId="3c5cfd04-35e4-408d-ae58-42dff3b60fa3" providerId="ADAL" clId="{088F5201-9553-4748-827A-FBF1E349F818}" dt="2024-04-30T09:14:12.570" v="748" actId="478"/>
          <ac:grpSpMkLst>
            <pc:docMk/>
            <pc:sldMk cId="3882709920" sldId="416"/>
            <ac:grpSpMk id="4" creationId="{5ABA710C-2AFB-9F87-DB89-FC5721FDB316}"/>
          </ac:grpSpMkLst>
        </pc:grpChg>
        <pc:grpChg chg="del">
          <ac:chgData name="Mukesh Sekar" userId="3c5cfd04-35e4-408d-ae58-42dff3b60fa3" providerId="ADAL" clId="{088F5201-9553-4748-827A-FBF1E349F818}" dt="2024-04-30T09:13:52.450" v="740" actId="478"/>
          <ac:grpSpMkLst>
            <pc:docMk/>
            <pc:sldMk cId="3882709920" sldId="416"/>
            <ac:grpSpMk id="6" creationId="{2F95B4E0-766A-E130-F63B-C046FB409444}"/>
          </ac:grpSpMkLst>
        </pc:grpChg>
        <pc:grpChg chg="del">
          <ac:chgData name="Mukesh Sekar" userId="3c5cfd04-35e4-408d-ae58-42dff3b60fa3" providerId="ADAL" clId="{088F5201-9553-4748-827A-FBF1E349F818}" dt="2024-04-30T09:13:38.395" v="732" actId="478"/>
          <ac:grpSpMkLst>
            <pc:docMk/>
            <pc:sldMk cId="3882709920" sldId="416"/>
            <ac:grpSpMk id="7" creationId="{6B6A9AF2-3A6F-4CB4-F2B3-8EF1FA32DF29}"/>
          </ac:grpSpMkLst>
        </pc:grpChg>
        <pc:grpChg chg="del">
          <ac:chgData name="Mukesh Sekar" userId="3c5cfd04-35e4-408d-ae58-42dff3b60fa3" providerId="ADAL" clId="{088F5201-9553-4748-827A-FBF1E349F818}" dt="2024-04-30T09:15:08.833" v="755" actId="478"/>
          <ac:grpSpMkLst>
            <pc:docMk/>
            <pc:sldMk cId="3882709920" sldId="416"/>
            <ac:grpSpMk id="8" creationId="{C158445C-E6CB-A18B-BB90-B10B66C792E2}"/>
          </ac:grpSpMkLst>
        </pc:grpChg>
        <pc:picChg chg="del">
          <ac:chgData name="Mukesh Sekar" userId="3c5cfd04-35e4-408d-ae58-42dff3b60fa3" providerId="ADAL" clId="{088F5201-9553-4748-827A-FBF1E349F818}" dt="2024-04-30T09:15:08.833" v="755" actId="478"/>
          <ac:picMkLst>
            <pc:docMk/>
            <pc:sldMk cId="3882709920" sldId="416"/>
            <ac:picMk id="23" creationId="{BA68F069-F9FE-366E-CB41-E39E3F4B72AA}"/>
          </ac:picMkLst>
        </pc:picChg>
        <pc:picChg chg="del">
          <ac:chgData name="Mukesh Sekar" userId="3c5cfd04-35e4-408d-ae58-42dff3b60fa3" providerId="ADAL" clId="{088F5201-9553-4748-827A-FBF1E349F818}" dt="2024-04-30T09:13:38.395" v="732" actId="478"/>
          <ac:picMkLst>
            <pc:docMk/>
            <pc:sldMk cId="3882709920" sldId="416"/>
            <ac:picMk id="26" creationId="{835F9EF3-4D4E-8F14-181F-6EE5C0094C1E}"/>
          </ac:picMkLst>
        </pc:picChg>
        <pc:picChg chg="del">
          <ac:chgData name="Mukesh Sekar" userId="3c5cfd04-35e4-408d-ae58-42dff3b60fa3" providerId="ADAL" clId="{088F5201-9553-4748-827A-FBF1E349F818}" dt="2024-04-30T09:13:52.450" v="740" actId="478"/>
          <ac:picMkLst>
            <pc:docMk/>
            <pc:sldMk cId="3882709920" sldId="416"/>
            <ac:picMk id="28" creationId="{72FAB344-ECBB-1DDA-FF4B-09FED25C921F}"/>
          </ac:picMkLst>
        </pc:picChg>
        <pc:picChg chg="del">
          <ac:chgData name="Mukesh Sekar" userId="3c5cfd04-35e4-408d-ae58-42dff3b60fa3" providerId="ADAL" clId="{088F5201-9553-4748-827A-FBF1E349F818}" dt="2024-04-30T09:14:12.570" v="748" actId="478"/>
          <ac:picMkLst>
            <pc:docMk/>
            <pc:sldMk cId="3882709920" sldId="416"/>
            <ac:picMk id="30" creationId="{0FCAEB3D-4C10-BCC0-673F-9B4DB1AEBC44}"/>
          </ac:picMkLst>
        </pc:picChg>
        <pc:picChg chg="add mod">
          <ac:chgData name="Mukesh Sekar" userId="3c5cfd04-35e4-408d-ae58-42dff3b60fa3" providerId="ADAL" clId="{088F5201-9553-4748-827A-FBF1E349F818}" dt="2024-04-30T09:13:43.726" v="735" actId="1076"/>
          <ac:picMkLst>
            <pc:docMk/>
            <pc:sldMk cId="3882709920" sldId="416"/>
            <ac:picMk id="32" creationId="{84ADBFC7-6AD5-833A-B4E3-0452CF969792}"/>
          </ac:picMkLst>
        </pc:picChg>
        <pc:picChg chg="add mod">
          <ac:chgData name="Mukesh Sekar" userId="3c5cfd04-35e4-408d-ae58-42dff3b60fa3" providerId="ADAL" clId="{088F5201-9553-4748-827A-FBF1E349F818}" dt="2024-04-30T09:13:58.894" v="743" actId="1076"/>
          <ac:picMkLst>
            <pc:docMk/>
            <pc:sldMk cId="3882709920" sldId="416"/>
            <ac:picMk id="34" creationId="{538C6571-B068-34FB-E44D-446B45E2CCC2}"/>
          </ac:picMkLst>
        </pc:picChg>
        <pc:picChg chg="add mod">
          <ac:chgData name="Mukesh Sekar" userId="3c5cfd04-35e4-408d-ae58-42dff3b60fa3" providerId="ADAL" clId="{088F5201-9553-4748-827A-FBF1E349F818}" dt="2024-04-30T09:15:31.373" v="766" actId="1076"/>
          <ac:picMkLst>
            <pc:docMk/>
            <pc:sldMk cId="3882709920" sldId="416"/>
            <ac:picMk id="36" creationId="{F5696AAF-9C9C-4E3F-E910-4BCE7CF469E7}"/>
          </ac:picMkLst>
        </pc:picChg>
        <pc:picChg chg="add mod">
          <ac:chgData name="Mukesh Sekar" userId="3c5cfd04-35e4-408d-ae58-42dff3b60fa3" providerId="ADAL" clId="{088F5201-9553-4748-827A-FBF1E349F818}" dt="2024-04-30T09:15:19.070" v="762" actId="1076"/>
          <ac:picMkLst>
            <pc:docMk/>
            <pc:sldMk cId="3882709920" sldId="416"/>
            <ac:picMk id="38" creationId="{8FB9AD9C-FF27-B63C-71D2-7695FC2624D8}"/>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088F5201-9553-4748-827A-FBF1E349F818}" dt="2024-04-30T09:14:12.580" v="749" actId="2056"/>
              <pc2:cmMkLst xmlns:pc2="http://schemas.microsoft.com/office/powerpoint/2019/9/main/command">
                <pc:docMk/>
                <pc:sldMk cId="3882709920" sldId="416"/>
                <pc2:cmMk id="{B4158482-E536-4B64-9509-E13FBE180719}"/>
              </pc2:cmMkLst>
            </pc226:cmChg>
          </p:ext>
        </pc:extLst>
      </pc:sldChg>
      <pc:sldChg chg="addSp delSp modSp mod">
        <pc:chgData name="Mukesh Sekar" userId="3c5cfd04-35e4-408d-ae58-42dff3b60fa3" providerId="ADAL" clId="{088F5201-9553-4748-827A-FBF1E349F818}" dt="2024-04-30T04:31:32.650" v="665" actId="1076"/>
        <pc:sldMkLst>
          <pc:docMk/>
          <pc:sldMk cId="3739552530" sldId="422"/>
        </pc:sldMkLst>
        <pc:picChg chg="add del mod">
          <ac:chgData name="Mukesh Sekar" userId="3c5cfd04-35e4-408d-ae58-42dff3b60fa3" providerId="ADAL" clId="{088F5201-9553-4748-827A-FBF1E349F818}" dt="2024-04-30T04:31:21.847" v="662" actId="478"/>
          <ac:picMkLst>
            <pc:docMk/>
            <pc:sldMk cId="3739552530" sldId="422"/>
            <ac:picMk id="4" creationId="{BE0620B1-F730-BE90-634B-A14950CF1F63}"/>
          </ac:picMkLst>
        </pc:picChg>
        <pc:picChg chg="del mod">
          <ac:chgData name="Mukesh Sekar" userId="3c5cfd04-35e4-408d-ae58-42dff3b60fa3" providerId="ADAL" clId="{088F5201-9553-4748-827A-FBF1E349F818}" dt="2024-04-30T04:31:23.405" v="663" actId="478"/>
          <ac:picMkLst>
            <pc:docMk/>
            <pc:sldMk cId="3739552530" sldId="422"/>
            <ac:picMk id="7" creationId="{146DA3F2-2BDA-3C0C-A57D-7DE67F0C9895}"/>
          </ac:picMkLst>
        </pc:picChg>
        <pc:picChg chg="add mod">
          <ac:chgData name="Mukesh Sekar" userId="3c5cfd04-35e4-408d-ae58-42dff3b60fa3" providerId="ADAL" clId="{088F5201-9553-4748-827A-FBF1E349F818}" dt="2024-04-30T04:31:32.650" v="665" actId="1076"/>
          <ac:picMkLst>
            <pc:docMk/>
            <pc:sldMk cId="3739552530" sldId="422"/>
            <ac:picMk id="8" creationId="{770591E1-6DFF-887F-05CC-9767BC9D8FBA}"/>
          </ac:picMkLst>
        </pc:picChg>
      </pc:sldChg>
      <pc:sldChg chg="addSp delSp modSp mod">
        <pc:chgData name="Mukesh Sekar" userId="3c5cfd04-35e4-408d-ae58-42dff3b60fa3" providerId="ADAL" clId="{088F5201-9553-4748-827A-FBF1E349F818}" dt="2024-04-30T09:21:34.402" v="826" actId="1036"/>
        <pc:sldMkLst>
          <pc:docMk/>
          <pc:sldMk cId="2352734029" sldId="423"/>
        </pc:sldMkLst>
        <pc:spChg chg="mod">
          <ac:chgData name="Mukesh Sekar" userId="3c5cfd04-35e4-408d-ae58-42dff3b60fa3" providerId="ADAL" clId="{088F5201-9553-4748-827A-FBF1E349F818}" dt="2024-04-30T09:21:34.402" v="826" actId="1036"/>
          <ac:spMkLst>
            <pc:docMk/>
            <pc:sldMk cId="2352734029" sldId="423"/>
            <ac:spMk id="3" creationId="{ADCCD8A4-97DA-CE2E-7F5F-FEEF4AC0CE0D}"/>
          </ac:spMkLst>
        </pc:spChg>
        <pc:grpChg chg="del">
          <ac:chgData name="Mukesh Sekar" userId="3c5cfd04-35e4-408d-ae58-42dff3b60fa3" providerId="ADAL" clId="{088F5201-9553-4748-827A-FBF1E349F818}" dt="2024-04-30T04:31:46.495" v="666" actId="165"/>
          <ac:grpSpMkLst>
            <pc:docMk/>
            <pc:sldMk cId="2352734029" sldId="423"/>
            <ac:grpSpMk id="2" creationId="{E27A7D2A-8214-B2FB-830C-362494B870B8}"/>
          </ac:grpSpMkLst>
        </pc:grpChg>
        <pc:grpChg chg="del mod topLvl">
          <ac:chgData name="Mukesh Sekar" userId="3c5cfd04-35e4-408d-ae58-42dff3b60fa3" providerId="ADAL" clId="{088F5201-9553-4748-827A-FBF1E349F818}" dt="2024-04-30T04:31:50.409" v="669" actId="165"/>
          <ac:grpSpMkLst>
            <pc:docMk/>
            <pc:sldMk cId="2352734029" sldId="423"/>
            <ac:grpSpMk id="6" creationId="{98A75FBB-C5C6-EA98-5D8E-1E27D08C9730}"/>
          </ac:grpSpMkLst>
        </pc:grpChg>
        <pc:picChg chg="add mod">
          <ac:chgData name="Mukesh Sekar" userId="3c5cfd04-35e4-408d-ae58-42dff3b60fa3" providerId="ADAL" clId="{088F5201-9553-4748-827A-FBF1E349F818}" dt="2024-04-30T09:19:08.581" v="779" actId="14100"/>
          <ac:picMkLst>
            <pc:docMk/>
            <pc:sldMk cId="2352734029" sldId="423"/>
            <ac:picMk id="4" creationId="{0DA36AC9-35A7-844C-1F5E-FFDC4E9550B4}"/>
          </ac:picMkLst>
        </pc:picChg>
        <pc:picChg chg="add mod">
          <ac:chgData name="Mukesh Sekar" userId="3c5cfd04-35e4-408d-ae58-42dff3b60fa3" providerId="ADAL" clId="{088F5201-9553-4748-827A-FBF1E349F818}" dt="2024-04-30T04:32:05.950" v="676" actId="1076"/>
          <ac:picMkLst>
            <pc:docMk/>
            <pc:sldMk cId="2352734029" sldId="423"/>
            <ac:picMk id="4" creationId="{C7A546BC-2131-F1C0-111C-DE3DD166F481}"/>
          </ac:picMkLst>
        </pc:picChg>
        <pc:picChg chg="add mod">
          <ac:chgData name="Mukesh Sekar" userId="3c5cfd04-35e4-408d-ae58-42dff3b60fa3" providerId="ADAL" clId="{088F5201-9553-4748-827A-FBF1E349F818}" dt="2024-04-30T04:32:13.397" v="680" actId="1076"/>
          <ac:picMkLst>
            <pc:docMk/>
            <pc:sldMk cId="2352734029" sldId="423"/>
            <ac:picMk id="7" creationId="{9C5228D4-B18D-BF6E-90EC-91381DA2A16D}"/>
          </ac:picMkLst>
        </pc:picChg>
        <pc:picChg chg="add del mod topLvl">
          <ac:chgData name="Mukesh Sekar" userId="3c5cfd04-35e4-408d-ae58-42dff3b60fa3" providerId="ADAL" clId="{088F5201-9553-4748-827A-FBF1E349F818}" dt="2024-04-30T04:32:10.286" v="678" actId="478"/>
          <ac:picMkLst>
            <pc:docMk/>
            <pc:sldMk cId="2352734029" sldId="423"/>
            <ac:picMk id="8" creationId="{07752BD1-F299-9340-C6EC-13DC76791441}"/>
          </ac:picMkLst>
        </pc:picChg>
        <pc:picChg chg="add mod">
          <ac:chgData name="Mukesh Sekar" userId="3c5cfd04-35e4-408d-ae58-42dff3b60fa3" providerId="ADAL" clId="{088F5201-9553-4748-827A-FBF1E349F818}" dt="2024-04-30T09:19:40.006" v="796"/>
          <ac:picMkLst>
            <pc:docMk/>
            <pc:sldMk cId="2352734029" sldId="423"/>
            <ac:picMk id="8" creationId="{3F6BD2B2-374E-AF32-42DF-B4D2DB7508E9}"/>
          </ac:picMkLst>
        </pc:picChg>
        <pc:picChg chg="mod topLvl">
          <ac:chgData name="Mukesh Sekar" userId="3c5cfd04-35e4-408d-ae58-42dff3b60fa3" providerId="ADAL" clId="{088F5201-9553-4748-827A-FBF1E349F818}" dt="2024-04-30T09:16:10.246" v="769" actId="1076"/>
          <ac:picMkLst>
            <pc:docMk/>
            <pc:sldMk cId="2352734029" sldId="423"/>
            <ac:picMk id="10" creationId="{354F2BA2-FD30-4F83-9953-35169E40EF4E}"/>
          </ac:picMkLst>
        </pc:picChg>
        <pc:picChg chg="mod topLvl">
          <ac:chgData name="Mukesh Sekar" userId="3c5cfd04-35e4-408d-ae58-42dff3b60fa3" providerId="ADAL" clId="{088F5201-9553-4748-827A-FBF1E349F818}" dt="2024-04-30T04:31:50.409" v="669" actId="165"/>
          <ac:picMkLst>
            <pc:docMk/>
            <pc:sldMk cId="2352734029" sldId="423"/>
            <ac:picMk id="11" creationId="{E3C7E120-DEFB-D250-67AC-77EB1C402C86}"/>
          </ac:picMkLst>
        </pc:picChg>
        <pc:picChg chg="del mod topLvl">
          <ac:chgData name="Mukesh Sekar" userId="3c5cfd04-35e4-408d-ae58-42dff3b60fa3" providerId="ADAL" clId="{088F5201-9553-4748-827A-FBF1E349F818}" dt="2024-04-30T09:19:00.710" v="775" actId="478"/>
          <ac:picMkLst>
            <pc:docMk/>
            <pc:sldMk cId="2352734029" sldId="423"/>
            <ac:picMk id="12" creationId="{4C894086-DBD3-D4C1-C7E0-B0C028160B6F}"/>
          </ac:picMkLst>
        </pc:picChg>
        <pc:picChg chg="mod topLvl">
          <ac:chgData name="Mukesh Sekar" userId="3c5cfd04-35e4-408d-ae58-42dff3b60fa3" providerId="ADAL" clId="{088F5201-9553-4748-827A-FBF1E349F818}" dt="2024-04-30T04:31:50.409" v="669" actId="165"/>
          <ac:picMkLst>
            <pc:docMk/>
            <pc:sldMk cId="2352734029" sldId="423"/>
            <ac:picMk id="13" creationId="{396B08FF-7A67-4D18-D908-923C55ABF499}"/>
          </ac:picMkLst>
        </pc:picChg>
        <pc:picChg chg="add del mod topLvl">
          <ac:chgData name="Mukesh Sekar" userId="3c5cfd04-35e4-408d-ae58-42dff3b60fa3" providerId="ADAL" clId="{088F5201-9553-4748-827A-FBF1E349F818}" dt="2024-04-30T09:20:21.292" v="805" actId="478"/>
          <ac:picMkLst>
            <pc:docMk/>
            <pc:sldMk cId="2352734029" sldId="423"/>
            <ac:picMk id="14" creationId="{5299BB78-5F06-B1F9-AB86-1448150D4606}"/>
          </ac:picMkLst>
        </pc:picChg>
        <pc:picChg chg="mod topLvl">
          <ac:chgData name="Mukesh Sekar" userId="3c5cfd04-35e4-408d-ae58-42dff3b60fa3" providerId="ADAL" clId="{088F5201-9553-4748-827A-FBF1E349F818}" dt="2024-04-30T04:31:50.409" v="669" actId="165"/>
          <ac:picMkLst>
            <pc:docMk/>
            <pc:sldMk cId="2352734029" sldId="423"/>
            <ac:picMk id="15" creationId="{67874B1D-3B6D-C045-2A3E-9BEC55A4155C}"/>
          </ac:picMkLst>
        </pc:picChg>
        <pc:picChg chg="add del mod">
          <ac:chgData name="Mukesh Sekar" userId="3c5cfd04-35e4-408d-ae58-42dff3b60fa3" providerId="ADAL" clId="{088F5201-9553-4748-827A-FBF1E349F818}" dt="2024-04-30T09:20:10.532" v="800" actId="478"/>
          <ac:picMkLst>
            <pc:docMk/>
            <pc:sldMk cId="2352734029" sldId="423"/>
            <ac:picMk id="16" creationId="{83AEB16E-DBD2-3DBA-FD48-83EB9F8F2EF4}"/>
          </ac:picMkLst>
        </pc:picChg>
        <pc:picChg chg="mod topLvl">
          <ac:chgData name="Mukesh Sekar" userId="3c5cfd04-35e4-408d-ae58-42dff3b60fa3" providerId="ADAL" clId="{088F5201-9553-4748-827A-FBF1E349F818}" dt="2024-04-30T04:31:50.409" v="669" actId="165"/>
          <ac:picMkLst>
            <pc:docMk/>
            <pc:sldMk cId="2352734029" sldId="423"/>
            <ac:picMk id="17" creationId="{4C8AEEB0-ADDE-E632-EDA0-0BABC21277A9}"/>
          </ac:picMkLst>
        </pc:picChg>
        <pc:picChg chg="add mod ord">
          <ac:chgData name="Mukesh Sekar" userId="3c5cfd04-35e4-408d-ae58-42dff3b60fa3" providerId="ADAL" clId="{088F5201-9553-4748-827A-FBF1E349F818}" dt="2024-04-30T09:20:30.965" v="811" actId="1076"/>
          <ac:picMkLst>
            <pc:docMk/>
            <pc:sldMk cId="2352734029" sldId="423"/>
            <ac:picMk id="19" creationId="{CF568F4C-C068-0F52-A2AE-3997461A5393}"/>
          </ac:picMkLst>
        </pc:picChg>
        <pc:picChg chg="mod topLvl">
          <ac:chgData name="Mukesh Sekar" userId="3c5cfd04-35e4-408d-ae58-42dff3b60fa3" providerId="ADAL" clId="{088F5201-9553-4748-827A-FBF1E349F818}" dt="2024-04-30T04:31:46.495" v="666" actId="165"/>
          <ac:picMkLst>
            <pc:docMk/>
            <pc:sldMk cId="2352734029" sldId="423"/>
            <ac:picMk id="20" creationId="{F7796DC8-9086-4BEF-436B-BF8F2F4D892E}"/>
          </ac:picMkLst>
        </pc:picChg>
        <pc:picChg chg="del mod topLvl">
          <ac:chgData name="Mukesh Sekar" userId="3c5cfd04-35e4-408d-ae58-42dff3b60fa3" providerId="ADAL" clId="{088F5201-9553-4748-827A-FBF1E349F818}" dt="2024-04-30T09:21:16.307" v="812" actId="478"/>
          <ac:picMkLst>
            <pc:docMk/>
            <pc:sldMk cId="2352734029" sldId="423"/>
            <ac:picMk id="22" creationId="{59E0BC1E-7D94-8B7D-2163-F293355F6E5D}"/>
          </ac:picMkLst>
        </pc:picChg>
        <pc:picChg chg="add mod ord">
          <ac:chgData name="Mukesh Sekar" userId="3c5cfd04-35e4-408d-ae58-42dff3b60fa3" providerId="ADAL" clId="{088F5201-9553-4748-827A-FBF1E349F818}" dt="2024-04-30T09:21:24.540" v="819" actId="1076"/>
          <ac:picMkLst>
            <pc:docMk/>
            <pc:sldMk cId="2352734029" sldId="423"/>
            <ac:picMk id="23" creationId="{9E2A7B7F-29DA-A377-F5F7-6202CAC37FEC}"/>
          </ac:picMkLst>
        </pc:picChg>
        <pc:picChg chg="mod topLvl">
          <ac:chgData name="Mukesh Sekar" userId="3c5cfd04-35e4-408d-ae58-42dff3b60fa3" providerId="ADAL" clId="{088F5201-9553-4748-827A-FBF1E349F818}" dt="2024-04-30T04:31:46.495" v="666" actId="165"/>
          <ac:picMkLst>
            <pc:docMk/>
            <pc:sldMk cId="2352734029" sldId="423"/>
            <ac:picMk id="25" creationId="{F3C406B4-2AF8-6D73-CB43-96FC94DFC307}"/>
          </ac:picMkLst>
        </pc:picChg>
      </pc:sldChg>
      <pc:sldChg chg="addSp delSp modSp mod">
        <pc:chgData name="Mukesh Sekar" userId="3c5cfd04-35e4-408d-ae58-42dff3b60fa3" providerId="ADAL" clId="{088F5201-9553-4748-827A-FBF1E349F818}" dt="2024-04-30T09:22:49.752" v="851" actId="1037"/>
        <pc:sldMkLst>
          <pc:docMk/>
          <pc:sldMk cId="968582073" sldId="434"/>
        </pc:sldMkLst>
        <pc:grpChg chg="del">
          <ac:chgData name="Mukesh Sekar" userId="3c5cfd04-35e4-408d-ae58-42dff3b60fa3" providerId="ADAL" clId="{088F5201-9553-4748-827A-FBF1E349F818}" dt="2024-04-30T09:22:10.289" v="832" actId="478"/>
          <ac:grpSpMkLst>
            <pc:docMk/>
            <pc:sldMk cId="968582073" sldId="434"/>
            <ac:grpSpMk id="12" creationId="{4C33BE99-68EE-8987-7A2E-B8A38B46FB93}"/>
          </ac:grpSpMkLst>
        </pc:grpChg>
        <pc:picChg chg="add mod">
          <ac:chgData name="Mukesh Sekar" userId="3c5cfd04-35e4-408d-ae58-42dff3b60fa3" providerId="ADAL" clId="{088F5201-9553-4748-827A-FBF1E349F818}" dt="2024-04-30T09:22:49.752" v="851" actId="1037"/>
          <ac:picMkLst>
            <pc:docMk/>
            <pc:sldMk cId="968582073" sldId="434"/>
            <ac:picMk id="3" creationId="{0F82F309-8EC2-CE89-1F35-8F054F5D4AD2}"/>
          </ac:picMkLst>
        </pc:picChg>
        <pc:picChg chg="add mod">
          <ac:chgData name="Mukesh Sekar" userId="3c5cfd04-35e4-408d-ae58-42dff3b60fa3" providerId="ADAL" clId="{088F5201-9553-4748-827A-FBF1E349F818}" dt="2024-04-30T09:22:25.236" v="838" actId="1076"/>
          <ac:picMkLst>
            <pc:docMk/>
            <pc:sldMk cId="968582073" sldId="434"/>
            <ac:picMk id="4" creationId="{3DAF2CEC-54DD-E13A-7CC1-ED5481A21C04}"/>
          </ac:picMkLst>
        </pc:picChg>
        <pc:picChg chg="add mod">
          <ac:chgData name="Mukesh Sekar" userId="3c5cfd04-35e4-408d-ae58-42dff3b60fa3" providerId="ADAL" clId="{088F5201-9553-4748-827A-FBF1E349F818}" dt="2024-04-30T09:22:39.852" v="843" actId="1076"/>
          <ac:picMkLst>
            <pc:docMk/>
            <pc:sldMk cId="968582073" sldId="434"/>
            <ac:picMk id="6" creationId="{AA7E4BD7-13D0-6C6B-5AD2-305DD4B09FDD}"/>
          </ac:picMkLst>
        </pc:picChg>
        <pc:picChg chg="del">
          <ac:chgData name="Mukesh Sekar" userId="3c5cfd04-35e4-408d-ae58-42dff3b60fa3" providerId="ADAL" clId="{088F5201-9553-4748-827A-FBF1E349F818}" dt="2024-04-30T09:22:32.225" v="839" actId="478"/>
          <ac:picMkLst>
            <pc:docMk/>
            <pc:sldMk cId="968582073" sldId="434"/>
            <ac:picMk id="15" creationId="{D7D86D94-13B0-49B9-A280-6F29896BFCFE}"/>
          </ac:picMkLst>
        </pc:picChg>
      </pc:sldChg>
      <pc:sldChg chg="addSp delSp modSp mod">
        <pc:chgData name="Mukesh Sekar" userId="3c5cfd04-35e4-408d-ae58-42dff3b60fa3" providerId="ADAL" clId="{088F5201-9553-4748-827A-FBF1E349F818}" dt="2024-04-29T11:16:00.536" v="12" actId="478"/>
        <pc:sldMkLst>
          <pc:docMk/>
          <pc:sldMk cId="1782899917" sldId="435"/>
        </pc:sldMkLst>
        <pc:spChg chg="add mod">
          <ac:chgData name="Mukesh Sekar" userId="3c5cfd04-35e4-408d-ae58-42dff3b60fa3" providerId="ADAL" clId="{088F5201-9553-4748-827A-FBF1E349F818}" dt="2024-04-29T11:15:56.327" v="11" actId="14100"/>
          <ac:spMkLst>
            <pc:docMk/>
            <pc:sldMk cId="1782899917" sldId="435"/>
            <ac:spMk id="2" creationId="{551F205B-DC02-9D8C-1752-15F2FACB9FB8}"/>
          </ac:spMkLst>
        </pc:spChg>
        <pc:spChg chg="del mod">
          <ac:chgData name="Mukesh Sekar" userId="3c5cfd04-35e4-408d-ae58-42dff3b60fa3" providerId="ADAL" clId="{088F5201-9553-4748-827A-FBF1E349F818}" dt="2024-04-29T11:16:00.536" v="12" actId="478"/>
          <ac:spMkLst>
            <pc:docMk/>
            <pc:sldMk cId="1782899917" sldId="435"/>
            <ac:spMk id="7" creationId="{8569A922-4FCE-8A90-B8EE-0F3F86CAC112}"/>
          </ac:spMkLst>
        </pc:spChg>
      </pc:sldChg>
      <pc:sldChg chg="addSp delSp modSp mod modCm">
        <pc:chgData name="Mukesh Sekar" userId="3c5cfd04-35e4-408d-ae58-42dff3b60fa3" providerId="ADAL" clId="{088F5201-9553-4748-827A-FBF1E349F818}" dt="2024-04-30T09:23:42.299" v="856" actId="1076"/>
        <pc:sldMkLst>
          <pc:docMk/>
          <pc:sldMk cId="1545653619" sldId="437"/>
        </pc:sldMkLst>
        <pc:spChg chg="add del mod">
          <ac:chgData name="Mukesh Sekar" userId="3c5cfd04-35e4-408d-ae58-42dff3b60fa3" providerId="ADAL" clId="{088F5201-9553-4748-827A-FBF1E349F818}" dt="2024-04-29T12:39:01.250" v="78"/>
          <ac:spMkLst>
            <pc:docMk/>
            <pc:sldMk cId="1545653619" sldId="437"/>
            <ac:spMk id="2" creationId="{349A3602-FA2E-76DC-2FBA-8F391D50475F}"/>
          </ac:spMkLst>
        </pc:spChg>
        <pc:spChg chg="add del mod">
          <ac:chgData name="Mukesh Sekar" userId="3c5cfd04-35e4-408d-ae58-42dff3b60fa3" providerId="ADAL" clId="{088F5201-9553-4748-827A-FBF1E349F818}" dt="2024-04-29T12:39:01.250" v="78"/>
          <ac:spMkLst>
            <pc:docMk/>
            <pc:sldMk cId="1545653619" sldId="437"/>
            <ac:spMk id="3" creationId="{1798B6D5-2904-711B-0E20-0E7AD2CECA41}"/>
          </ac:spMkLst>
        </pc:spChg>
        <pc:spChg chg="add del mod">
          <ac:chgData name="Mukesh Sekar" userId="3c5cfd04-35e4-408d-ae58-42dff3b60fa3" providerId="ADAL" clId="{088F5201-9553-4748-827A-FBF1E349F818}" dt="2024-04-29T12:39:01.250" v="78"/>
          <ac:spMkLst>
            <pc:docMk/>
            <pc:sldMk cId="1545653619" sldId="437"/>
            <ac:spMk id="4" creationId="{17292EAC-6E5F-B4A8-00BB-F15755D24F80}"/>
          </ac:spMkLst>
        </pc:spChg>
        <pc:spChg chg="mod">
          <ac:chgData name="Mukesh Sekar" userId="3c5cfd04-35e4-408d-ae58-42dff3b60fa3" providerId="ADAL" clId="{088F5201-9553-4748-827A-FBF1E349F818}" dt="2024-04-29T12:55:36.444" v="498" actId="1076"/>
          <ac:spMkLst>
            <pc:docMk/>
            <pc:sldMk cId="1545653619" sldId="437"/>
            <ac:spMk id="5" creationId="{AF6B602B-9F4F-69B0-80AF-800AAAC37E45}"/>
          </ac:spMkLst>
        </pc:spChg>
        <pc:spChg chg="mod">
          <ac:chgData name="Mukesh Sekar" userId="3c5cfd04-35e4-408d-ae58-42dff3b60fa3" providerId="ADAL" clId="{088F5201-9553-4748-827A-FBF1E349F818}" dt="2024-04-29T12:38:42.557" v="73"/>
          <ac:spMkLst>
            <pc:docMk/>
            <pc:sldMk cId="1545653619" sldId="437"/>
            <ac:spMk id="7" creationId="{A8FD2F2F-0698-84B7-2317-903C088E1CCD}"/>
          </ac:spMkLst>
        </pc:spChg>
        <pc:spChg chg="mod">
          <ac:chgData name="Mukesh Sekar" userId="3c5cfd04-35e4-408d-ae58-42dff3b60fa3" providerId="ADAL" clId="{088F5201-9553-4748-827A-FBF1E349F818}" dt="2024-04-29T12:38:48.756" v="77"/>
          <ac:spMkLst>
            <pc:docMk/>
            <pc:sldMk cId="1545653619" sldId="437"/>
            <ac:spMk id="8" creationId="{1588EABC-4B97-1031-D1D7-7B6F85523CDA}"/>
          </ac:spMkLst>
        </pc:spChg>
        <pc:spChg chg="mod">
          <ac:chgData name="Mukesh Sekar" userId="3c5cfd04-35e4-408d-ae58-42dff3b60fa3" providerId="ADAL" clId="{088F5201-9553-4748-827A-FBF1E349F818}" dt="2024-04-30T04:56:23.156" v="692" actId="164"/>
          <ac:spMkLst>
            <pc:docMk/>
            <pc:sldMk cId="1545653619" sldId="437"/>
            <ac:spMk id="9" creationId="{D9B252D5-2767-4155-C0B6-3C23227D2C2D}"/>
          </ac:spMkLst>
        </pc:spChg>
        <pc:spChg chg="mod">
          <ac:chgData name="Mukesh Sekar" userId="3c5cfd04-35e4-408d-ae58-42dff3b60fa3" providerId="ADAL" clId="{088F5201-9553-4748-827A-FBF1E349F818}" dt="2024-04-30T04:56:23.156" v="692" actId="164"/>
          <ac:spMkLst>
            <pc:docMk/>
            <pc:sldMk cId="1545653619" sldId="437"/>
            <ac:spMk id="10" creationId="{899C8D4B-E93C-E69A-17AD-E5F9ED5018A2}"/>
          </ac:spMkLst>
        </pc:spChg>
        <pc:spChg chg="mod">
          <ac:chgData name="Mukesh Sekar" userId="3c5cfd04-35e4-408d-ae58-42dff3b60fa3" providerId="ADAL" clId="{088F5201-9553-4748-827A-FBF1E349F818}" dt="2024-04-30T04:56:23.156" v="692" actId="164"/>
          <ac:spMkLst>
            <pc:docMk/>
            <pc:sldMk cId="1545653619" sldId="437"/>
            <ac:spMk id="11" creationId="{F2D4A538-9216-21E4-5FCF-5C43BE51DC92}"/>
          </ac:spMkLst>
        </pc:spChg>
        <pc:spChg chg="mod">
          <ac:chgData name="Mukesh Sekar" userId="3c5cfd04-35e4-408d-ae58-42dff3b60fa3" providerId="ADAL" clId="{088F5201-9553-4748-827A-FBF1E349F818}" dt="2024-04-30T04:56:23.156" v="692" actId="164"/>
          <ac:spMkLst>
            <pc:docMk/>
            <pc:sldMk cId="1545653619" sldId="437"/>
            <ac:spMk id="12" creationId="{227EAE70-C6C1-B2D9-5FBB-F6842C8CB91C}"/>
          </ac:spMkLst>
        </pc:spChg>
        <pc:spChg chg="mod">
          <ac:chgData name="Mukesh Sekar" userId="3c5cfd04-35e4-408d-ae58-42dff3b60fa3" providerId="ADAL" clId="{088F5201-9553-4748-827A-FBF1E349F818}" dt="2024-04-30T04:56:23.156" v="692" actId="164"/>
          <ac:spMkLst>
            <pc:docMk/>
            <pc:sldMk cId="1545653619" sldId="437"/>
            <ac:spMk id="13" creationId="{B6665ADB-2090-43C5-303C-4AAE4C8A452D}"/>
          </ac:spMkLst>
        </pc:spChg>
        <pc:spChg chg="mod">
          <ac:chgData name="Mukesh Sekar" userId="3c5cfd04-35e4-408d-ae58-42dff3b60fa3" providerId="ADAL" clId="{088F5201-9553-4748-827A-FBF1E349F818}" dt="2024-04-30T04:56:23.156" v="692" actId="164"/>
          <ac:spMkLst>
            <pc:docMk/>
            <pc:sldMk cId="1545653619" sldId="437"/>
            <ac:spMk id="14" creationId="{D430C3B9-F0F0-A724-C2BB-79A5ED5CA6B3}"/>
          </ac:spMkLst>
        </pc:spChg>
        <pc:spChg chg="mod">
          <ac:chgData name="Mukesh Sekar" userId="3c5cfd04-35e4-408d-ae58-42dff3b60fa3" providerId="ADAL" clId="{088F5201-9553-4748-827A-FBF1E349F818}" dt="2024-04-30T04:56:23.156" v="692" actId="164"/>
          <ac:spMkLst>
            <pc:docMk/>
            <pc:sldMk cId="1545653619" sldId="437"/>
            <ac:spMk id="15" creationId="{27172E8F-7246-45B0-07C6-B071FF50442D}"/>
          </ac:spMkLst>
        </pc:spChg>
        <pc:spChg chg="add mod">
          <ac:chgData name="Mukesh Sekar" userId="3c5cfd04-35e4-408d-ae58-42dff3b60fa3" providerId="ADAL" clId="{088F5201-9553-4748-827A-FBF1E349F818}" dt="2024-04-30T04:56:43.281" v="701" actId="1076"/>
          <ac:spMkLst>
            <pc:docMk/>
            <pc:sldMk cId="1545653619" sldId="437"/>
            <ac:spMk id="16" creationId="{8CAC2466-06FD-3785-5F85-871C3AFF2984}"/>
          </ac:spMkLst>
        </pc:spChg>
        <pc:spChg chg="add mod">
          <ac:chgData name="Mukesh Sekar" userId="3c5cfd04-35e4-408d-ae58-42dff3b60fa3" providerId="ADAL" clId="{088F5201-9553-4748-827A-FBF1E349F818}" dt="2024-04-30T04:56:40.001" v="700" actId="1076"/>
          <ac:spMkLst>
            <pc:docMk/>
            <pc:sldMk cId="1545653619" sldId="437"/>
            <ac:spMk id="17" creationId="{6C4DCF1A-1D7C-AB14-0774-C0B8D2CCC911}"/>
          </ac:spMkLst>
        </pc:spChg>
        <pc:spChg chg="add mod">
          <ac:chgData name="Mukesh Sekar" userId="3c5cfd04-35e4-408d-ae58-42dff3b60fa3" providerId="ADAL" clId="{088F5201-9553-4748-827A-FBF1E349F818}" dt="2024-04-30T04:56:23.156" v="692" actId="164"/>
          <ac:spMkLst>
            <pc:docMk/>
            <pc:sldMk cId="1545653619" sldId="437"/>
            <ac:spMk id="18" creationId="{0A7A3A21-1805-D0BE-6447-085C2EC6F779}"/>
          </ac:spMkLst>
        </pc:spChg>
        <pc:spChg chg="add del mod">
          <ac:chgData name="Mukesh Sekar" userId="3c5cfd04-35e4-408d-ae58-42dff3b60fa3" providerId="ADAL" clId="{088F5201-9553-4748-827A-FBF1E349F818}" dt="2024-04-29T12:48:29.586" v="424"/>
          <ac:spMkLst>
            <pc:docMk/>
            <pc:sldMk cId="1545653619" sldId="437"/>
            <ac:spMk id="19" creationId="{FF16EEFD-63BE-9315-C56F-01BA2D7997DA}"/>
          </ac:spMkLst>
        </pc:spChg>
        <pc:spChg chg="add del mod">
          <ac:chgData name="Mukesh Sekar" userId="3c5cfd04-35e4-408d-ae58-42dff3b60fa3" providerId="ADAL" clId="{088F5201-9553-4748-827A-FBF1E349F818}" dt="2024-04-29T12:48:29.586" v="424"/>
          <ac:spMkLst>
            <pc:docMk/>
            <pc:sldMk cId="1545653619" sldId="437"/>
            <ac:spMk id="20" creationId="{837FC579-F549-A4E2-AFE1-F1E6855FC7B4}"/>
          </ac:spMkLst>
        </pc:spChg>
        <pc:spChg chg="add del mod">
          <ac:chgData name="Mukesh Sekar" userId="3c5cfd04-35e4-408d-ae58-42dff3b60fa3" providerId="ADAL" clId="{088F5201-9553-4748-827A-FBF1E349F818}" dt="2024-04-29T12:48:29.586" v="424"/>
          <ac:spMkLst>
            <pc:docMk/>
            <pc:sldMk cId="1545653619" sldId="437"/>
            <ac:spMk id="21" creationId="{8DACB013-F7C2-8CAD-6C35-6EC47D804E1B}"/>
          </ac:spMkLst>
        </pc:spChg>
        <pc:spChg chg="add del mod">
          <ac:chgData name="Mukesh Sekar" userId="3c5cfd04-35e4-408d-ae58-42dff3b60fa3" providerId="ADAL" clId="{088F5201-9553-4748-827A-FBF1E349F818}" dt="2024-04-29T12:48:29.586" v="424"/>
          <ac:spMkLst>
            <pc:docMk/>
            <pc:sldMk cId="1545653619" sldId="437"/>
            <ac:spMk id="22" creationId="{C5F4E0EA-2A48-4322-99F7-456DD37FA09A}"/>
          </ac:spMkLst>
        </pc:spChg>
        <pc:spChg chg="mod">
          <ac:chgData name="Mukesh Sekar" userId="3c5cfd04-35e4-408d-ae58-42dff3b60fa3" providerId="ADAL" clId="{088F5201-9553-4748-827A-FBF1E349F818}" dt="2024-04-30T04:56:46.507" v="702" actId="164"/>
          <ac:spMkLst>
            <pc:docMk/>
            <pc:sldMk cId="1545653619" sldId="437"/>
            <ac:spMk id="23" creationId="{9A1FEAF6-0A3D-C8BA-7ED3-7F65A945DAD4}"/>
          </ac:spMkLst>
        </pc:spChg>
        <pc:spChg chg="mod">
          <ac:chgData name="Mukesh Sekar" userId="3c5cfd04-35e4-408d-ae58-42dff3b60fa3" providerId="ADAL" clId="{088F5201-9553-4748-827A-FBF1E349F818}" dt="2024-04-30T04:56:46.507" v="702" actId="164"/>
          <ac:spMkLst>
            <pc:docMk/>
            <pc:sldMk cId="1545653619" sldId="437"/>
            <ac:spMk id="25" creationId="{C5A162DE-DADA-6252-2412-F3AA759B891A}"/>
          </ac:spMkLst>
        </pc:spChg>
        <pc:spChg chg="mod">
          <ac:chgData name="Mukesh Sekar" userId="3c5cfd04-35e4-408d-ae58-42dff3b60fa3" providerId="ADAL" clId="{088F5201-9553-4748-827A-FBF1E349F818}" dt="2024-04-30T04:56:46.507" v="702" actId="164"/>
          <ac:spMkLst>
            <pc:docMk/>
            <pc:sldMk cId="1545653619" sldId="437"/>
            <ac:spMk id="26" creationId="{C0C6525F-737F-BBC6-544A-F81DC23944EB}"/>
          </ac:spMkLst>
        </pc:spChg>
        <pc:spChg chg="mod">
          <ac:chgData name="Mukesh Sekar" userId="3c5cfd04-35e4-408d-ae58-42dff3b60fa3" providerId="ADAL" clId="{088F5201-9553-4748-827A-FBF1E349F818}" dt="2024-04-30T04:56:46.507" v="702" actId="164"/>
          <ac:spMkLst>
            <pc:docMk/>
            <pc:sldMk cId="1545653619" sldId="437"/>
            <ac:spMk id="27" creationId="{35807270-5304-7804-DD87-E45361757254}"/>
          </ac:spMkLst>
        </pc:spChg>
        <pc:spChg chg="mod">
          <ac:chgData name="Mukesh Sekar" userId="3c5cfd04-35e4-408d-ae58-42dff3b60fa3" providerId="ADAL" clId="{088F5201-9553-4748-827A-FBF1E349F818}" dt="2024-04-30T04:56:46.507" v="702" actId="164"/>
          <ac:spMkLst>
            <pc:docMk/>
            <pc:sldMk cId="1545653619" sldId="437"/>
            <ac:spMk id="28" creationId="{CD29E12B-0472-2261-C561-AF14C9645DFF}"/>
          </ac:spMkLst>
        </pc:spChg>
        <pc:spChg chg="mod">
          <ac:chgData name="Mukesh Sekar" userId="3c5cfd04-35e4-408d-ae58-42dff3b60fa3" providerId="ADAL" clId="{088F5201-9553-4748-827A-FBF1E349F818}" dt="2024-04-30T04:56:46.507" v="702" actId="164"/>
          <ac:spMkLst>
            <pc:docMk/>
            <pc:sldMk cId="1545653619" sldId="437"/>
            <ac:spMk id="29" creationId="{ADD566C7-241C-2CDD-5E42-F23E575197EA}"/>
          </ac:spMkLst>
        </pc:spChg>
        <pc:spChg chg="mod">
          <ac:chgData name="Mukesh Sekar" userId="3c5cfd04-35e4-408d-ae58-42dff3b60fa3" providerId="ADAL" clId="{088F5201-9553-4748-827A-FBF1E349F818}" dt="2024-04-30T04:56:46.507" v="702" actId="164"/>
          <ac:spMkLst>
            <pc:docMk/>
            <pc:sldMk cId="1545653619" sldId="437"/>
            <ac:spMk id="30" creationId="{5597ED97-FD17-CA0C-FCB8-0564D4436FE0}"/>
          </ac:spMkLst>
        </pc:spChg>
        <pc:spChg chg="mod">
          <ac:chgData name="Mukesh Sekar" userId="3c5cfd04-35e4-408d-ae58-42dff3b60fa3" providerId="ADAL" clId="{088F5201-9553-4748-827A-FBF1E349F818}" dt="2024-04-30T04:56:46.507" v="702" actId="164"/>
          <ac:spMkLst>
            <pc:docMk/>
            <pc:sldMk cId="1545653619" sldId="437"/>
            <ac:spMk id="31" creationId="{29E020C8-4C56-C385-AE3E-135B1C8064DE}"/>
          </ac:spMkLst>
        </pc:spChg>
        <pc:spChg chg="mod">
          <ac:chgData name="Mukesh Sekar" userId="3c5cfd04-35e4-408d-ae58-42dff3b60fa3" providerId="ADAL" clId="{088F5201-9553-4748-827A-FBF1E349F818}" dt="2024-04-30T04:56:46.507" v="702" actId="164"/>
          <ac:spMkLst>
            <pc:docMk/>
            <pc:sldMk cId="1545653619" sldId="437"/>
            <ac:spMk id="32" creationId="{9D80BD26-574C-6C2D-DA27-60377C803B52}"/>
          </ac:spMkLst>
        </pc:spChg>
        <pc:spChg chg="mod">
          <ac:chgData name="Mukesh Sekar" userId="3c5cfd04-35e4-408d-ae58-42dff3b60fa3" providerId="ADAL" clId="{088F5201-9553-4748-827A-FBF1E349F818}" dt="2024-04-30T04:56:46.507" v="702" actId="164"/>
          <ac:spMkLst>
            <pc:docMk/>
            <pc:sldMk cId="1545653619" sldId="437"/>
            <ac:spMk id="33" creationId="{F519AC25-6481-EE50-2A0A-606B525F9720}"/>
          </ac:spMkLst>
        </pc:spChg>
        <pc:spChg chg="mod">
          <ac:chgData name="Mukesh Sekar" userId="3c5cfd04-35e4-408d-ae58-42dff3b60fa3" providerId="ADAL" clId="{088F5201-9553-4748-827A-FBF1E349F818}" dt="2024-04-30T04:56:46.507" v="702" actId="164"/>
          <ac:spMkLst>
            <pc:docMk/>
            <pc:sldMk cId="1545653619" sldId="437"/>
            <ac:spMk id="34" creationId="{9361EF18-CB8D-0589-19AF-38D34256A2AE}"/>
          </ac:spMkLst>
        </pc:spChg>
        <pc:spChg chg="mod">
          <ac:chgData name="Mukesh Sekar" userId="3c5cfd04-35e4-408d-ae58-42dff3b60fa3" providerId="ADAL" clId="{088F5201-9553-4748-827A-FBF1E349F818}" dt="2024-04-30T04:56:46.507" v="702" actId="164"/>
          <ac:spMkLst>
            <pc:docMk/>
            <pc:sldMk cId="1545653619" sldId="437"/>
            <ac:spMk id="35" creationId="{E23E7D64-1AEE-51D9-CF32-2063C4D011FB}"/>
          </ac:spMkLst>
        </pc:spChg>
        <pc:spChg chg="mod">
          <ac:chgData name="Mukesh Sekar" userId="3c5cfd04-35e4-408d-ae58-42dff3b60fa3" providerId="ADAL" clId="{088F5201-9553-4748-827A-FBF1E349F818}" dt="2024-04-30T04:56:46.507" v="702" actId="164"/>
          <ac:spMkLst>
            <pc:docMk/>
            <pc:sldMk cId="1545653619" sldId="437"/>
            <ac:spMk id="36" creationId="{AA618027-AF6D-A0A7-25DC-6BFCC89A6DE7}"/>
          </ac:spMkLst>
        </pc:spChg>
        <pc:spChg chg="add mod">
          <ac:chgData name="Mukesh Sekar" userId="3c5cfd04-35e4-408d-ae58-42dff3b60fa3" providerId="ADAL" clId="{088F5201-9553-4748-827A-FBF1E349F818}" dt="2024-04-30T05:01:39.776" v="717" actId="1076"/>
          <ac:spMkLst>
            <pc:docMk/>
            <pc:sldMk cId="1545653619" sldId="437"/>
            <ac:spMk id="37" creationId="{645A86C2-3A21-BCDF-EBB9-9C32426E0BDF}"/>
          </ac:spMkLst>
        </pc:spChg>
        <pc:spChg chg="add mod">
          <ac:chgData name="Mukesh Sekar" userId="3c5cfd04-35e4-408d-ae58-42dff3b60fa3" providerId="ADAL" clId="{088F5201-9553-4748-827A-FBF1E349F818}" dt="2024-04-30T05:01:13.839" v="714" actId="255"/>
          <ac:spMkLst>
            <pc:docMk/>
            <pc:sldMk cId="1545653619" sldId="437"/>
            <ac:spMk id="38" creationId="{7D070754-86E1-A1C4-5181-E4B7A772251A}"/>
          </ac:spMkLst>
        </pc:spChg>
        <pc:spChg chg="add mod">
          <ac:chgData name="Mukesh Sekar" userId="3c5cfd04-35e4-408d-ae58-42dff3b60fa3" providerId="ADAL" clId="{088F5201-9553-4748-827A-FBF1E349F818}" dt="2024-04-30T05:01:05.383" v="712" actId="255"/>
          <ac:spMkLst>
            <pc:docMk/>
            <pc:sldMk cId="1545653619" sldId="437"/>
            <ac:spMk id="39" creationId="{7B02BFC0-E6F9-1E24-C57C-BB4C81C71A5F}"/>
          </ac:spMkLst>
        </pc:spChg>
        <pc:spChg chg="add mod">
          <ac:chgData name="Mukesh Sekar" userId="3c5cfd04-35e4-408d-ae58-42dff3b60fa3" providerId="ADAL" clId="{088F5201-9553-4748-827A-FBF1E349F818}" dt="2024-04-30T05:01:08.488" v="713" actId="255"/>
          <ac:spMkLst>
            <pc:docMk/>
            <pc:sldMk cId="1545653619" sldId="437"/>
            <ac:spMk id="40" creationId="{9B6F08EB-0B27-A3F5-D6BE-EFD2AF99EF27}"/>
          </ac:spMkLst>
        </pc:spChg>
        <pc:spChg chg="add mod">
          <ac:chgData name="Mukesh Sekar" userId="3c5cfd04-35e4-408d-ae58-42dff3b60fa3" providerId="ADAL" clId="{088F5201-9553-4748-827A-FBF1E349F818}" dt="2024-04-29T12:58:27.059" v="541" actId="1076"/>
          <ac:spMkLst>
            <pc:docMk/>
            <pc:sldMk cId="1545653619" sldId="437"/>
            <ac:spMk id="41" creationId="{8E4066CF-5BDC-E9E8-CF89-90EAE1B17795}"/>
          </ac:spMkLst>
        </pc:spChg>
        <pc:spChg chg="add mod">
          <ac:chgData name="Mukesh Sekar" userId="3c5cfd04-35e4-408d-ae58-42dff3b60fa3" providerId="ADAL" clId="{088F5201-9553-4748-827A-FBF1E349F818}" dt="2024-04-30T09:23:42.299" v="856" actId="1076"/>
          <ac:spMkLst>
            <pc:docMk/>
            <pc:sldMk cId="1545653619" sldId="437"/>
            <ac:spMk id="42" creationId="{AA8B8C05-AFAE-5F29-78E8-38B1E7CCB64A}"/>
          </ac:spMkLst>
        </pc:spChg>
        <pc:spChg chg="add mod">
          <ac:chgData name="Mukesh Sekar" userId="3c5cfd04-35e4-408d-ae58-42dff3b60fa3" providerId="ADAL" clId="{088F5201-9553-4748-827A-FBF1E349F818}" dt="2024-04-29T12:59:34.203" v="553" actId="1076"/>
          <ac:spMkLst>
            <pc:docMk/>
            <pc:sldMk cId="1545653619" sldId="437"/>
            <ac:spMk id="43" creationId="{8BAE5435-585E-2280-89C6-8384D5670EBD}"/>
          </ac:spMkLst>
        </pc:spChg>
        <pc:grpChg chg="add mod">
          <ac:chgData name="Mukesh Sekar" userId="3c5cfd04-35e4-408d-ae58-42dff3b60fa3" providerId="ADAL" clId="{088F5201-9553-4748-827A-FBF1E349F818}" dt="2024-04-30T05:01:24.729" v="716" actId="1076"/>
          <ac:grpSpMkLst>
            <pc:docMk/>
            <pc:sldMk cId="1545653619" sldId="437"/>
            <ac:grpSpMk id="2" creationId="{02710B5E-E843-2391-F014-2AEFF546AB68}"/>
          </ac:grpSpMkLst>
        </pc:grpChg>
        <pc:grpChg chg="add mod">
          <ac:chgData name="Mukesh Sekar" userId="3c5cfd04-35e4-408d-ae58-42dff3b60fa3" providerId="ADAL" clId="{088F5201-9553-4748-827A-FBF1E349F818}" dt="2024-04-30T05:00:55.289" v="709" actId="1076"/>
          <ac:grpSpMkLst>
            <pc:docMk/>
            <pc:sldMk cId="1545653619" sldId="437"/>
            <ac:grpSpMk id="3" creationId="{0FDA077E-5AB6-2221-8BF7-39E02B15808B}"/>
          </ac:grpSpMkLst>
        </pc:grpChg>
        <pc:picChg chg="del mod">
          <ac:chgData name="Mukesh Sekar" userId="3c5cfd04-35e4-408d-ae58-42dff3b60fa3" providerId="ADAL" clId="{088F5201-9553-4748-827A-FBF1E349F818}" dt="2024-04-29T12:58:38.040" v="543" actId="478"/>
          <ac:picMkLst>
            <pc:docMk/>
            <pc:sldMk cId="1545653619" sldId="437"/>
            <ac:picMk id="6" creationId="{495C8561-1F08-C182-4F1A-7B2E745B2B98}"/>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088F5201-9553-4748-827A-FBF1E349F818}" dt="2024-04-29T12:58:38.041" v="544" actId="2056"/>
              <pc2:cmMkLst xmlns:pc2="http://schemas.microsoft.com/office/powerpoint/2019/9/main/command">
                <pc:docMk/>
                <pc:sldMk cId="1545653619" sldId="437"/>
                <pc2:cmMk id="{6FDD7E74-77AE-448F-A24E-70337DDECCAF}"/>
              </pc2:cmMkLst>
            </pc226:cmChg>
          </p:ext>
        </pc:extLst>
      </pc:sldChg>
      <pc:sldChg chg="modSp mod">
        <pc:chgData name="Mukesh Sekar" userId="3c5cfd04-35e4-408d-ae58-42dff3b60fa3" providerId="ADAL" clId="{088F5201-9553-4748-827A-FBF1E349F818}" dt="2024-04-30T04:55:44.603" v="691" actId="1035"/>
        <pc:sldMkLst>
          <pc:docMk/>
          <pc:sldMk cId="3885245123" sldId="439"/>
        </pc:sldMkLst>
        <pc:spChg chg="mod">
          <ac:chgData name="Mukesh Sekar" userId="3c5cfd04-35e4-408d-ae58-42dff3b60fa3" providerId="ADAL" clId="{088F5201-9553-4748-827A-FBF1E349F818}" dt="2024-04-30T04:55:44.603" v="691" actId="1035"/>
          <ac:spMkLst>
            <pc:docMk/>
            <pc:sldMk cId="3885245123" sldId="439"/>
            <ac:spMk id="2" creationId="{CE142305-0E44-15E1-3E21-8A61F9F47E39}"/>
          </ac:spMkLst>
        </pc:spChg>
      </pc:sldChg>
      <pc:sldChg chg="modSp mod">
        <pc:chgData name="Mukesh Sekar" userId="3c5cfd04-35e4-408d-ae58-42dff3b60fa3" providerId="ADAL" clId="{088F5201-9553-4748-827A-FBF1E349F818}" dt="2024-04-30T09:24:22.471" v="859" actId="207"/>
        <pc:sldMkLst>
          <pc:docMk/>
          <pc:sldMk cId="3029132627" sldId="445"/>
        </pc:sldMkLst>
        <pc:spChg chg="mod">
          <ac:chgData name="Mukesh Sekar" userId="3c5cfd04-35e4-408d-ae58-42dff3b60fa3" providerId="ADAL" clId="{088F5201-9553-4748-827A-FBF1E349F818}" dt="2024-04-30T09:24:22.471" v="859" actId="207"/>
          <ac:spMkLst>
            <pc:docMk/>
            <pc:sldMk cId="3029132627" sldId="445"/>
            <ac:spMk id="31" creationId="{08BF28D7-F1A3-179A-8B59-4E12BDAD80F4}"/>
          </ac:spMkLst>
        </pc:spChg>
        <pc:spChg chg="mod">
          <ac:chgData name="Mukesh Sekar" userId="3c5cfd04-35e4-408d-ae58-42dff3b60fa3" providerId="ADAL" clId="{088F5201-9553-4748-827A-FBF1E349F818}" dt="2024-04-30T09:24:22.471" v="859" actId="207"/>
          <ac:spMkLst>
            <pc:docMk/>
            <pc:sldMk cId="3029132627" sldId="445"/>
            <ac:spMk id="32" creationId="{F5263CFF-2D51-72E5-3E00-A7A45AB84E2E}"/>
          </ac:spMkLst>
        </pc:spChg>
        <pc:spChg chg="mod">
          <ac:chgData name="Mukesh Sekar" userId="3c5cfd04-35e4-408d-ae58-42dff3b60fa3" providerId="ADAL" clId="{088F5201-9553-4748-827A-FBF1E349F818}" dt="2024-04-30T09:24:15.215" v="857" actId="207"/>
          <ac:spMkLst>
            <pc:docMk/>
            <pc:sldMk cId="3029132627" sldId="445"/>
            <ac:spMk id="33" creationId="{2D34B1E2-0CD4-F0D2-C146-5B7B8B9E32A4}"/>
          </ac:spMkLst>
        </pc:spChg>
        <pc:spChg chg="mod">
          <ac:chgData name="Mukesh Sekar" userId="3c5cfd04-35e4-408d-ae58-42dff3b60fa3" providerId="ADAL" clId="{088F5201-9553-4748-827A-FBF1E349F818}" dt="2024-04-30T09:24:15.215" v="857" actId="207"/>
          <ac:spMkLst>
            <pc:docMk/>
            <pc:sldMk cId="3029132627" sldId="445"/>
            <ac:spMk id="34" creationId="{051D9168-E33A-1759-2DE9-C255DD3BB211}"/>
          </ac:spMkLst>
        </pc:spChg>
        <pc:spChg chg="mod">
          <ac:chgData name="Mukesh Sekar" userId="3c5cfd04-35e4-408d-ae58-42dff3b60fa3" providerId="ADAL" clId="{088F5201-9553-4748-827A-FBF1E349F818}" dt="2024-04-30T09:24:22.471" v="859" actId="207"/>
          <ac:spMkLst>
            <pc:docMk/>
            <pc:sldMk cId="3029132627" sldId="445"/>
            <ac:spMk id="37" creationId="{E6E351F1-93EE-0A1B-7077-F37E04C2C272}"/>
          </ac:spMkLst>
        </pc:spChg>
        <pc:spChg chg="mod">
          <ac:chgData name="Mukesh Sekar" userId="3c5cfd04-35e4-408d-ae58-42dff3b60fa3" providerId="ADAL" clId="{088F5201-9553-4748-827A-FBF1E349F818}" dt="2024-04-30T09:24:15.215" v="857" actId="207"/>
          <ac:spMkLst>
            <pc:docMk/>
            <pc:sldMk cId="3029132627" sldId="445"/>
            <ac:spMk id="38" creationId="{3B488308-D863-0B6F-CA42-1AFA2C47A404}"/>
          </ac:spMkLst>
        </pc:spChg>
      </pc:sldChg>
      <pc:sldChg chg="modSp mod">
        <pc:chgData name="Mukesh Sekar" userId="3c5cfd04-35e4-408d-ae58-42dff3b60fa3" providerId="ADAL" clId="{088F5201-9553-4748-827A-FBF1E349F818}" dt="2024-04-30T09:24:34.327" v="861" actId="207"/>
        <pc:sldMkLst>
          <pc:docMk/>
          <pc:sldMk cId="2311473064" sldId="446"/>
        </pc:sldMkLst>
        <pc:spChg chg="mod">
          <ac:chgData name="Mukesh Sekar" userId="3c5cfd04-35e4-408d-ae58-42dff3b60fa3" providerId="ADAL" clId="{088F5201-9553-4748-827A-FBF1E349F818}" dt="2024-04-30T09:24:34.327" v="861" actId="207"/>
          <ac:spMkLst>
            <pc:docMk/>
            <pc:sldMk cId="2311473064" sldId="446"/>
            <ac:spMk id="31" creationId="{08BF28D7-F1A3-179A-8B59-4E12BDAD80F4}"/>
          </ac:spMkLst>
        </pc:spChg>
        <pc:spChg chg="mod">
          <ac:chgData name="Mukesh Sekar" userId="3c5cfd04-35e4-408d-ae58-42dff3b60fa3" providerId="ADAL" clId="{088F5201-9553-4748-827A-FBF1E349F818}" dt="2024-04-30T09:24:34.327" v="861" actId="207"/>
          <ac:spMkLst>
            <pc:docMk/>
            <pc:sldMk cId="2311473064" sldId="446"/>
            <ac:spMk id="32" creationId="{F5263CFF-2D51-72E5-3E00-A7A45AB84E2E}"/>
          </ac:spMkLst>
        </pc:spChg>
        <pc:spChg chg="mod">
          <ac:chgData name="Mukesh Sekar" userId="3c5cfd04-35e4-408d-ae58-42dff3b60fa3" providerId="ADAL" clId="{088F5201-9553-4748-827A-FBF1E349F818}" dt="2024-04-30T09:24:30.056" v="860" actId="207"/>
          <ac:spMkLst>
            <pc:docMk/>
            <pc:sldMk cId="2311473064" sldId="446"/>
            <ac:spMk id="33" creationId="{2D34B1E2-0CD4-F0D2-C146-5B7B8B9E32A4}"/>
          </ac:spMkLst>
        </pc:spChg>
        <pc:spChg chg="mod">
          <ac:chgData name="Mukesh Sekar" userId="3c5cfd04-35e4-408d-ae58-42dff3b60fa3" providerId="ADAL" clId="{088F5201-9553-4748-827A-FBF1E349F818}" dt="2024-04-30T09:24:30.056" v="860" actId="207"/>
          <ac:spMkLst>
            <pc:docMk/>
            <pc:sldMk cId="2311473064" sldId="446"/>
            <ac:spMk id="34" creationId="{051D9168-E33A-1759-2DE9-C255DD3BB211}"/>
          </ac:spMkLst>
        </pc:spChg>
        <pc:spChg chg="mod">
          <ac:chgData name="Mukesh Sekar" userId="3c5cfd04-35e4-408d-ae58-42dff3b60fa3" providerId="ADAL" clId="{088F5201-9553-4748-827A-FBF1E349F818}" dt="2024-04-30T09:24:34.327" v="861" actId="207"/>
          <ac:spMkLst>
            <pc:docMk/>
            <pc:sldMk cId="2311473064" sldId="446"/>
            <ac:spMk id="37" creationId="{E6E351F1-93EE-0A1B-7077-F37E04C2C272}"/>
          </ac:spMkLst>
        </pc:spChg>
        <pc:spChg chg="mod">
          <ac:chgData name="Mukesh Sekar" userId="3c5cfd04-35e4-408d-ae58-42dff3b60fa3" providerId="ADAL" clId="{088F5201-9553-4748-827A-FBF1E349F818}" dt="2024-04-30T09:24:30.056" v="860" actId="207"/>
          <ac:spMkLst>
            <pc:docMk/>
            <pc:sldMk cId="2311473064" sldId="446"/>
            <ac:spMk id="38" creationId="{3B488308-D863-0B6F-CA42-1AFA2C47A404}"/>
          </ac:spMkLst>
        </pc:spChg>
      </pc:sldChg>
      <pc:sldChg chg="modCm">
        <pc:chgData name="Mukesh Sekar" userId="3c5cfd04-35e4-408d-ae58-42dff3b60fa3" providerId="ADAL" clId="{088F5201-9553-4748-827A-FBF1E349F818}" dt="2024-04-30T04:27:08.166" v="556" actId="2056"/>
        <pc:sldMkLst>
          <pc:docMk/>
          <pc:sldMk cId="2952697558" sldId="454"/>
        </pc:sldMkLst>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088F5201-9553-4748-827A-FBF1E349F818}" dt="2024-04-30T04:27:08.166" v="556" actId="2056"/>
              <pc2:cmMkLst xmlns:pc2="http://schemas.microsoft.com/office/powerpoint/2019/9/main/command">
                <pc:docMk/>
                <pc:sldMk cId="2952697558" sldId="454"/>
                <pc2:cmMk id="{9F2AA01B-E4F3-486A-9026-5BC4686DF6F2}"/>
              </pc2:cmMkLst>
            </pc226:cmChg>
          </p:ext>
        </pc:extLst>
      </pc:sldChg>
      <pc:sldChg chg="modSp mod">
        <pc:chgData name="Mukesh Sekar" userId="3c5cfd04-35e4-408d-ae58-42dff3b60fa3" providerId="ADAL" clId="{088F5201-9553-4748-827A-FBF1E349F818}" dt="2024-04-30T09:26:11.311" v="883" actId="207"/>
        <pc:sldMkLst>
          <pc:docMk/>
          <pc:sldMk cId="2722744785" sldId="462"/>
        </pc:sldMkLst>
        <pc:spChg chg="mod">
          <ac:chgData name="Mukesh Sekar" userId="3c5cfd04-35e4-408d-ae58-42dff3b60fa3" providerId="ADAL" clId="{088F5201-9553-4748-827A-FBF1E349F818}" dt="2024-04-30T09:26:05.127" v="881" actId="207"/>
          <ac:spMkLst>
            <pc:docMk/>
            <pc:sldMk cId="2722744785" sldId="462"/>
            <ac:spMk id="8" creationId="{50C608CD-83F3-7FDF-FA6D-F665F485B8CC}"/>
          </ac:spMkLst>
        </pc:spChg>
        <pc:spChg chg="mod">
          <ac:chgData name="Mukesh Sekar" userId="3c5cfd04-35e4-408d-ae58-42dff3b60fa3" providerId="ADAL" clId="{088F5201-9553-4748-827A-FBF1E349F818}" dt="2024-04-30T09:26:02.543" v="880" actId="207"/>
          <ac:spMkLst>
            <pc:docMk/>
            <pc:sldMk cId="2722744785" sldId="462"/>
            <ac:spMk id="9" creationId="{CF4F7491-198E-0E82-1A63-D37BEB05D43D}"/>
          </ac:spMkLst>
        </pc:spChg>
        <pc:spChg chg="mod">
          <ac:chgData name="Mukesh Sekar" userId="3c5cfd04-35e4-408d-ae58-42dff3b60fa3" providerId="ADAL" clId="{088F5201-9553-4748-827A-FBF1E349F818}" dt="2024-04-30T09:25:50.142" v="876" actId="207"/>
          <ac:spMkLst>
            <pc:docMk/>
            <pc:sldMk cId="2722744785" sldId="462"/>
            <ac:spMk id="10" creationId="{BD53318D-5973-C6A6-43F9-337F09F00C2B}"/>
          </ac:spMkLst>
        </pc:spChg>
        <pc:spChg chg="mod">
          <ac:chgData name="Mukesh Sekar" userId="3c5cfd04-35e4-408d-ae58-42dff3b60fa3" providerId="ADAL" clId="{088F5201-9553-4748-827A-FBF1E349F818}" dt="2024-04-30T09:25:46.799" v="875" actId="207"/>
          <ac:spMkLst>
            <pc:docMk/>
            <pc:sldMk cId="2722744785" sldId="462"/>
            <ac:spMk id="11" creationId="{2A6767AB-2ECC-1692-ED06-EB601566E694}"/>
          </ac:spMkLst>
        </pc:spChg>
        <pc:spChg chg="mod">
          <ac:chgData name="Mukesh Sekar" userId="3c5cfd04-35e4-408d-ae58-42dff3b60fa3" providerId="ADAL" clId="{088F5201-9553-4748-827A-FBF1E349F818}" dt="2024-04-30T09:25:58.887" v="879" actId="207"/>
          <ac:spMkLst>
            <pc:docMk/>
            <pc:sldMk cId="2722744785" sldId="462"/>
            <ac:spMk id="12" creationId="{052BC78C-2484-FD20-1CEE-4E8D9D5E46C2}"/>
          </ac:spMkLst>
        </pc:spChg>
        <pc:spChg chg="mod">
          <ac:chgData name="Mukesh Sekar" userId="3c5cfd04-35e4-408d-ae58-42dff3b60fa3" providerId="ADAL" clId="{088F5201-9553-4748-827A-FBF1E349F818}" dt="2024-04-30T09:25:56.495" v="878" actId="207"/>
          <ac:spMkLst>
            <pc:docMk/>
            <pc:sldMk cId="2722744785" sldId="462"/>
            <ac:spMk id="13" creationId="{2E57B72E-E5B0-6CD8-AB6D-1FF374C6F688}"/>
          </ac:spMkLst>
        </pc:spChg>
        <pc:spChg chg="mod">
          <ac:chgData name="Mukesh Sekar" userId="3c5cfd04-35e4-408d-ae58-42dff3b60fa3" providerId="ADAL" clId="{088F5201-9553-4748-827A-FBF1E349F818}" dt="2024-04-30T09:26:11.311" v="883" actId="207"/>
          <ac:spMkLst>
            <pc:docMk/>
            <pc:sldMk cId="2722744785" sldId="462"/>
            <ac:spMk id="17" creationId="{FA695788-7C52-64EF-3FF4-2EB0CFC5C1F9}"/>
          </ac:spMkLst>
        </pc:spChg>
        <pc:spChg chg="mod">
          <ac:chgData name="Mukesh Sekar" userId="3c5cfd04-35e4-408d-ae58-42dff3b60fa3" providerId="ADAL" clId="{088F5201-9553-4748-827A-FBF1E349F818}" dt="2024-04-30T09:26:08.575" v="882" actId="207"/>
          <ac:spMkLst>
            <pc:docMk/>
            <pc:sldMk cId="2722744785" sldId="462"/>
            <ac:spMk id="19" creationId="{4289E03F-8117-25D5-07E8-5B832BFE5F90}"/>
          </ac:spMkLst>
        </pc:spChg>
      </pc:sldChg>
      <pc:sldChg chg="modSp mod">
        <pc:chgData name="Mukesh Sekar" userId="3c5cfd04-35e4-408d-ae58-42dff3b60fa3" providerId="ADAL" clId="{088F5201-9553-4748-827A-FBF1E349F818}" dt="2024-04-30T09:26:32.415" v="889" actId="207"/>
        <pc:sldMkLst>
          <pc:docMk/>
          <pc:sldMk cId="3728541831" sldId="491"/>
        </pc:sldMkLst>
        <pc:spChg chg="mod">
          <ac:chgData name="Mukesh Sekar" userId="3c5cfd04-35e4-408d-ae58-42dff3b60fa3" providerId="ADAL" clId="{088F5201-9553-4748-827A-FBF1E349F818}" dt="2024-04-30T09:26:32.415" v="889" actId="207"/>
          <ac:spMkLst>
            <pc:docMk/>
            <pc:sldMk cId="3728541831" sldId="491"/>
            <ac:spMk id="8" creationId="{50C608CD-83F3-7FDF-FA6D-F665F485B8CC}"/>
          </ac:spMkLst>
        </pc:spChg>
        <pc:spChg chg="mod">
          <ac:chgData name="Mukesh Sekar" userId="3c5cfd04-35e4-408d-ae58-42dff3b60fa3" providerId="ADAL" clId="{088F5201-9553-4748-827A-FBF1E349F818}" dt="2024-04-30T09:26:30.030" v="888" actId="207"/>
          <ac:spMkLst>
            <pc:docMk/>
            <pc:sldMk cId="3728541831" sldId="491"/>
            <ac:spMk id="9" creationId="{CF4F7491-198E-0E82-1A63-D37BEB05D43D}"/>
          </ac:spMkLst>
        </pc:spChg>
        <pc:spChg chg="mod">
          <ac:chgData name="Mukesh Sekar" userId="3c5cfd04-35e4-408d-ae58-42dff3b60fa3" providerId="ADAL" clId="{088F5201-9553-4748-827A-FBF1E349F818}" dt="2024-04-30T09:26:20.367" v="885" actId="207"/>
          <ac:spMkLst>
            <pc:docMk/>
            <pc:sldMk cId="3728541831" sldId="491"/>
            <ac:spMk id="10" creationId="{BD53318D-5973-C6A6-43F9-337F09F00C2B}"/>
          </ac:spMkLst>
        </pc:spChg>
        <pc:spChg chg="mod">
          <ac:chgData name="Mukesh Sekar" userId="3c5cfd04-35e4-408d-ae58-42dff3b60fa3" providerId="ADAL" clId="{088F5201-9553-4748-827A-FBF1E349F818}" dt="2024-04-30T09:26:17.710" v="884" actId="207"/>
          <ac:spMkLst>
            <pc:docMk/>
            <pc:sldMk cId="3728541831" sldId="491"/>
            <ac:spMk id="11" creationId="{2A6767AB-2ECC-1692-ED06-EB601566E694}"/>
          </ac:spMkLst>
        </pc:spChg>
        <pc:spChg chg="mod">
          <ac:chgData name="Mukesh Sekar" userId="3c5cfd04-35e4-408d-ae58-42dff3b60fa3" providerId="ADAL" clId="{088F5201-9553-4748-827A-FBF1E349F818}" dt="2024-04-30T09:26:27.079" v="887" actId="207"/>
          <ac:spMkLst>
            <pc:docMk/>
            <pc:sldMk cId="3728541831" sldId="491"/>
            <ac:spMk id="12" creationId="{052BC78C-2484-FD20-1CEE-4E8D9D5E46C2}"/>
          </ac:spMkLst>
        </pc:spChg>
        <pc:spChg chg="mod">
          <ac:chgData name="Mukesh Sekar" userId="3c5cfd04-35e4-408d-ae58-42dff3b60fa3" providerId="ADAL" clId="{088F5201-9553-4748-827A-FBF1E349F818}" dt="2024-04-30T09:26:23.566" v="886" actId="207"/>
          <ac:spMkLst>
            <pc:docMk/>
            <pc:sldMk cId="3728541831" sldId="491"/>
            <ac:spMk id="13" creationId="{2E57B72E-E5B0-6CD8-AB6D-1FF374C6F688}"/>
          </ac:spMkLst>
        </pc:spChg>
      </pc:sldChg>
      <pc:sldChg chg="modSp mod">
        <pc:chgData name="Mukesh Sekar" userId="3c5cfd04-35e4-408d-ae58-42dff3b60fa3" providerId="ADAL" clId="{088F5201-9553-4748-827A-FBF1E349F818}" dt="2024-04-30T09:23:18.428" v="855" actId="1076"/>
        <pc:sldMkLst>
          <pc:docMk/>
          <pc:sldMk cId="611999373" sldId="500"/>
        </pc:sldMkLst>
        <pc:picChg chg="mod">
          <ac:chgData name="Mukesh Sekar" userId="3c5cfd04-35e4-408d-ae58-42dff3b60fa3" providerId="ADAL" clId="{088F5201-9553-4748-827A-FBF1E349F818}" dt="2024-04-30T09:23:11.111" v="854" actId="1036"/>
          <ac:picMkLst>
            <pc:docMk/>
            <pc:sldMk cId="611999373" sldId="500"/>
            <ac:picMk id="15" creationId="{E18398E6-1DF8-2BF7-E338-F2C72B2B5AE0}"/>
          </ac:picMkLst>
        </pc:picChg>
        <pc:picChg chg="mod">
          <ac:chgData name="Mukesh Sekar" userId="3c5cfd04-35e4-408d-ae58-42dff3b60fa3" providerId="ADAL" clId="{088F5201-9553-4748-827A-FBF1E349F818}" dt="2024-04-30T09:23:18.428" v="855" actId="1076"/>
          <ac:picMkLst>
            <pc:docMk/>
            <pc:sldMk cId="611999373" sldId="500"/>
            <ac:picMk id="17" creationId="{F259B650-4A97-C3B7-29A8-E3AB24079829}"/>
          </ac:picMkLst>
        </pc:picChg>
      </pc:sldChg>
      <pc:sldChg chg="modSp mod">
        <pc:chgData name="Mukesh Sekar" userId="3c5cfd04-35e4-408d-ae58-42dff3b60fa3" providerId="ADAL" clId="{088F5201-9553-4748-827A-FBF1E349F818}" dt="2024-04-30T04:54:44.081" v="681" actId="1076"/>
        <pc:sldMkLst>
          <pc:docMk/>
          <pc:sldMk cId="237188353" sldId="501"/>
        </pc:sldMkLst>
        <pc:spChg chg="mod">
          <ac:chgData name="Mukesh Sekar" userId="3c5cfd04-35e4-408d-ae58-42dff3b60fa3" providerId="ADAL" clId="{088F5201-9553-4748-827A-FBF1E349F818}" dt="2024-04-30T04:54:44.081" v="681" actId="1076"/>
          <ac:spMkLst>
            <pc:docMk/>
            <pc:sldMk cId="237188353" sldId="501"/>
            <ac:spMk id="8" creationId="{9371F294-4E98-EFAA-CF9B-307B3C2A9D55}"/>
          </ac:spMkLst>
        </pc:spChg>
      </pc:sldChg>
      <pc:sldChg chg="modSp mod">
        <pc:chgData name="Mukesh Sekar" userId="3c5cfd04-35e4-408d-ae58-42dff3b60fa3" providerId="ADAL" clId="{088F5201-9553-4748-827A-FBF1E349F818}" dt="2024-04-30T04:54:57.309" v="683" actId="14100"/>
        <pc:sldMkLst>
          <pc:docMk/>
          <pc:sldMk cId="2840278989" sldId="502"/>
        </pc:sldMkLst>
        <pc:spChg chg="mod">
          <ac:chgData name="Mukesh Sekar" userId="3c5cfd04-35e4-408d-ae58-42dff3b60fa3" providerId="ADAL" clId="{088F5201-9553-4748-827A-FBF1E349F818}" dt="2024-04-30T04:54:57.309" v="683" actId="14100"/>
          <ac:spMkLst>
            <pc:docMk/>
            <pc:sldMk cId="2840278989" sldId="502"/>
            <ac:spMk id="8" creationId="{9371F294-4E98-EFAA-CF9B-307B3C2A9D55}"/>
          </ac:spMkLst>
        </pc:spChg>
      </pc:sldChg>
      <pc:sldChg chg="addSp delSp modSp mod">
        <pc:chgData name="Mukesh Sekar" userId="3c5cfd04-35e4-408d-ae58-42dff3b60fa3" providerId="ADAL" clId="{088F5201-9553-4748-827A-FBF1E349F818}" dt="2024-04-29T11:17:16.325" v="15" actId="167"/>
        <pc:sldMkLst>
          <pc:docMk/>
          <pc:sldMk cId="1627597914" sldId="512"/>
        </pc:sldMkLst>
        <pc:spChg chg="add mod ord">
          <ac:chgData name="Mukesh Sekar" userId="3c5cfd04-35e4-408d-ae58-42dff3b60fa3" providerId="ADAL" clId="{088F5201-9553-4748-827A-FBF1E349F818}" dt="2024-04-29T11:17:16.325" v="15" actId="167"/>
          <ac:spMkLst>
            <pc:docMk/>
            <pc:sldMk cId="1627597914" sldId="512"/>
            <ac:spMk id="2" creationId="{3F3561C6-7149-126C-80AF-19D04A051B9E}"/>
          </ac:spMkLst>
        </pc:spChg>
        <pc:spChg chg="del">
          <ac:chgData name="Mukesh Sekar" userId="3c5cfd04-35e4-408d-ae58-42dff3b60fa3" providerId="ADAL" clId="{088F5201-9553-4748-827A-FBF1E349F818}" dt="2024-04-29T11:17:14.334" v="13" actId="478"/>
          <ac:spMkLst>
            <pc:docMk/>
            <pc:sldMk cId="1627597914" sldId="512"/>
            <ac:spMk id="3" creationId="{0B753C23-B783-D9E9-1485-C41007753768}"/>
          </ac:spMkLst>
        </pc:spChg>
      </pc:sldChg>
      <pc:sldChg chg="addSp delSp modSp mod">
        <pc:chgData name="Mukesh Sekar" userId="3c5cfd04-35e4-408d-ae58-42dff3b60fa3" providerId="ADAL" clId="{088F5201-9553-4748-827A-FBF1E349F818}" dt="2024-04-29T11:17:21.373" v="18" actId="167"/>
        <pc:sldMkLst>
          <pc:docMk/>
          <pc:sldMk cId="1974131807" sldId="513"/>
        </pc:sldMkLst>
        <pc:spChg chg="add mod ord">
          <ac:chgData name="Mukesh Sekar" userId="3c5cfd04-35e4-408d-ae58-42dff3b60fa3" providerId="ADAL" clId="{088F5201-9553-4748-827A-FBF1E349F818}" dt="2024-04-29T11:17:21.373" v="18" actId="167"/>
          <ac:spMkLst>
            <pc:docMk/>
            <pc:sldMk cId="1974131807" sldId="513"/>
            <ac:spMk id="2" creationId="{5E91D759-BD9F-AEA9-1F14-D454009ABBA7}"/>
          </ac:spMkLst>
        </pc:spChg>
        <pc:spChg chg="del">
          <ac:chgData name="Mukesh Sekar" userId="3c5cfd04-35e4-408d-ae58-42dff3b60fa3" providerId="ADAL" clId="{088F5201-9553-4748-827A-FBF1E349F818}" dt="2024-04-29T11:17:19.614" v="16" actId="478"/>
          <ac:spMkLst>
            <pc:docMk/>
            <pc:sldMk cId="1974131807" sldId="513"/>
            <ac:spMk id="3" creationId="{0B753C23-B783-D9E9-1485-C41007753768}"/>
          </ac:spMkLst>
        </pc:spChg>
      </pc:sldChg>
      <pc:sldChg chg="addSp delSp modSp mod">
        <pc:chgData name="Mukesh Sekar" userId="3c5cfd04-35e4-408d-ae58-42dff3b60fa3" providerId="ADAL" clId="{088F5201-9553-4748-827A-FBF1E349F818}" dt="2024-04-29T11:17:42.231" v="23" actId="1076"/>
        <pc:sldMkLst>
          <pc:docMk/>
          <pc:sldMk cId="285648481" sldId="514"/>
        </pc:sldMkLst>
        <pc:spChg chg="del">
          <ac:chgData name="Mukesh Sekar" userId="3c5cfd04-35e4-408d-ae58-42dff3b60fa3" providerId="ADAL" clId="{088F5201-9553-4748-827A-FBF1E349F818}" dt="2024-04-29T11:17:23.830" v="19" actId="478"/>
          <ac:spMkLst>
            <pc:docMk/>
            <pc:sldMk cId="285648481" sldId="514"/>
            <ac:spMk id="3" creationId="{0B753C23-B783-D9E9-1485-C41007753768}"/>
          </ac:spMkLst>
        </pc:spChg>
        <pc:spChg chg="add mod ord">
          <ac:chgData name="Mukesh Sekar" userId="3c5cfd04-35e4-408d-ae58-42dff3b60fa3" providerId="ADAL" clId="{088F5201-9553-4748-827A-FBF1E349F818}" dt="2024-04-29T11:17:26.053" v="21" actId="167"/>
          <ac:spMkLst>
            <pc:docMk/>
            <pc:sldMk cId="285648481" sldId="514"/>
            <ac:spMk id="6" creationId="{5F67C905-D5DA-CFFE-C357-206543877C2B}"/>
          </ac:spMkLst>
        </pc:spChg>
        <pc:spChg chg="mod">
          <ac:chgData name="Mukesh Sekar" userId="3c5cfd04-35e4-408d-ae58-42dff3b60fa3" providerId="ADAL" clId="{088F5201-9553-4748-827A-FBF1E349F818}" dt="2024-04-29T11:17:42.231" v="23" actId="1076"/>
          <ac:spMkLst>
            <pc:docMk/>
            <pc:sldMk cId="285648481" sldId="514"/>
            <ac:spMk id="7" creationId="{8B3A7C4C-7B45-1B49-43FA-F3DD0B1D6547}"/>
          </ac:spMkLst>
        </pc:spChg>
        <pc:spChg chg="mod">
          <ac:chgData name="Mukesh Sekar" userId="3c5cfd04-35e4-408d-ae58-42dff3b60fa3" providerId="ADAL" clId="{088F5201-9553-4748-827A-FBF1E349F818}" dt="2024-04-29T11:17:36.670" v="22" actId="1076"/>
          <ac:spMkLst>
            <pc:docMk/>
            <pc:sldMk cId="285648481" sldId="514"/>
            <ac:spMk id="8" creationId="{9371F294-4E98-EFAA-CF9B-307B3C2A9D55}"/>
          </ac:spMkLst>
        </pc:spChg>
        <pc:grpChg chg="mod">
          <ac:chgData name="Mukesh Sekar" userId="3c5cfd04-35e4-408d-ae58-42dff3b60fa3" providerId="ADAL" clId="{088F5201-9553-4748-827A-FBF1E349F818}" dt="2024-04-29T11:17:42.231" v="23" actId="1076"/>
          <ac:grpSpMkLst>
            <pc:docMk/>
            <pc:sldMk cId="285648481" sldId="514"/>
            <ac:grpSpMk id="2" creationId="{A785F522-8732-7F00-4F67-03569C68A434}"/>
          </ac:grpSpMkLst>
        </pc:grpChg>
      </pc:sldChg>
      <pc:sldChg chg="delSp modSp mod">
        <pc:chgData name="Mukesh Sekar" userId="3c5cfd04-35e4-408d-ae58-42dff3b60fa3" providerId="ADAL" clId="{088F5201-9553-4748-827A-FBF1E349F818}" dt="2024-04-30T09:08:39.089" v="727" actId="165"/>
        <pc:sldMkLst>
          <pc:docMk/>
          <pc:sldMk cId="3741164250" sldId="517"/>
        </pc:sldMkLst>
        <pc:spChg chg="mod topLvl">
          <ac:chgData name="Mukesh Sekar" userId="3c5cfd04-35e4-408d-ae58-42dff3b60fa3" providerId="ADAL" clId="{088F5201-9553-4748-827A-FBF1E349F818}" dt="2024-04-30T09:08:39.089" v="727" actId="165"/>
          <ac:spMkLst>
            <pc:docMk/>
            <pc:sldMk cId="3741164250" sldId="517"/>
            <ac:spMk id="16" creationId="{8F76952C-C69C-2071-A1DD-72906E6AC2CD}"/>
          </ac:spMkLst>
        </pc:spChg>
        <pc:spChg chg="mod topLvl">
          <ac:chgData name="Mukesh Sekar" userId="3c5cfd04-35e4-408d-ae58-42dff3b60fa3" providerId="ADAL" clId="{088F5201-9553-4748-827A-FBF1E349F818}" dt="2024-04-30T09:08:39.089" v="727" actId="165"/>
          <ac:spMkLst>
            <pc:docMk/>
            <pc:sldMk cId="3741164250" sldId="517"/>
            <ac:spMk id="17" creationId="{F368D14C-9D0C-98E1-FE88-D19F95BA9D68}"/>
          </ac:spMkLst>
        </pc:spChg>
        <pc:spChg chg="mod topLvl">
          <ac:chgData name="Mukesh Sekar" userId="3c5cfd04-35e4-408d-ae58-42dff3b60fa3" providerId="ADAL" clId="{088F5201-9553-4748-827A-FBF1E349F818}" dt="2024-04-30T09:08:39.089" v="727" actId="165"/>
          <ac:spMkLst>
            <pc:docMk/>
            <pc:sldMk cId="3741164250" sldId="517"/>
            <ac:spMk id="18" creationId="{B6C3D4D7-5966-E670-B5A1-EFCA2576541D}"/>
          </ac:spMkLst>
        </pc:spChg>
        <pc:spChg chg="mod topLvl">
          <ac:chgData name="Mukesh Sekar" userId="3c5cfd04-35e4-408d-ae58-42dff3b60fa3" providerId="ADAL" clId="{088F5201-9553-4748-827A-FBF1E349F818}" dt="2024-04-30T09:08:39.089" v="727" actId="165"/>
          <ac:spMkLst>
            <pc:docMk/>
            <pc:sldMk cId="3741164250" sldId="517"/>
            <ac:spMk id="43" creationId="{AFA77A52-369D-D631-74E3-4C3A1565D2F9}"/>
          </ac:spMkLst>
        </pc:spChg>
        <pc:spChg chg="mod topLvl">
          <ac:chgData name="Mukesh Sekar" userId="3c5cfd04-35e4-408d-ae58-42dff3b60fa3" providerId="ADAL" clId="{088F5201-9553-4748-827A-FBF1E349F818}" dt="2024-04-30T09:08:39.089" v="727" actId="165"/>
          <ac:spMkLst>
            <pc:docMk/>
            <pc:sldMk cId="3741164250" sldId="517"/>
            <ac:spMk id="44" creationId="{E5769132-B91B-A037-230E-FB70414BFB1E}"/>
          </ac:spMkLst>
        </pc:spChg>
        <pc:spChg chg="mod topLvl">
          <ac:chgData name="Mukesh Sekar" userId="3c5cfd04-35e4-408d-ae58-42dff3b60fa3" providerId="ADAL" clId="{088F5201-9553-4748-827A-FBF1E349F818}" dt="2024-04-30T09:08:39.089" v="727" actId="165"/>
          <ac:spMkLst>
            <pc:docMk/>
            <pc:sldMk cId="3741164250" sldId="517"/>
            <ac:spMk id="45" creationId="{0E710DF1-609B-FAE5-4C0B-078DD3FDFA62}"/>
          </ac:spMkLst>
        </pc:spChg>
        <pc:spChg chg="mod topLvl">
          <ac:chgData name="Mukesh Sekar" userId="3c5cfd04-35e4-408d-ae58-42dff3b60fa3" providerId="ADAL" clId="{088F5201-9553-4748-827A-FBF1E349F818}" dt="2024-04-30T09:08:39.089" v="727" actId="165"/>
          <ac:spMkLst>
            <pc:docMk/>
            <pc:sldMk cId="3741164250" sldId="517"/>
            <ac:spMk id="46" creationId="{C6D9134F-3DEA-3F6D-B7FA-A07301FDB666}"/>
          </ac:spMkLst>
        </pc:spChg>
        <pc:spChg chg="mod topLvl">
          <ac:chgData name="Mukesh Sekar" userId="3c5cfd04-35e4-408d-ae58-42dff3b60fa3" providerId="ADAL" clId="{088F5201-9553-4748-827A-FBF1E349F818}" dt="2024-04-30T09:08:39.089" v="727" actId="165"/>
          <ac:spMkLst>
            <pc:docMk/>
            <pc:sldMk cId="3741164250" sldId="517"/>
            <ac:spMk id="47" creationId="{E3C3E723-6676-8FD1-BA71-070D43E3B4F8}"/>
          </ac:spMkLst>
        </pc:spChg>
        <pc:spChg chg="mod topLvl">
          <ac:chgData name="Mukesh Sekar" userId="3c5cfd04-35e4-408d-ae58-42dff3b60fa3" providerId="ADAL" clId="{088F5201-9553-4748-827A-FBF1E349F818}" dt="2024-04-30T09:08:39.089" v="727" actId="165"/>
          <ac:spMkLst>
            <pc:docMk/>
            <pc:sldMk cId="3741164250" sldId="517"/>
            <ac:spMk id="48" creationId="{4C81F39C-3897-235D-2AAB-7E593052198B}"/>
          </ac:spMkLst>
        </pc:spChg>
        <pc:spChg chg="mod topLvl">
          <ac:chgData name="Mukesh Sekar" userId="3c5cfd04-35e4-408d-ae58-42dff3b60fa3" providerId="ADAL" clId="{088F5201-9553-4748-827A-FBF1E349F818}" dt="2024-04-30T09:08:39.089" v="727" actId="165"/>
          <ac:spMkLst>
            <pc:docMk/>
            <pc:sldMk cId="3741164250" sldId="517"/>
            <ac:spMk id="49" creationId="{945DC397-6547-60D8-86EB-7C16AC92C387}"/>
          </ac:spMkLst>
        </pc:spChg>
        <pc:spChg chg="mod topLvl">
          <ac:chgData name="Mukesh Sekar" userId="3c5cfd04-35e4-408d-ae58-42dff3b60fa3" providerId="ADAL" clId="{088F5201-9553-4748-827A-FBF1E349F818}" dt="2024-04-30T09:08:39.089" v="727" actId="165"/>
          <ac:spMkLst>
            <pc:docMk/>
            <pc:sldMk cId="3741164250" sldId="517"/>
            <ac:spMk id="50" creationId="{63AC1DB8-5AB6-06FB-6FE5-AEA878F4D562}"/>
          </ac:spMkLst>
        </pc:spChg>
        <pc:grpChg chg="del">
          <ac:chgData name="Mukesh Sekar" userId="3c5cfd04-35e4-408d-ae58-42dff3b60fa3" providerId="ADAL" clId="{088F5201-9553-4748-827A-FBF1E349F818}" dt="2024-04-30T09:08:39.089" v="727" actId="165"/>
          <ac:grpSpMkLst>
            <pc:docMk/>
            <pc:sldMk cId="3741164250" sldId="517"/>
            <ac:grpSpMk id="2" creationId="{A190733F-6B40-5FA5-C8C3-26216C7CE150}"/>
          </ac:grpSpMkLst>
        </pc:grpChg>
      </pc:sldChg>
      <pc:sldChg chg="modSp mod">
        <pc:chgData name="Mukesh Sekar" userId="3c5cfd04-35e4-408d-ae58-42dff3b60fa3" providerId="ADAL" clId="{088F5201-9553-4748-827A-FBF1E349F818}" dt="2024-04-30T09:07:26.630" v="722" actId="14100"/>
        <pc:sldMkLst>
          <pc:docMk/>
          <pc:sldMk cId="1347960585" sldId="520"/>
        </pc:sldMkLst>
        <pc:spChg chg="mod">
          <ac:chgData name="Mukesh Sekar" userId="3c5cfd04-35e4-408d-ae58-42dff3b60fa3" providerId="ADAL" clId="{088F5201-9553-4748-827A-FBF1E349F818}" dt="2024-04-30T09:07:23.807" v="721" actId="14100"/>
          <ac:spMkLst>
            <pc:docMk/>
            <pc:sldMk cId="1347960585" sldId="520"/>
            <ac:spMk id="3" creationId="{3C232643-53E9-2830-F89A-5BF937B74EA6}"/>
          </ac:spMkLst>
        </pc:spChg>
        <pc:spChg chg="mod">
          <ac:chgData name="Mukesh Sekar" userId="3c5cfd04-35e4-408d-ae58-42dff3b60fa3" providerId="ADAL" clId="{088F5201-9553-4748-827A-FBF1E349F818}" dt="2024-04-30T09:07:26.630" v="722" actId="14100"/>
          <ac:spMkLst>
            <pc:docMk/>
            <pc:sldMk cId="1347960585" sldId="520"/>
            <ac:spMk id="14" creationId="{42DC505B-0ACE-3530-4CB1-40B305284306}"/>
          </ac:spMkLst>
        </pc:spChg>
      </pc:sldChg>
      <pc:sldChg chg="modSp mod">
        <pc:chgData name="Mukesh Sekar" userId="3c5cfd04-35e4-408d-ae58-42dff3b60fa3" providerId="ADAL" clId="{088F5201-9553-4748-827A-FBF1E349F818}" dt="2024-04-30T09:07:41.270" v="724" actId="14100"/>
        <pc:sldMkLst>
          <pc:docMk/>
          <pc:sldMk cId="1666732916" sldId="521"/>
        </pc:sldMkLst>
        <pc:spChg chg="mod">
          <ac:chgData name="Mukesh Sekar" userId="3c5cfd04-35e4-408d-ae58-42dff3b60fa3" providerId="ADAL" clId="{088F5201-9553-4748-827A-FBF1E349F818}" dt="2024-04-30T09:07:38.918" v="723" actId="14100"/>
          <ac:spMkLst>
            <pc:docMk/>
            <pc:sldMk cId="1666732916" sldId="521"/>
            <ac:spMk id="3" creationId="{3C232643-53E9-2830-F89A-5BF937B74EA6}"/>
          </ac:spMkLst>
        </pc:spChg>
        <pc:spChg chg="mod">
          <ac:chgData name="Mukesh Sekar" userId="3c5cfd04-35e4-408d-ae58-42dff3b60fa3" providerId="ADAL" clId="{088F5201-9553-4748-827A-FBF1E349F818}" dt="2024-04-30T09:07:41.270" v="724" actId="14100"/>
          <ac:spMkLst>
            <pc:docMk/>
            <pc:sldMk cId="1666732916" sldId="521"/>
            <ac:spMk id="14" creationId="{42DC505B-0ACE-3530-4CB1-40B305284306}"/>
          </ac:spMkLst>
        </pc:spChg>
      </pc:sldChg>
    </pc:docChg>
  </pc:docChgLst>
  <pc:docChgLst>
    <pc:chgData name="Shreemayee Bhattacharyya" userId="73035bad-e703-4b66-9870-28e9edb9c0a7" providerId="ADAL" clId="{8431EFA2-0BEF-4206-8500-BDF8C1B7C3BC}"/>
    <pc:docChg chg="modSld">
      <pc:chgData name="Shreemayee Bhattacharyya" userId="73035bad-e703-4b66-9870-28e9edb9c0a7" providerId="ADAL" clId="{8431EFA2-0BEF-4206-8500-BDF8C1B7C3BC}" dt="2024-04-30T08:38:55.711" v="127" actId="2056"/>
      <pc:docMkLst>
        <pc:docMk/>
      </pc:docMkLst>
      <pc:sldChg chg="modSp mod">
        <pc:chgData name="Shreemayee Bhattacharyya" userId="73035bad-e703-4b66-9870-28e9edb9c0a7" providerId="ADAL" clId="{8431EFA2-0BEF-4206-8500-BDF8C1B7C3BC}" dt="2024-04-29T06:42:03.293" v="105" actId="2"/>
        <pc:sldMkLst>
          <pc:docMk/>
          <pc:sldMk cId="1109232934" sldId="390"/>
        </pc:sldMkLst>
        <pc:spChg chg="mod">
          <ac:chgData name="Shreemayee Bhattacharyya" userId="73035bad-e703-4b66-9870-28e9edb9c0a7" providerId="ADAL" clId="{8431EFA2-0BEF-4206-8500-BDF8C1B7C3BC}" dt="2024-04-29T06:42:03.293" v="105" actId="2"/>
          <ac:spMkLst>
            <pc:docMk/>
            <pc:sldMk cId="1109232934" sldId="390"/>
            <ac:spMk id="2" creationId="{976A12A0-9788-DF6C-5F0B-E7D4B1C44D00}"/>
          </ac:spMkLst>
        </pc:spChg>
      </pc:sldChg>
      <pc:sldChg chg="modCm">
        <pc:chgData name="Shreemayee Bhattacharyya" userId="73035bad-e703-4b66-9870-28e9edb9c0a7" providerId="ADAL" clId="{8431EFA2-0BEF-4206-8500-BDF8C1B7C3BC}" dt="2024-04-30T08:38:55.711" v="127" actId="2056"/>
        <pc:sldMkLst>
          <pc:docMk/>
          <pc:sldMk cId="1785482635" sldId="405"/>
        </pc:sldMkLst>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1785482635" sldId="405"/>
                <pc2:cmMk id="{3982C603-0B7D-4ED1-9F3E-F7FF6236DBF3}"/>
              </pc2:cmMkLst>
            </pc226:cmChg>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1785482635" sldId="405"/>
                <pc2:cmMk id="{41DA294F-426C-448F-AC1A-9B9AE557FE6A}"/>
              </pc2:cmMkLst>
            </pc226:cmChg>
          </p:ext>
        </pc:extLst>
      </pc:sldChg>
      <pc:sldChg chg="modCm">
        <pc:chgData name="Shreemayee Bhattacharyya" userId="73035bad-e703-4b66-9870-28e9edb9c0a7" providerId="ADAL" clId="{8431EFA2-0BEF-4206-8500-BDF8C1B7C3BC}" dt="2024-04-30T08:38:55.711" v="127" actId="2056"/>
        <pc:sldMkLst>
          <pc:docMk/>
          <pc:sldMk cId="433785557" sldId="408"/>
        </pc:sldMkLst>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433785557" sldId="408"/>
                <pc2:cmMk id="{1FCE8411-F91D-4D3C-951E-36F46865C486}"/>
              </pc2:cmMkLst>
            </pc226:cmChg>
            <pc226:cmChg xmlns:pc226="http://schemas.microsoft.com/office/powerpoint/2022/06/main/command" chg="mod">
              <pc226:chgData name="Shreemayee Bhattacharyya" userId="73035bad-e703-4b66-9870-28e9edb9c0a7" providerId="ADAL" clId="{8431EFA2-0BEF-4206-8500-BDF8C1B7C3BC}" dt="2024-04-25T09:41:13.586" v="103" actId="2056"/>
              <pc2:cmMkLst xmlns:pc2="http://schemas.microsoft.com/office/powerpoint/2019/9/main/command">
                <pc:docMk/>
                <pc:sldMk cId="433785557" sldId="408"/>
                <pc2:cmMk id="{E4C8BFCC-B38E-4E52-953F-CF609BDABA1F}"/>
              </pc2:cmMkLst>
            </pc226:cmChg>
          </p:ext>
        </pc:extLst>
      </pc:sldChg>
      <pc:sldChg chg="modSp mod modCm">
        <pc:chgData name="Shreemayee Bhattacharyya" userId="73035bad-e703-4b66-9870-28e9edb9c0a7" providerId="ADAL" clId="{8431EFA2-0BEF-4206-8500-BDF8C1B7C3BC}" dt="2024-04-30T08:38:55.711" v="127" actId="2056"/>
        <pc:sldMkLst>
          <pc:docMk/>
          <pc:sldMk cId="1545653619" sldId="437"/>
        </pc:sldMkLst>
        <pc:spChg chg="mod">
          <ac:chgData name="Shreemayee Bhattacharyya" userId="73035bad-e703-4b66-9870-28e9edb9c0a7" providerId="ADAL" clId="{8431EFA2-0BEF-4206-8500-BDF8C1B7C3BC}" dt="2024-04-29T06:44:48.751" v="117" actId="2"/>
          <ac:spMkLst>
            <pc:docMk/>
            <pc:sldMk cId="1545653619" sldId="437"/>
            <ac:spMk id="5" creationId="{AF6B602B-9F4F-69B0-80AF-800AAAC37E45}"/>
          </ac:spMkLst>
        </pc:sp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1545653619" sldId="437"/>
                <pc2:cmMk id="{6FDD7E74-77AE-448F-A24E-70337DDECCAF}"/>
              </pc2:cmMkLst>
            </pc226:cmChg>
          </p:ext>
        </pc:extLst>
      </pc:sldChg>
      <pc:sldChg chg="modSp mod modNotesTx">
        <pc:chgData name="Shreemayee Bhattacharyya" userId="73035bad-e703-4b66-9870-28e9edb9c0a7" providerId="ADAL" clId="{8431EFA2-0BEF-4206-8500-BDF8C1B7C3BC}" dt="2024-04-29T06:43:51.910" v="116" actId="2"/>
        <pc:sldMkLst>
          <pc:docMk/>
          <pc:sldMk cId="3885245123" sldId="439"/>
        </pc:sldMkLst>
        <pc:spChg chg="mod">
          <ac:chgData name="Shreemayee Bhattacharyya" userId="73035bad-e703-4b66-9870-28e9edb9c0a7" providerId="ADAL" clId="{8431EFA2-0BEF-4206-8500-BDF8C1B7C3BC}" dt="2024-04-29T06:43:43.645" v="112" actId="2"/>
          <ac:spMkLst>
            <pc:docMk/>
            <pc:sldMk cId="3885245123" sldId="439"/>
            <ac:spMk id="2" creationId="{CE142305-0E44-15E1-3E21-8A61F9F47E39}"/>
          </ac:spMkLst>
        </pc:spChg>
        <pc:spChg chg="mod">
          <ac:chgData name="Shreemayee Bhattacharyya" userId="73035bad-e703-4b66-9870-28e9edb9c0a7" providerId="ADAL" clId="{8431EFA2-0BEF-4206-8500-BDF8C1B7C3BC}" dt="2024-04-29T06:43:47.593" v="113" actId="2"/>
          <ac:spMkLst>
            <pc:docMk/>
            <pc:sldMk cId="3885245123" sldId="439"/>
            <ac:spMk id="3" creationId="{19103D2A-375E-E22D-14F1-DCA4CD1258E7}"/>
          </ac:spMkLst>
        </pc:spChg>
        <pc:spChg chg="mod">
          <ac:chgData name="Shreemayee Bhattacharyya" userId="73035bad-e703-4b66-9870-28e9edb9c0a7" providerId="ADAL" clId="{8431EFA2-0BEF-4206-8500-BDF8C1B7C3BC}" dt="2024-04-29T06:43:39.557" v="110" actId="2"/>
          <ac:spMkLst>
            <pc:docMk/>
            <pc:sldMk cId="3885245123" sldId="439"/>
            <ac:spMk id="5" creationId="{AF6B602B-9F4F-69B0-80AF-800AAAC37E45}"/>
          </ac:spMkLst>
        </pc:spChg>
      </pc:sldChg>
      <pc:sldChg chg="modSp mod">
        <pc:chgData name="Shreemayee Bhattacharyya" userId="73035bad-e703-4b66-9870-28e9edb9c0a7" providerId="ADAL" clId="{8431EFA2-0BEF-4206-8500-BDF8C1B7C3BC}" dt="2024-04-29T06:42:09.202" v="109" actId="2"/>
        <pc:sldMkLst>
          <pc:docMk/>
          <pc:sldMk cId="3497979199" sldId="440"/>
        </pc:sldMkLst>
        <pc:spChg chg="mod">
          <ac:chgData name="Shreemayee Bhattacharyya" userId="73035bad-e703-4b66-9870-28e9edb9c0a7" providerId="ADAL" clId="{8431EFA2-0BEF-4206-8500-BDF8C1B7C3BC}" dt="2024-04-29T06:42:09.202" v="109" actId="2"/>
          <ac:spMkLst>
            <pc:docMk/>
            <pc:sldMk cId="3497979199" sldId="440"/>
            <ac:spMk id="3" creationId="{34849BB2-9813-A97A-C80F-275C24EA2885}"/>
          </ac:spMkLst>
        </pc:spChg>
      </pc:sldChg>
      <pc:sldChg chg="modCm">
        <pc:chgData name="Shreemayee Bhattacharyya" userId="73035bad-e703-4b66-9870-28e9edb9c0a7" providerId="ADAL" clId="{8431EFA2-0BEF-4206-8500-BDF8C1B7C3BC}" dt="2024-04-30T08:38:55.711" v="127" actId="2056"/>
        <pc:sldMkLst>
          <pc:docMk/>
          <pc:sldMk cId="2952697558" sldId="454"/>
        </pc:sldMkLst>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2952697558" sldId="454"/>
                <pc2:cmMk id="{9F2AA01B-E4F3-486A-9026-5BC4686DF6F2}"/>
              </pc2:cmMkLst>
            </pc226:cmChg>
          </p:ext>
        </pc:extLst>
      </pc:sldChg>
      <pc:sldChg chg="modSp mod modCm">
        <pc:chgData name="Shreemayee Bhattacharyya" userId="73035bad-e703-4b66-9870-28e9edb9c0a7" providerId="ADAL" clId="{8431EFA2-0BEF-4206-8500-BDF8C1B7C3BC}" dt="2024-04-29T06:45:28.486" v="118" actId="20577"/>
        <pc:sldMkLst>
          <pc:docMk/>
          <pc:sldMk cId="613824277" sldId="494"/>
        </pc:sldMkLst>
        <pc:graphicFrameChg chg="modGraphic">
          <ac:chgData name="Shreemayee Bhattacharyya" userId="73035bad-e703-4b66-9870-28e9edb9c0a7" providerId="ADAL" clId="{8431EFA2-0BEF-4206-8500-BDF8C1B7C3BC}" dt="2024-04-29T06:45:28.486" v="118" actId="20577"/>
          <ac:graphicFrameMkLst>
            <pc:docMk/>
            <pc:sldMk cId="613824277" sldId="494"/>
            <ac:graphicFrameMk id="2" creationId="{B0DBA739-1BEC-B95B-9983-8B167AEC8C10}"/>
          </ac:graphicFrameMkLst>
        </pc:graphicFrame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29T06:45:28.486" v="118" actId="20577"/>
              <pc2:cmMkLst xmlns:pc2="http://schemas.microsoft.com/office/powerpoint/2019/9/main/command">
                <pc:docMk/>
                <pc:sldMk cId="613824277" sldId="494"/>
                <pc2:cmMk id="{BB1CDEA1-BAB3-4984-BB89-9EF8E14DBDEF}"/>
              </pc2:cmMkLst>
            </pc226:cmChg>
          </p:ext>
        </pc:extLst>
      </pc:sldChg>
      <pc:sldChg chg="modSp mod">
        <pc:chgData name="Shreemayee Bhattacharyya" userId="73035bad-e703-4b66-9870-28e9edb9c0a7" providerId="ADAL" clId="{8431EFA2-0BEF-4206-8500-BDF8C1B7C3BC}" dt="2024-04-29T06:42:06.521" v="107" actId="2"/>
        <pc:sldMkLst>
          <pc:docMk/>
          <pc:sldMk cId="2840278989" sldId="502"/>
        </pc:sldMkLst>
        <pc:spChg chg="mod">
          <ac:chgData name="Shreemayee Bhattacharyya" userId="73035bad-e703-4b66-9870-28e9edb9c0a7" providerId="ADAL" clId="{8431EFA2-0BEF-4206-8500-BDF8C1B7C3BC}" dt="2024-04-29T06:42:06.521" v="107" actId="2"/>
          <ac:spMkLst>
            <pc:docMk/>
            <pc:sldMk cId="2840278989" sldId="502"/>
            <ac:spMk id="8" creationId="{9371F294-4E98-EFAA-CF9B-307B3C2A9D55}"/>
          </ac:spMkLst>
        </pc:spChg>
      </pc:sldChg>
      <pc:sldChg chg="modSp mod">
        <pc:chgData name="Shreemayee Bhattacharyya" userId="73035bad-e703-4b66-9870-28e9edb9c0a7" providerId="ADAL" clId="{8431EFA2-0BEF-4206-8500-BDF8C1B7C3BC}" dt="2024-04-25T11:06:43.719" v="104" actId="20577"/>
        <pc:sldMkLst>
          <pc:docMk/>
          <pc:sldMk cId="3359167374" sldId="511"/>
        </pc:sldMkLst>
        <pc:spChg chg="mod">
          <ac:chgData name="Shreemayee Bhattacharyya" userId="73035bad-e703-4b66-9870-28e9edb9c0a7" providerId="ADAL" clId="{8431EFA2-0BEF-4206-8500-BDF8C1B7C3BC}" dt="2024-04-25T11:06:43.719" v="104" actId="20577"/>
          <ac:spMkLst>
            <pc:docMk/>
            <pc:sldMk cId="3359167374" sldId="511"/>
            <ac:spMk id="7" creationId="{B0821990-A3AC-E4D7-FB25-3BF9AD489BF3}"/>
          </ac:spMkLst>
        </pc:spChg>
      </pc:sldChg>
      <pc:sldChg chg="modSp mod">
        <pc:chgData name="Shreemayee Bhattacharyya" userId="73035bad-e703-4b66-9870-28e9edb9c0a7" providerId="ADAL" clId="{8431EFA2-0BEF-4206-8500-BDF8C1B7C3BC}" dt="2024-04-29T06:42:07.836" v="108" actId="2"/>
        <pc:sldMkLst>
          <pc:docMk/>
          <pc:sldMk cId="1974131807" sldId="513"/>
        </pc:sldMkLst>
        <pc:spChg chg="mod">
          <ac:chgData name="Shreemayee Bhattacharyya" userId="73035bad-e703-4b66-9870-28e9edb9c0a7" providerId="ADAL" clId="{8431EFA2-0BEF-4206-8500-BDF8C1B7C3BC}" dt="2024-04-29T06:42:07.836" v="108" actId="2"/>
          <ac:spMkLst>
            <pc:docMk/>
            <pc:sldMk cId="1974131807" sldId="513"/>
            <ac:spMk id="8" creationId="{9371F294-4E98-EFAA-CF9B-307B3C2A9D55}"/>
          </ac:spMkLst>
        </pc:spChg>
      </pc:sldChg>
    </pc:docChg>
  </pc:docChgLst>
  <pc:docChgLst>
    <pc:chgData name="Pooja HK" userId="3cc65448-31aa-46d7-ad90-6bac825c0ee2" providerId="ADAL" clId="{2A074B62-4FC5-440E-B518-E1596DD910E4}"/>
    <pc:docChg chg="undo redo custSel addSld delSld modSld sldOrd modSection">
      <pc:chgData name="Pooja HK" userId="3cc65448-31aa-46d7-ad90-6bac825c0ee2" providerId="ADAL" clId="{2A074B62-4FC5-440E-B518-E1596DD910E4}" dt="2024-05-02T12:00:27.993" v="2775" actId="1038"/>
      <pc:docMkLst>
        <pc:docMk/>
      </pc:docMkLst>
      <pc:sldChg chg="modSp mod delCm">
        <pc:chgData name="Pooja HK" userId="3cc65448-31aa-46d7-ad90-6bac825c0ee2" providerId="ADAL" clId="{2A074B62-4FC5-440E-B518-E1596DD910E4}" dt="2024-04-30T05:24:03.920" v="822" actId="20577"/>
        <pc:sldMkLst>
          <pc:docMk/>
          <pc:sldMk cId="547390991" sldId="387"/>
        </pc:sldMkLst>
        <pc:spChg chg="mod">
          <ac:chgData name="Pooja HK" userId="3cc65448-31aa-46d7-ad90-6bac825c0ee2" providerId="ADAL" clId="{2A074B62-4FC5-440E-B518-E1596DD910E4}" dt="2024-04-30T05:24:03.920" v="822" actId="20577"/>
          <ac:spMkLst>
            <pc:docMk/>
            <pc:sldMk cId="547390991" sldId="387"/>
            <ac:spMk id="8" creationId="{29CA1500-A22A-C336-9AFA-B5F039F759AC}"/>
          </ac:spMkLst>
        </pc:spChg>
        <pc:extLst>
          <p:ext xmlns:p="http://schemas.openxmlformats.org/presentationml/2006/main" uri="{D6D511B9-2390-475A-947B-AFAB55BFBCF1}">
            <pc226:cmChg xmlns:pc226="http://schemas.microsoft.com/office/powerpoint/2022/06/main/command" chg="del">
              <pc226:chgData name="Pooja HK" userId="3cc65448-31aa-46d7-ad90-6bac825c0ee2" providerId="ADAL" clId="{2A074B62-4FC5-440E-B518-E1596DD910E4}" dt="2024-04-12T13:11:57.992" v="147"/>
              <pc2:cmMkLst xmlns:pc2="http://schemas.microsoft.com/office/powerpoint/2019/9/main/command">
                <pc:docMk/>
                <pc:sldMk cId="547390991" sldId="387"/>
                <pc2:cmMk id="{5F8F7D64-136C-4FF2-B03E-8BF581BB5C96}"/>
              </pc2:cmMkLst>
            </pc226:cmChg>
          </p:ext>
        </pc:extLst>
      </pc:sldChg>
      <pc:sldChg chg="modSp mod modCm">
        <pc:chgData name="Pooja HK" userId="3cc65448-31aa-46d7-ad90-6bac825c0ee2" providerId="ADAL" clId="{2A074B62-4FC5-440E-B518-E1596DD910E4}" dt="2024-04-29T16:36:00.563" v="663" actId="5793"/>
        <pc:sldMkLst>
          <pc:docMk/>
          <pc:sldMk cId="2475413167" sldId="392"/>
        </pc:sldMkLst>
        <pc:spChg chg="mod">
          <ac:chgData name="Pooja HK" userId="3cc65448-31aa-46d7-ad90-6bac825c0ee2" providerId="ADAL" clId="{2A074B62-4FC5-440E-B518-E1596DD910E4}" dt="2024-04-29T16:36:00.563" v="663" actId="5793"/>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6:34:59.071" v="651"/>
              <pc2:cmMkLst xmlns:pc2="http://schemas.microsoft.com/office/powerpoint/2019/9/main/command">
                <pc:docMk/>
                <pc:sldMk cId="2475413167" sldId="392"/>
                <pc2:cmMk id="{713A093A-4D1B-4963-B77E-82268094946F}"/>
              </pc2:cmMkLst>
              <pc226:cmRplyChg chg="add">
                <pc226:chgData name="Pooja HK" userId="3cc65448-31aa-46d7-ad90-6bac825c0ee2" providerId="ADAL" clId="{2A074B62-4FC5-440E-B518-E1596DD910E4}" dt="2024-04-29T16:34:59.071" v="651"/>
                <pc2:cmRplyMkLst xmlns:pc2="http://schemas.microsoft.com/office/powerpoint/2019/9/main/command">
                  <pc:docMk/>
                  <pc:sldMk cId="2475413167" sldId="392"/>
                  <pc2:cmMk id="{713A093A-4D1B-4963-B77E-82268094946F}"/>
                  <pc2:cmRplyMk id="{9A590E7D-FB20-47BE-B983-6895C646C0BD}"/>
                </pc2:cmRplyMkLst>
              </pc226:cmRplyChg>
            </pc226:cmChg>
          </p:ext>
        </pc:extLst>
      </pc:sldChg>
      <pc:sldChg chg="modSp mod modCm">
        <pc:chgData name="Pooja HK" userId="3cc65448-31aa-46d7-ad90-6bac825c0ee2" providerId="ADAL" clId="{2A074B62-4FC5-440E-B518-E1596DD910E4}" dt="2024-04-29T16:36:14.685" v="664"/>
        <pc:sldMkLst>
          <pc:docMk/>
          <pc:sldMk cId="102420538" sldId="393"/>
        </pc:sldMkLst>
        <pc:spChg chg="mod">
          <ac:chgData name="Pooja HK" userId="3cc65448-31aa-46d7-ad90-6bac825c0ee2" providerId="ADAL" clId="{2A074B62-4FC5-440E-B518-E1596DD910E4}" dt="2024-04-29T15:44:21.757" v="363" actId="20577"/>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6:36:14.685" v="664"/>
              <pc2:cmMkLst xmlns:pc2="http://schemas.microsoft.com/office/powerpoint/2019/9/main/command">
                <pc:docMk/>
                <pc:sldMk cId="102420538" sldId="393"/>
                <pc2:cmMk id="{9ECC6529-E80A-401B-A0C6-50A5085BADDD}"/>
              </pc2:cmMkLst>
              <pc226:cmRplyChg chg="add">
                <pc226:chgData name="Pooja HK" userId="3cc65448-31aa-46d7-ad90-6bac825c0ee2" providerId="ADAL" clId="{2A074B62-4FC5-440E-B518-E1596DD910E4}" dt="2024-04-29T16:36:14.685" v="664"/>
                <pc2:cmRplyMkLst xmlns:pc2="http://schemas.microsoft.com/office/powerpoint/2019/9/main/command">
                  <pc:docMk/>
                  <pc:sldMk cId="102420538" sldId="393"/>
                  <pc2:cmMk id="{9ECC6529-E80A-401B-A0C6-50A5085BADDD}"/>
                  <pc2:cmRplyMk id="{CC817583-F434-41C4-93F9-ED97F4FF2876}"/>
                </pc2:cmRplyMkLst>
              </pc226:cmRplyChg>
            </pc226:cmChg>
            <pc226:cmChg xmlns:pc226="http://schemas.microsoft.com/office/powerpoint/2022/06/main/command" chg="mod">
              <pc226:chgData name="Pooja HK" userId="3cc65448-31aa-46d7-ad90-6bac825c0ee2" providerId="ADAL" clId="{2A074B62-4FC5-440E-B518-E1596DD910E4}" dt="2024-04-29T15:44:21.757" v="363" actId="20577"/>
              <pc2:cmMkLst xmlns:pc2="http://schemas.microsoft.com/office/powerpoint/2019/9/main/command">
                <pc:docMk/>
                <pc:sldMk cId="102420538" sldId="393"/>
                <pc2:cmMk id="{C696CBE3-2C5C-45FA-8859-ED5A2561B049}"/>
              </pc2:cmMkLst>
              <pc226:cmRplyChg chg="add">
                <pc226:chgData name="Pooja HK" userId="3cc65448-31aa-46d7-ad90-6bac825c0ee2" providerId="ADAL" clId="{2A074B62-4FC5-440E-B518-E1596DD910E4}" dt="2024-04-29T15:43:07.684" v="354"/>
                <pc2:cmRplyMkLst xmlns:pc2="http://schemas.microsoft.com/office/powerpoint/2019/9/main/command">
                  <pc:docMk/>
                  <pc:sldMk cId="102420538" sldId="393"/>
                  <pc2:cmMk id="{C696CBE3-2C5C-45FA-8859-ED5A2561B049}"/>
                  <pc2:cmRplyMk id="{EA33B8B6-F610-4856-815D-C1088FC2D32B}"/>
                </pc2:cmRplyMkLst>
              </pc226:cmRplyChg>
            </pc226:cmChg>
          </p:ext>
        </pc:extLst>
      </pc:sldChg>
      <pc:sldChg chg="modSp mod modCm">
        <pc:chgData name="Pooja HK" userId="3cc65448-31aa-46d7-ad90-6bac825c0ee2" providerId="ADAL" clId="{2A074B62-4FC5-440E-B518-E1596DD910E4}" dt="2024-04-30T05:27:18.434" v="823" actId="20577"/>
        <pc:sldMkLst>
          <pc:docMk/>
          <pc:sldMk cId="2081721400" sldId="398"/>
        </pc:sldMkLst>
        <pc:spChg chg="mod">
          <ac:chgData name="Pooja HK" userId="3cc65448-31aa-46d7-ad90-6bac825c0ee2" providerId="ADAL" clId="{2A074B62-4FC5-440E-B518-E1596DD910E4}" dt="2024-04-30T04:58:30.458" v="710" actId="20577"/>
          <ac:spMkLst>
            <pc:docMk/>
            <pc:sldMk cId="2081721400" sldId="398"/>
            <ac:spMk id="11" creationId="{0C380EFB-F73E-FBEF-B644-BAFAFB66F8F0}"/>
          </ac:spMkLst>
        </pc:spChg>
        <pc:spChg chg="mod">
          <ac:chgData name="Pooja HK" userId="3cc65448-31aa-46d7-ad90-6bac825c0ee2" providerId="ADAL" clId="{2A074B62-4FC5-440E-B518-E1596DD910E4}" dt="2024-04-30T05:27:18.434" v="823" actId="20577"/>
          <ac:spMkLst>
            <pc:docMk/>
            <pc:sldMk cId="2081721400" sldId="398"/>
            <ac:spMk id="14" creationId="{5E8B0381-76D6-E63B-8818-C2B3EDC0E065}"/>
          </ac:spMkLst>
        </pc:spChg>
        <pc:spChg chg="mod">
          <ac:chgData name="Pooja HK" userId="3cc65448-31aa-46d7-ad90-6bac825c0ee2" providerId="ADAL" clId="{2A074B62-4FC5-440E-B518-E1596DD910E4}" dt="2024-04-30T04:58:40.620" v="719" actId="1035"/>
          <ac:spMkLst>
            <pc:docMk/>
            <pc:sldMk cId="2081721400" sldId="398"/>
            <ac:spMk id="18" creationId="{FA3B9FC4-E4E5-995A-2E43-1734D2C3EADD}"/>
          </ac:spMkLst>
        </pc:spChg>
        <pc:spChg chg="mod">
          <ac:chgData name="Pooja HK" userId="3cc65448-31aa-46d7-ad90-6bac825c0ee2" providerId="ADAL" clId="{2A074B62-4FC5-440E-B518-E1596DD910E4}" dt="2024-04-30T04:58:27.198" v="708" actId="20577"/>
          <ac:spMkLst>
            <pc:docMk/>
            <pc:sldMk cId="2081721400" sldId="398"/>
            <ac:spMk id="23" creationId="{11B95AE8-4E1A-6B07-65B4-53EA7A204356}"/>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30T05:27:18.434" v="823" actId="20577"/>
              <pc2:cmMkLst xmlns:pc2="http://schemas.microsoft.com/office/powerpoint/2019/9/main/command">
                <pc:docMk/>
                <pc:sldMk cId="2081721400" sldId="398"/>
                <pc2:cmMk id="{42E9C972-DB3D-4CBB-B7C8-1DEF08BD4584}"/>
              </pc2:cmMkLst>
            </pc226:cmChg>
            <pc226:cmChg xmlns:pc226="http://schemas.microsoft.com/office/powerpoint/2022/06/main/command" chg="mod">
              <pc226:chgData name="Pooja HK" userId="3cc65448-31aa-46d7-ad90-6bac825c0ee2" providerId="ADAL" clId="{2A074B62-4FC5-440E-B518-E1596DD910E4}" dt="2024-04-30T05:27:18.434" v="823" actId="20577"/>
              <pc2:cmMkLst xmlns:pc2="http://schemas.microsoft.com/office/powerpoint/2019/9/main/command">
                <pc:docMk/>
                <pc:sldMk cId="2081721400" sldId="398"/>
                <pc2:cmMk id="{648605D6-0363-46BA-B3BB-0DA85AAAB8FE}"/>
              </pc2:cmMkLst>
              <pc226:cmRplyChg chg="add">
                <pc226:chgData name="Pooja HK" userId="3cc65448-31aa-46d7-ad90-6bac825c0ee2" providerId="ADAL" clId="{2A074B62-4FC5-440E-B518-E1596DD910E4}" dt="2024-04-30T04:58:19.131" v="707"/>
                <pc2:cmRplyMkLst xmlns:pc2="http://schemas.microsoft.com/office/powerpoint/2019/9/main/command">
                  <pc:docMk/>
                  <pc:sldMk cId="2081721400" sldId="398"/>
                  <pc2:cmMk id="{648605D6-0363-46BA-B3BB-0DA85AAAB8FE}"/>
                  <pc2:cmRplyMk id="{680927D1-DCC3-47C3-9A07-09C798808864}"/>
                </pc2:cmRplyMkLst>
              </pc226:cmRplyChg>
            </pc226:cmChg>
          </p:ext>
        </pc:extLst>
      </pc:sldChg>
      <pc:sldChg chg="modSp mod modNotesTx">
        <pc:chgData name="Pooja HK" userId="3cc65448-31aa-46d7-ad90-6bac825c0ee2" providerId="ADAL" clId="{2A074B62-4FC5-440E-B518-E1596DD910E4}" dt="2024-05-02T11:25:18.819" v="2584" actId="20577"/>
        <pc:sldMkLst>
          <pc:docMk/>
          <pc:sldMk cId="2215843311" sldId="402"/>
        </pc:sldMkLst>
        <pc:spChg chg="mod">
          <ac:chgData name="Pooja HK" userId="3cc65448-31aa-46d7-ad90-6bac825c0ee2" providerId="ADAL" clId="{2A074B62-4FC5-440E-B518-E1596DD910E4}" dt="2024-05-02T11:17:07.903" v="2471" actId="6549"/>
          <ac:spMkLst>
            <pc:docMk/>
            <pc:sldMk cId="2215843311" sldId="402"/>
            <ac:spMk id="14" creationId="{54E7F53F-313A-210C-3566-11D68CD94485}"/>
          </ac:spMkLst>
        </pc:spChg>
        <pc:spChg chg="mod">
          <ac:chgData name="Pooja HK" userId="3cc65448-31aa-46d7-ad90-6bac825c0ee2" providerId="ADAL" clId="{2A074B62-4FC5-440E-B518-E1596DD910E4}" dt="2024-05-02T11:25:08.461" v="2579" actId="20577"/>
          <ac:spMkLst>
            <pc:docMk/>
            <pc:sldMk cId="2215843311" sldId="402"/>
            <ac:spMk id="15" creationId="{1DBEF837-4C74-905B-FC2A-897FDE45B511}"/>
          </ac:spMkLst>
        </pc:spChg>
      </pc:sldChg>
      <pc:sldChg chg="addSp delSp modSp mod">
        <pc:chgData name="Pooja HK" userId="3cc65448-31aa-46d7-ad90-6bac825c0ee2" providerId="ADAL" clId="{2A074B62-4FC5-440E-B518-E1596DD910E4}" dt="2024-04-30T11:05:10.458" v="2012" actId="20577"/>
        <pc:sldMkLst>
          <pc:docMk/>
          <pc:sldMk cId="93098615" sldId="403"/>
        </pc:sldMkLst>
        <pc:spChg chg="add del mod">
          <ac:chgData name="Pooja HK" userId="3cc65448-31aa-46d7-ad90-6bac825c0ee2" providerId="ADAL" clId="{2A074B62-4FC5-440E-B518-E1596DD910E4}" dt="2024-04-30T11:05:10.458" v="2012" actId="20577"/>
          <ac:spMkLst>
            <pc:docMk/>
            <pc:sldMk cId="93098615" sldId="403"/>
            <ac:spMk id="2" creationId="{32923FB6-A69F-57AA-A49F-B3FDB2B22840}"/>
          </ac:spMkLst>
        </pc:spChg>
        <pc:spChg chg="mod">
          <ac:chgData name="Pooja HK" userId="3cc65448-31aa-46d7-ad90-6bac825c0ee2" providerId="ADAL" clId="{2A074B62-4FC5-440E-B518-E1596DD910E4}" dt="2024-04-30T11:04:04.694" v="2000"/>
          <ac:spMkLst>
            <pc:docMk/>
            <pc:sldMk cId="93098615" sldId="403"/>
            <ac:spMk id="3" creationId="{E499B296-B668-008D-578C-67C7DE352914}"/>
          </ac:spMkLst>
        </pc:spChg>
        <pc:spChg chg="add del mod">
          <ac:chgData name="Pooja HK" userId="3cc65448-31aa-46d7-ad90-6bac825c0ee2" providerId="ADAL" clId="{2A074B62-4FC5-440E-B518-E1596DD910E4}" dt="2024-04-30T08:49:08.891" v="1966" actId="22"/>
          <ac:spMkLst>
            <pc:docMk/>
            <pc:sldMk cId="93098615" sldId="403"/>
            <ac:spMk id="6" creationId="{AED01E4E-7A76-C14E-2A6B-3E33D69EE87D}"/>
          </ac:spMkLst>
        </pc:spChg>
        <pc:spChg chg="mod">
          <ac:chgData name="Pooja HK" userId="3cc65448-31aa-46d7-ad90-6bac825c0ee2" providerId="ADAL" clId="{2A074B62-4FC5-440E-B518-E1596DD910E4}" dt="2024-04-30T08:50:04.739" v="1977" actId="164"/>
          <ac:spMkLst>
            <pc:docMk/>
            <pc:sldMk cId="93098615" sldId="403"/>
            <ac:spMk id="9" creationId="{F1C37CA4-BB9C-4824-F611-83F447F1C63C}"/>
          </ac:spMkLst>
        </pc:spChg>
        <pc:spChg chg="mod">
          <ac:chgData name="Pooja HK" userId="3cc65448-31aa-46d7-ad90-6bac825c0ee2" providerId="ADAL" clId="{2A074B62-4FC5-440E-B518-E1596DD910E4}" dt="2024-04-30T08:50:04.739" v="1977" actId="164"/>
          <ac:spMkLst>
            <pc:docMk/>
            <pc:sldMk cId="93098615" sldId="403"/>
            <ac:spMk id="12" creationId="{645A1BB3-E546-9267-9307-9AFB6ADE1AB5}"/>
          </ac:spMkLst>
        </pc:spChg>
        <pc:grpChg chg="add mod">
          <ac:chgData name="Pooja HK" userId="3cc65448-31aa-46d7-ad90-6bac825c0ee2" providerId="ADAL" clId="{2A074B62-4FC5-440E-B518-E1596DD910E4}" dt="2024-04-30T08:50:04.739" v="1977" actId="164"/>
          <ac:grpSpMkLst>
            <pc:docMk/>
            <pc:sldMk cId="93098615" sldId="403"/>
            <ac:grpSpMk id="7" creationId="{3D1C8E71-E83E-F69E-D18C-32AD44F6731D}"/>
          </ac:grpSpMkLst>
        </pc:grpChg>
      </pc:sldChg>
      <pc:sldChg chg="modSp mod modCm">
        <pc:chgData name="Pooja HK" userId="3cc65448-31aa-46d7-ad90-6bac825c0ee2" providerId="ADAL" clId="{2A074B62-4FC5-440E-B518-E1596DD910E4}" dt="2024-05-01T03:07:05.365" v="2028"/>
        <pc:sldMkLst>
          <pc:docMk/>
          <pc:sldMk cId="1785482635" sldId="405"/>
        </pc:sldMkLst>
        <pc:spChg chg="mod">
          <ac:chgData name="Pooja HK" userId="3cc65448-31aa-46d7-ad90-6bac825c0ee2" providerId="ADAL" clId="{2A074B62-4FC5-440E-B518-E1596DD910E4}" dt="2024-04-30T11:04:06.063" v="2001" actId="948"/>
          <ac:spMkLst>
            <pc:docMk/>
            <pc:sldMk cId="1785482635" sldId="405"/>
            <ac:spMk id="3" creationId="{3C232643-53E9-2830-F89A-5BF937B74EA6}"/>
          </ac:spMkLst>
        </pc:spChg>
        <pc:spChg chg="mod">
          <ac:chgData name="Pooja HK" userId="3cc65448-31aa-46d7-ad90-6bac825c0ee2" providerId="ADAL" clId="{2A074B62-4FC5-440E-B518-E1596DD910E4}" dt="2024-04-30T05:47:14.406" v="858" actId="207"/>
          <ac:spMkLst>
            <pc:docMk/>
            <pc:sldMk cId="1785482635" sldId="405"/>
            <ac:spMk id="9" creationId="{F1C37CA4-BB9C-4824-F611-83F447F1C63C}"/>
          </ac:spMkLst>
        </pc:spChg>
        <pc:spChg chg="mod">
          <ac:chgData name="Pooja HK" userId="3cc65448-31aa-46d7-ad90-6bac825c0ee2" providerId="ADAL" clId="{2A074B62-4FC5-440E-B518-E1596DD910E4}" dt="2024-04-30T11:04:08.783" v="2002" actId="948"/>
          <ac:spMkLst>
            <pc:docMk/>
            <pc:sldMk cId="1785482635" sldId="405"/>
            <ac:spMk id="14" creationId="{42DC505B-0ACE-3530-4CB1-40B305284306}"/>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5-01T03:07:05.365" v="2028"/>
              <pc2:cmMkLst xmlns:pc2="http://schemas.microsoft.com/office/powerpoint/2019/9/main/command">
                <pc:docMk/>
                <pc:sldMk cId="1785482635" sldId="405"/>
                <pc2:cmMk id="{3982C603-0B7D-4ED1-9F3E-F7FF6236DBF3}"/>
              </pc2:cmMkLst>
              <pc226:cmRplyChg chg="add">
                <pc226:chgData name="Pooja HK" userId="3cc65448-31aa-46d7-ad90-6bac825c0ee2" providerId="ADAL" clId="{2A074B62-4FC5-440E-B518-E1596DD910E4}" dt="2024-05-01T03:07:05.365" v="2028"/>
                <pc2:cmRplyMkLst xmlns:pc2="http://schemas.microsoft.com/office/powerpoint/2019/9/main/command">
                  <pc:docMk/>
                  <pc:sldMk cId="1785482635" sldId="405"/>
                  <pc2:cmMk id="{3982C603-0B7D-4ED1-9F3E-F7FF6236DBF3}"/>
                  <pc2:cmRplyMk id="{076567F1-AC5F-494E-A83B-588A8CFC96C6}"/>
                </pc2:cmRplyMkLst>
              </pc226:cmRplyChg>
            </pc226:cmChg>
            <pc226:cmChg xmlns:pc226="http://schemas.microsoft.com/office/powerpoint/2022/06/main/command" chg="mod">
              <pc226:chgData name="Pooja HK" userId="3cc65448-31aa-46d7-ad90-6bac825c0ee2" providerId="ADAL" clId="{2A074B62-4FC5-440E-B518-E1596DD910E4}" dt="2024-04-29T15:22:51.118" v="231" actId="2056"/>
              <pc2:cmMkLst xmlns:pc2="http://schemas.microsoft.com/office/powerpoint/2019/9/main/command">
                <pc:docMk/>
                <pc:sldMk cId="1785482635" sldId="405"/>
                <pc2:cmMk id="{41DA294F-426C-448F-AC1A-9B9AE557FE6A}"/>
              </pc2:cmMkLst>
            </pc226:cmChg>
          </p:ext>
        </pc:extLst>
      </pc:sldChg>
      <pc:sldChg chg="addSp delSp modSp del mod">
        <pc:chgData name="Pooja HK" userId="3cc65448-31aa-46d7-ad90-6bac825c0ee2" providerId="ADAL" clId="{2A074B62-4FC5-440E-B518-E1596DD910E4}" dt="2024-04-30T06:13:43.714" v="1300" actId="47"/>
        <pc:sldMkLst>
          <pc:docMk/>
          <pc:sldMk cId="674701716" sldId="406"/>
        </pc:sldMkLst>
        <pc:spChg chg="mod">
          <ac:chgData name="Pooja HK" userId="3cc65448-31aa-46d7-ad90-6bac825c0ee2" providerId="ADAL" clId="{2A074B62-4FC5-440E-B518-E1596DD910E4}" dt="2024-04-29T16:29:52.083" v="609"/>
          <ac:spMkLst>
            <pc:docMk/>
            <pc:sldMk cId="674701716" sldId="406"/>
            <ac:spMk id="5" creationId="{AF6B602B-9F4F-69B0-80AF-800AAAC37E45}"/>
          </ac:spMkLst>
        </pc:spChg>
        <pc:spChg chg="del">
          <ac:chgData name="Pooja HK" userId="3cc65448-31aa-46d7-ad90-6bac825c0ee2" providerId="ADAL" clId="{2A074B62-4FC5-440E-B518-E1596DD910E4}" dt="2024-04-29T16:26:49.516" v="563" actId="478"/>
          <ac:spMkLst>
            <pc:docMk/>
            <pc:sldMk cId="674701716" sldId="406"/>
            <ac:spMk id="6" creationId="{5330B6B3-96E7-7B61-799E-97AA5E6AE753}"/>
          </ac:spMkLst>
        </pc:spChg>
        <pc:spChg chg="del">
          <ac:chgData name="Pooja HK" userId="3cc65448-31aa-46d7-ad90-6bac825c0ee2" providerId="ADAL" clId="{2A074B62-4FC5-440E-B518-E1596DD910E4}" dt="2024-04-29T16:26:49.516" v="563" actId="478"/>
          <ac:spMkLst>
            <pc:docMk/>
            <pc:sldMk cId="674701716" sldId="406"/>
            <ac:spMk id="7" creationId="{72C1B713-2CB0-621C-0D0C-324BB6349D9A}"/>
          </ac:spMkLst>
        </pc:spChg>
        <pc:spChg chg="del">
          <ac:chgData name="Pooja HK" userId="3cc65448-31aa-46d7-ad90-6bac825c0ee2" providerId="ADAL" clId="{2A074B62-4FC5-440E-B518-E1596DD910E4}" dt="2024-04-29T16:26:49.516" v="563" actId="478"/>
          <ac:spMkLst>
            <pc:docMk/>
            <pc:sldMk cId="674701716" sldId="406"/>
            <ac:spMk id="8" creationId="{825ED68E-4963-E426-0BEC-A34B41156BC9}"/>
          </ac:spMkLst>
        </pc:spChg>
        <pc:spChg chg="del">
          <ac:chgData name="Pooja HK" userId="3cc65448-31aa-46d7-ad90-6bac825c0ee2" providerId="ADAL" clId="{2A074B62-4FC5-440E-B518-E1596DD910E4}" dt="2024-04-29T16:26:49.516" v="563" actId="478"/>
          <ac:spMkLst>
            <pc:docMk/>
            <pc:sldMk cId="674701716" sldId="406"/>
            <ac:spMk id="9" creationId="{CA028771-2E1A-7E9C-56D4-1EFAF8525EDE}"/>
          </ac:spMkLst>
        </pc:spChg>
        <pc:graphicFrameChg chg="add mod modGraphic">
          <ac:chgData name="Pooja HK" userId="3cc65448-31aa-46d7-ad90-6bac825c0ee2" providerId="ADAL" clId="{2A074B62-4FC5-440E-B518-E1596DD910E4}" dt="2024-04-30T06:05:04.461" v="878" actId="179"/>
          <ac:graphicFrameMkLst>
            <pc:docMk/>
            <pc:sldMk cId="674701716" sldId="406"/>
            <ac:graphicFrameMk id="2" creationId="{E1D72B96-8658-5299-B94A-A1C53D5E6C4C}"/>
          </ac:graphicFrameMkLst>
        </pc:graphicFrameChg>
      </pc:sldChg>
      <pc:sldChg chg="addSp delSp modSp mod addCm delCm modCm">
        <pc:chgData name="Pooja HK" userId="3cc65448-31aa-46d7-ad90-6bac825c0ee2" providerId="ADAL" clId="{2A074B62-4FC5-440E-B518-E1596DD910E4}" dt="2024-05-01T03:12:09.291" v="2184"/>
        <pc:sldMkLst>
          <pc:docMk/>
          <pc:sldMk cId="305351047" sldId="407"/>
        </pc:sldMkLst>
        <pc:spChg chg="mod">
          <ac:chgData name="Pooja HK" userId="3cc65448-31aa-46d7-ad90-6bac825c0ee2" providerId="ADAL" clId="{2A074B62-4FC5-440E-B518-E1596DD910E4}" dt="2024-04-30T08:56:28.842" v="1991" actId="27803"/>
          <ac:spMkLst>
            <pc:docMk/>
            <pc:sldMk cId="305351047" sldId="407"/>
            <ac:spMk id="6" creationId="{0D3E3CE1-3A76-677F-316E-687CF1C2A1EC}"/>
          </ac:spMkLst>
        </pc:spChg>
        <pc:spChg chg="mod">
          <ac:chgData name="Pooja HK" userId="3cc65448-31aa-46d7-ad90-6bac825c0ee2" providerId="ADAL" clId="{2A074B62-4FC5-440E-B518-E1596DD910E4}" dt="2024-05-01T03:07:53.042" v="2030" actId="27803"/>
          <ac:spMkLst>
            <pc:docMk/>
            <pc:sldMk cId="305351047" sldId="407"/>
            <ac:spMk id="6" creationId="{F840BFEA-526E-3D7D-160F-200AB5192A43}"/>
          </ac:spMkLst>
        </pc:spChg>
        <pc:spChg chg="mod">
          <ac:chgData name="Pooja HK" userId="3cc65448-31aa-46d7-ad90-6bac825c0ee2" providerId="ADAL" clId="{2A074B62-4FC5-440E-B518-E1596DD910E4}" dt="2024-05-01T03:07:53.042" v="2030" actId="27803"/>
          <ac:spMkLst>
            <pc:docMk/>
            <pc:sldMk cId="305351047" sldId="407"/>
            <ac:spMk id="7" creationId="{C9D7895C-0C85-EA3A-A1FD-5F2D6BB0910C}"/>
          </ac:spMkLst>
        </pc:spChg>
        <pc:spChg chg="mod">
          <ac:chgData name="Pooja HK" userId="3cc65448-31aa-46d7-ad90-6bac825c0ee2" providerId="ADAL" clId="{2A074B62-4FC5-440E-B518-E1596DD910E4}" dt="2024-04-30T08:56:28.842" v="1991" actId="27803"/>
          <ac:spMkLst>
            <pc:docMk/>
            <pc:sldMk cId="305351047" sldId="407"/>
            <ac:spMk id="7" creationId="{CA9E07DC-D026-22D0-1A50-02A05D772643}"/>
          </ac:spMkLst>
        </pc:spChg>
        <pc:spChg chg="mod">
          <ac:chgData name="Pooja HK" userId="3cc65448-31aa-46d7-ad90-6bac825c0ee2" providerId="ADAL" clId="{2A074B62-4FC5-440E-B518-E1596DD910E4}" dt="2024-05-01T03:07:53.042" v="2030" actId="27803"/>
          <ac:spMkLst>
            <pc:docMk/>
            <pc:sldMk cId="305351047" sldId="407"/>
            <ac:spMk id="9" creationId="{4CF5F45F-4127-8035-58E5-DABB206B4202}"/>
          </ac:spMkLst>
        </pc:spChg>
        <pc:spChg chg="mod">
          <ac:chgData name="Pooja HK" userId="3cc65448-31aa-46d7-ad90-6bac825c0ee2" providerId="ADAL" clId="{2A074B62-4FC5-440E-B518-E1596DD910E4}" dt="2024-04-30T08:56:28.842" v="1991" actId="27803"/>
          <ac:spMkLst>
            <pc:docMk/>
            <pc:sldMk cId="305351047" sldId="407"/>
            <ac:spMk id="9" creationId="{5E694907-EBA0-6BB4-A7CE-C9192FD18831}"/>
          </ac:spMkLst>
        </pc:spChg>
        <pc:spChg chg="mod">
          <ac:chgData name="Pooja HK" userId="3cc65448-31aa-46d7-ad90-6bac825c0ee2" providerId="ADAL" clId="{2A074B62-4FC5-440E-B518-E1596DD910E4}" dt="2024-04-30T08:56:28.842" v="1991" actId="27803"/>
          <ac:spMkLst>
            <pc:docMk/>
            <pc:sldMk cId="305351047" sldId="407"/>
            <ac:spMk id="10" creationId="{BEC3A0D9-99FD-5CD6-D1F1-2F53E7A6C3FB}"/>
          </ac:spMkLst>
        </pc:spChg>
        <pc:spChg chg="mod">
          <ac:chgData name="Pooja HK" userId="3cc65448-31aa-46d7-ad90-6bac825c0ee2" providerId="ADAL" clId="{2A074B62-4FC5-440E-B518-E1596DD910E4}" dt="2024-05-01T03:07:53.042" v="2030" actId="27803"/>
          <ac:spMkLst>
            <pc:docMk/>
            <pc:sldMk cId="305351047" sldId="407"/>
            <ac:spMk id="10" creationId="{C8586803-AB84-54F4-4B06-016F23CFDC4B}"/>
          </ac:spMkLst>
        </pc:spChg>
        <pc:spChg chg="mod">
          <ac:chgData name="Pooja HK" userId="3cc65448-31aa-46d7-ad90-6bac825c0ee2" providerId="ADAL" clId="{2A074B62-4FC5-440E-B518-E1596DD910E4}" dt="2024-05-01T03:07:53.042" v="2030" actId="27803"/>
          <ac:spMkLst>
            <pc:docMk/>
            <pc:sldMk cId="305351047" sldId="407"/>
            <ac:spMk id="11" creationId="{043B399D-88FC-B722-4E24-FC3A1ECDF714}"/>
          </ac:spMkLst>
        </pc:spChg>
        <pc:spChg chg="mod">
          <ac:chgData name="Pooja HK" userId="3cc65448-31aa-46d7-ad90-6bac825c0ee2" providerId="ADAL" clId="{2A074B62-4FC5-440E-B518-E1596DD910E4}" dt="2024-04-30T08:56:28.842" v="1991" actId="27803"/>
          <ac:spMkLst>
            <pc:docMk/>
            <pc:sldMk cId="305351047" sldId="407"/>
            <ac:spMk id="11" creationId="{67F25099-4138-315D-2EA4-A92EFE132863}"/>
          </ac:spMkLst>
        </pc:spChg>
        <pc:spChg chg="mod">
          <ac:chgData name="Pooja HK" userId="3cc65448-31aa-46d7-ad90-6bac825c0ee2" providerId="ADAL" clId="{2A074B62-4FC5-440E-B518-E1596DD910E4}" dt="2024-04-30T08:56:28.842" v="1991" actId="27803"/>
          <ac:spMkLst>
            <pc:docMk/>
            <pc:sldMk cId="305351047" sldId="407"/>
            <ac:spMk id="13" creationId="{1C1FC584-BDCA-C46B-4089-35A778896D9F}"/>
          </ac:spMkLst>
        </pc:spChg>
        <pc:spChg chg="mod">
          <ac:chgData name="Pooja HK" userId="3cc65448-31aa-46d7-ad90-6bac825c0ee2" providerId="ADAL" clId="{2A074B62-4FC5-440E-B518-E1596DD910E4}" dt="2024-05-01T03:07:53.042" v="2030" actId="27803"/>
          <ac:spMkLst>
            <pc:docMk/>
            <pc:sldMk cId="305351047" sldId="407"/>
            <ac:spMk id="13" creationId="{28DD17B2-7427-BF03-DBF8-6A831BE4145E}"/>
          </ac:spMkLst>
        </pc:spChg>
        <pc:spChg chg="mod">
          <ac:chgData name="Pooja HK" userId="3cc65448-31aa-46d7-ad90-6bac825c0ee2" providerId="ADAL" clId="{2A074B62-4FC5-440E-B518-E1596DD910E4}" dt="2024-05-01T03:07:53.042" v="2030" actId="27803"/>
          <ac:spMkLst>
            <pc:docMk/>
            <pc:sldMk cId="305351047" sldId="407"/>
            <ac:spMk id="14" creationId="{31221593-63E7-9357-020E-69A50C27B835}"/>
          </ac:spMkLst>
        </pc:spChg>
        <pc:spChg chg="add del mod">
          <ac:chgData name="Pooja HK" userId="3cc65448-31aa-46d7-ad90-6bac825c0ee2" providerId="ADAL" clId="{2A074B62-4FC5-440E-B518-E1596DD910E4}" dt="2024-04-30T08:56:28.842" v="1991" actId="27803"/>
          <ac:spMkLst>
            <pc:docMk/>
            <pc:sldMk cId="305351047" sldId="407"/>
            <ac:spMk id="14" creationId="{43E936FD-7428-1559-00DF-FF2F844E7507}"/>
          </ac:spMkLst>
        </pc:spChg>
        <pc:spChg chg="mod">
          <ac:chgData name="Pooja HK" userId="3cc65448-31aa-46d7-ad90-6bac825c0ee2" providerId="ADAL" clId="{2A074B62-4FC5-440E-B518-E1596DD910E4}" dt="2024-04-30T08:56:28.842" v="1991" actId="27803"/>
          <ac:spMkLst>
            <pc:docMk/>
            <pc:sldMk cId="305351047" sldId="407"/>
            <ac:spMk id="15" creationId="{AA0F758D-8D6A-A8C1-B25E-C389ABBAFC87}"/>
          </ac:spMkLst>
        </pc:spChg>
        <pc:spChg chg="mod">
          <ac:chgData name="Pooja HK" userId="3cc65448-31aa-46d7-ad90-6bac825c0ee2" providerId="ADAL" clId="{2A074B62-4FC5-440E-B518-E1596DD910E4}" dt="2024-05-01T03:07:53.042" v="2030" actId="27803"/>
          <ac:spMkLst>
            <pc:docMk/>
            <pc:sldMk cId="305351047" sldId="407"/>
            <ac:spMk id="15" creationId="{FC16C0A5-2434-0D98-9871-612A41B0E88B}"/>
          </ac:spMkLst>
        </pc:spChg>
        <pc:spChg chg="mod">
          <ac:chgData name="Pooja HK" userId="3cc65448-31aa-46d7-ad90-6bac825c0ee2" providerId="ADAL" clId="{2A074B62-4FC5-440E-B518-E1596DD910E4}" dt="2024-05-01T03:07:53.042" v="2030" actId="27803"/>
          <ac:spMkLst>
            <pc:docMk/>
            <pc:sldMk cId="305351047" sldId="407"/>
            <ac:spMk id="16" creationId="{50D6FDA8-4699-6A6A-68D1-C2B90AA8AA4E}"/>
          </ac:spMkLst>
        </pc:spChg>
        <pc:spChg chg="mod">
          <ac:chgData name="Pooja HK" userId="3cc65448-31aa-46d7-ad90-6bac825c0ee2" providerId="ADAL" clId="{2A074B62-4FC5-440E-B518-E1596DD910E4}" dt="2024-04-30T08:56:28.842" v="1991" actId="27803"/>
          <ac:spMkLst>
            <pc:docMk/>
            <pc:sldMk cId="305351047" sldId="407"/>
            <ac:spMk id="16" creationId="{7E2BB696-CFA4-1487-0821-F4C78AEC72FE}"/>
          </ac:spMkLst>
        </pc:spChg>
        <pc:spChg chg="mod">
          <ac:chgData name="Pooja HK" userId="3cc65448-31aa-46d7-ad90-6bac825c0ee2" providerId="ADAL" clId="{2A074B62-4FC5-440E-B518-E1596DD910E4}" dt="2024-04-30T08:56:28.842" v="1991" actId="27803"/>
          <ac:spMkLst>
            <pc:docMk/>
            <pc:sldMk cId="305351047" sldId="407"/>
            <ac:spMk id="17" creationId="{94E03C3E-6CD9-379B-B6A1-3C4B3706BC79}"/>
          </ac:spMkLst>
        </pc:spChg>
        <pc:spChg chg="mod">
          <ac:chgData name="Pooja HK" userId="3cc65448-31aa-46d7-ad90-6bac825c0ee2" providerId="ADAL" clId="{2A074B62-4FC5-440E-B518-E1596DD910E4}" dt="2024-05-01T03:07:53.042" v="2030" actId="27803"/>
          <ac:spMkLst>
            <pc:docMk/>
            <pc:sldMk cId="305351047" sldId="407"/>
            <ac:spMk id="17" creationId="{EF9AFAB5-A4B3-60DF-06C5-08DC981672AD}"/>
          </ac:spMkLst>
        </pc:spChg>
        <pc:spChg chg="mod">
          <ac:chgData name="Pooja HK" userId="3cc65448-31aa-46d7-ad90-6bac825c0ee2" providerId="ADAL" clId="{2A074B62-4FC5-440E-B518-E1596DD910E4}" dt="2024-05-01T03:07:53.042" v="2030" actId="27803"/>
          <ac:spMkLst>
            <pc:docMk/>
            <pc:sldMk cId="305351047" sldId="407"/>
            <ac:spMk id="18" creationId="{1A898CBF-E5CC-62BF-54B2-B1BC019A6D09}"/>
          </ac:spMkLst>
        </pc:spChg>
        <pc:spChg chg="mod">
          <ac:chgData name="Pooja HK" userId="3cc65448-31aa-46d7-ad90-6bac825c0ee2" providerId="ADAL" clId="{2A074B62-4FC5-440E-B518-E1596DD910E4}" dt="2024-04-30T08:56:28.842" v="1991" actId="27803"/>
          <ac:spMkLst>
            <pc:docMk/>
            <pc:sldMk cId="305351047" sldId="407"/>
            <ac:spMk id="18" creationId="{A23CCDB4-E633-06A1-8C28-8EB5B8F59507}"/>
          </ac:spMkLst>
        </pc:spChg>
        <pc:spChg chg="mod">
          <ac:chgData name="Pooja HK" userId="3cc65448-31aa-46d7-ad90-6bac825c0ee2" providerId="ADAL" clId="{2A074B62-4FC5-440E-B518-E1596DD910E4}" dt="2024-05-01T03:07:53.042" v="2030" actId="27803"/>
          <ac:spMkLst>
            <pc:docMk/>
            <pc:sldMk cId="305351047" sldId="407"/>
            <ac:spMk id="19" creationId="{184C7D58-679A-6D47-DEAF-A718F08709FE}"/>
          </ac:spMkLst>
        </pc:spChg>
        <pc:spChg chg="mod">
          <ac:chgData name="Pooja HK" userId="3cc65448-31aa-46d7-ad90-6bac825c0ee2" providerId="ADAL" clId="{2A074B62-4FC5-440E-B518-E1596DD910E4}" dt="2024-04-30T08:56:28.842" v="1991" actId="27803"/>
          <ac:spMkLst>
            <pc:docMk/>
            <pc:sldMk cId="305351047" sldId="407"/>
            <ac:spMk id="19" creationId="{F946B3DA-5B1B-3C6C-3496-F2B983415513}"/>
          </ac:spMkLst>
        </pc:spChg>
        <pc:spChg chg="mod">
          <ac:chgData name="Pooja HK" userId="3cc65448-31aa-46d7-ad90-6bac825c0ee2" providerId="ADAL" clId="{2A074B62-4FC5-440E-B518-E1596DD910E4}" dt="2024-04-30T08:56:28.842" v="1991" actId="27803"/>
          <ac:spMkLst>
            <pc:docMk/>
            <pc:sldMk cId="305351047" sldId="407"/>
            <ac:spMk id="20" creationId="{0E256BF7-5FB6-6D1B-2C7E-36C3AFC44D91}"/>
          </ac:spMkLst>
        </pc:spChg>
        <pc:spChg chg="mod">
          <ac:chgData name="Pooja HK" userId="3cc65448-31aa-46d7-ad90-6bac825c0ee2" providerId="ADAL" clId="{2A074B62-4FC5-440E-B518-E1596DD910E4}" dt="2024-05-01T03:07:53.042" v="2030" actId="27803"/>
          <ac:spMkLst>
            <pc:docMk/>
            <pc:sldMk cId="305351047" sldId="407"/>
            <ac:spMk id="20" creationId="{FFEE52D0-323C-43DB-990A-ED9EC3776729}"/>
          </ac:spMkLst>
        </pc:spChg>
        <pc:spChg chg="mod">
          <ac:chgData name="Pooja HK" userId="3cc65448-31aa-46d7-ad90-6bac825c0ee2" providerId="ADAL" clId="{2A074B62-4FC5-440E-B518-E1596DD910E4}" dt="2024-05-01T03:07:53.042" v="2030" actId="27803"/>
          <ac:spMkLst>
            <pc:docMk/>
            <pc:sldMk cId="305351047" sldId="407"/>
            <ac:spMk id="21" creationId="{60A0378B-D2F9-9FE9-3618-F770EB1FA5AD}"/>
          </ac:spMkLst>
        </pc:spChg>
        <pc:spChg chg="mod">
          <ac:chgData name="Pooja HK" userId="3cc65448-31aa-46d7-ad90-6bac825c0ee2" providerId="ADAL" clId="{2A074B62-4FC5-440E-B518-E1596DD910E4}" dt="2024-04-30T08:56:28.842" v="1991" actId="27803"/>
          <ac:spMkLst>
            <pc:docMk/>
            <pc:sldMk cId="305351047" sldId="407"/>
            <ac:spMk id="21" creationId="{E7EB040E-2FAF-F47F-D707-42DE17C160F3}"/>
          </ac:spMkLst>
        </pc:spChg>
        <pc:spChg chg="mod">
          <ac:chgData name="Pooja HK" userId="3cc65448-31aa-46d7-ad90-6bac825c0ee2" providerId="ADAL" clId="{2A074B62-4FC5-440E-B518-E1596DD910E4}" dt="2024-05-01T03:07:53.042" v="2030" actId="27803"/>
          <ac:spMkLst>
            <pc:docMk/>
            <pc:sldMk cId="305351047" sldId="407"/>
            <ac:spMk id="22" creationId="{1A3F4E4E-7444-D480-CEE1-922343934276}"/>
          </ac:spMkLst>
        </pc:spChg>
        <pc:spChg chg="mod">
          <ac:chgData name="Pooja HK" userId="3cc65448-31aa-46d7-ad90-6bac825c0ee2" providerId="ADAL" clId="{2A074B62-4FC5-440E-B518-E1596DD910E4}" dt="2024-04-30T08:56:28.842" v="1991" actId="27803"/>
          <ac:spMkLst>
            <pc:docMk/>
            <pc:sldMk cId="305351047" sldId="407"/>
            <ac:spMk id="22" creationId="{20CDFAA1-BD8C-01E0-D0CD-B1C6664A3569}"/>
          </ac:spMkLst>
        </pc:spChg>
        <pc:spChg chg="mod">
          <ac:chgData name="Pooja HK" userId="3cc65448-31aa-46d7-ad90-6bac825c0ee2" providerId="ADAL" clId="{2A074B62-4FC5-440E-B518-E1596DD910E4}" dt="2024-05-01T03:07:53.042" v="2030" actId="27803"/>
          <ac:spMkLst>
            <pc:docMk/>
            <pc:sldMk cId="305351047" sldId="407"/>
            <ac:spMk id="23" creationId="{92212834-DFA0-0417-E278-494671BB9BE7}"/>
          </ac:spMkLst>
        </pc:spChg>
        <pc:spChg chg="mod">
          <ac:chgData name="Pooja HK" userId="3cc65448-31aa-46d7-ad90-6bac825c0ee2" providerId="ADAL" clId="{2A074B62-4FC5-440E-B518-E1596DD910E4}" dt="2024-04-30T08:56:28.842" v="1991" actId="27803"/>
          <ac:spMkLst>
            <pc:docMk/>
            <pc:sldMk cId="305351047" sldId="407"/>
            <ac:spMk id="23" creationId="{AD5B901C-2A88-D248-A73F-BD3F19A35F9C}"/>
          </ac:spMkLst>
        </pc:spChg>
        <pc:spChg chg="mod">
          <ac:chgData name="Pooja HK" userId="3cc65448-31aa-46d7-ad90-6bac825c0ee2" providerId="ADAL" clId="{2A074B62-4FC5-440E-B518-E1596DD910E4}" dt="2024-04-30T08:56:28.842" v="1991" actId="27803"/>
          <ac:spMkLst>
            <pc:docMk/>
            <pc:sldMk cId="305351047" sldId="407"/>
            <ac:spMk id="25" creationId="{6FDCBCE4-EE7E-37E3-0BCA-F5257895F8E8}"/>
          </ac:spMkLst>
        </pc:spChg>
        <pc:spChg chg="mod">
          <ac:chgData name="Pooja HK" userId="3cc65448-31aa-46d7-ad90-6bac825c0ee2" providerId="ADAL" clId="{2A074B62-4FC5-440E-B518-E1596DD910E4}" dt="2024-05-01T03:07:53.042" v="2030" actId="27803"/>
          <ac:spMkLst>
            <pc:docMk/>
            <pc:sldMk cId="305351047" sldId="407"/>
            <ac:spMk id="25" creationId="{ADB6FCE3-6960-A25A-ED3B-099B15B9D73A}"/>
          </ac:spMkLst>
        </pc:spChg>
        <pc:spChg chg="mod">
          <ac:chgData name="Pooja HK" userId="3cc65448-31aa-46d7-ad90-6bac825c0ee2" providerId="ADAL" clId="{2A074B62-4FC5-440E-B518-E1596DD910E4}" dt="2024-05-01T03:07:53.042" v="2030" actId="27803"/>
          <ac:spMkLst>
            <pc:docMk/>
            <pc:sldMk cId="305351047" sldId="407"/>
            <ac:spMk id="26" creationId="{71DD3738-8627-7625-65AD-EFE3978AA1BC}"/>
          </ac:spMkLst>
        </pc:spChg>
        <pc:spChg chg="mod">
          <ac:chgData name="Pooja HK" userId="3cc65448-31aa-46d7-ad90-6bac825c0ee2" providerId="ADAL" clId="{2A074B62-4FC5-440E-B518-E1596DD910E4}" dt="2024-04-30T08:56:28.842" v="1991" actId="27803"/>
          <ac:spMkLst>
            <pc:docMk/>
            <pc:sldMk cId="305351047" sldId="407"/>
            <ac:spMk id="26" creationId="{CB0F0604-AEDC-E630-3AF0-84D322166EA6}"/>
          </ac:spMkLst>
        </pc:spChg>
        <pc:spChg chg="mod">
          <ac:chgData name="Pooja HK" userId="3cc65448-31aa-46d7-ad90-6bac825c0ee2" providerId="ADAL" clId="{2A074B62-4FC5-440E-B518-E1596DD910E4}" dt="2024-05-01T03:07:53.042" v="2030" actId="27803"/>
          <ac:spMkLst>
            <pc:docMk/>
            <pc:sldMk cId="305351047" sldId="407"/>
            <ac:spMk id="27" creationId="{476372FD-71AD-6856-38FC-EB8659C65050}"/>
          </ac:spMkLst>
        </pc:spChg>
        <pc:spChg chg="mod">
          <ac:chgData name="Pooja HK" userId="3cc65448-31aa-46d7-ad90-6bac825c0ee2" providerId="ADAL" clId="{2A074B62-4FC5-440E-B518-E1596DD910E4}" dt="2024-04-30T08:56:28.842" v="1991" actId="27803"/>
          <ac:spMkLst>
            <pc:docMk/>
            <pc:sldMk cId="305351047" sldId="407"/>
            <ac:spMk id="27" creationId="{BC8C5828-D7B5-7430-1F41-7F28BC6427B8}"/>
          </ac:spMkLst>
        </pc:spChg>
        <pc:spChg chg="mod">
          <ac:chgData name="Pooja HK" userId="3cc65448-31aa-46d7-ad90-6bac825c0ee2" providerId="ADAL" clId="{2A074B62-4FC5-440E-B518-E1596DD910E4}" dt="2024-04-30T08:56:28.842" v="1991" actId="27803"/>
          <ac:spMkLst>
            <pc:docMk/>
            <pc:sldMk cId="305351047" sldId="407"/>
            <ac:spMk id="28" creationId="{BC059654-20E4-3AA8-EE3A-BC29F8AE477D}"/>
          </ac:spMkLst>
        </pc:spChg>
        <pc:spChg chg="mod">
          <ac:chgData name="Pooja HK" userId="3cc65448-31aa-46d7-ad90-6bac825c0ee2" providerId="ADAL" clId="{2A074B62-4FC5-440E-B518-E1596DD910E4}" dt="2024-05-01T03:07:53.042" v="2030" actId="27803"/>
          <ac:spMkLst>
            <pc:docMk/>
            <pc:sldMk cId="305351047" sldId="407"/>
            <ac:spMk id="28" creationId="{E9747AEF-F178-9863-FB3A-87277EDB7A66}"/>
          </ac:spMkLst>
        </pc:spChg>
        <pc:spChg chg="mod">
          <ac:chgData name="Pooja HK" userId="3cc65448-31aa-46d7-ad90-6bac825c0ee2" providerId="ADAL" clId="{2A074B62-4FC5-440E-B518-E1596DD910E4}" dt="2024-04-30T08:56:28.842" v="1991" actId="27803"/>
          <ac:spMkLst>
            <pc:docMk/>
            <pc:sldMk cId="305351047" sldId="407"/>
            <ac:spMk id="29" creationId="{50241753-83D7-8549-D3D5-C2B83F343F12}"/>
          </ac:spMkLst>
        </pc:spChg>
        <pc:spChg chg="mod">
          <ac:chgData name="Pooja HK" userId="3cc65448-31aa-46d7-ad90-6bac825c0ee2" providerId="ADAL" clId="{2A074B62-4FC5-440E-B518-E1596DD910E4}" dt="2024-05-01T03:07:53.042" v="2030" actId="27803"/>
          <ac:spMkLst>
            <pc:docMk/>
            <pc:sldMk cId="305351047" sldId="407"/>
            <ac:spMk id="29" creationId="{D8CBACC4-AE9F-769A-1870-89C78D3BCEF2}"/>
          </ac:spMkLst>
        </pc:spChg>
        <pc:spChg chg="mod">
          <ac:chgData name="Pooja HK" userId="3cc65448-31aa-46d7-ad90-6bac825c0ee2" providerId="ADAL" clId="{2A074B62-4FC5-440E-B518-E1596DD910E4}" dt="2024-05-01T03:07:53.042" v="2030" actId="27803"/>
          <ac:spMkLst>
            <pc:docMk/>
            <pc:sldMk cId="305351047" sldId="407"/>
            <ac:spMk id="30" creationId="{2CC376FF-FD1E-C7AF-3862-9319928E4049}"/>
          </ac:spMkLst>
        </pc:spChg>
        <pc:spChg chg="mod">
          <ac:chgData name="Pooja HK" userId="3cc65448-31aa-46d7-ad90-6bac825c0ee2" providerId="ADAL" clId="{2A074B62-4FC5-440E-B518-E1596DD910E4}" dt="2024-04-30T08:56:28.842" v="1991" actId="27803"/>
          <ac:spMkLst>
            <pc:docMk/>
            <pc:sldMk cId="305351047" sldId="407"/>
            <ac:spMk id="30" creationId="{586F5586-C2F3-0258-6BE7-E9A6FAC5C5E5}"/>
          </ac:spMkLst>
        </pc:spChg>
        <pc:spChg chg="mod">
          <ac:chgData name="Pooja HK" userId="3cc65448-31aa-46d7-ad90-6bac825c0ee2" providerId="ADAL" clId="{2A074B62-4FC5-440E-B518-E1596DD910E4}" dt="2024-04-30T08:56:28.842" v="1991" actId="27803"/>
          <ac:spMkLst>
            <pc:docMk/>
            <pc:sldMk cId="305351047" sldId="407"/>
            <ac:spMk id="31" creationId="{715494DE-AB1F-9142-1C61-0BA1D99EF451}"/>
          </ac:spMkLst>
        </pc:spChg>
        <pc:spChg chg="mod">
          <ac:chgData name="Pooja HK" userId="3cc65448-31aa-46d7-ad90-6bac825c0ee2" providerId="ADAL" clId="{2A074B62-4FC5-440E-B518-E1596DD910E4}" dt="2024-05-01T03:07:53.042" v="2030" actId="27803"/>
          <ac:spMkLst>
            <pc:docMk/>
            <pc:sldMk cId="305351047" sldId="407"/>
            <ac:spMk id="31" creationId="{EF766B76-DBDE-AD25-7B95-F84918261817}"/>
          </ac:spMkLst>
        </pc:spChg>
        <pc:spChg chg="mod">
          <ac:chgData name="Pooja HK" userId="3cc65448-31aa-46d7-ad90-6bac825c0ee2" providerId="ADAL" clId="{2A074B62-4FC5-440E-B518-E1596DD910E4}" dt="2024-04-30T08:56:28.842" v="1991" actId="27803"/>
          <ac:spMkLst>
            <pc:docMk/>
            <pc:sldMk cId="305351047" sldId="407"/>
            <ac:spMk id="32" creationId="{018A5982-695A-4430-5462-18F733E07818}"/>
          </ac:spMkLst>
        </pc:spChg>
        <pc:spChg chg="mod">
          <ac:chgData name="Pooja HK" userId="3cc65448-31aa-46d7-ad90-6bac825c0ee2" providerId="ADAL" clId="{2A074B62-4FC5-440E-B518-E1596DD910E4}" dt="2024-05-01T03:07:53.042" v="2030" actId="27803"/>
          <ac:spMkLst>
            <pc:docMk/>
            <pc:sldMk cId="305351047" sldId="407"/>
            <ac:spMk id="32" creationId="{9E213FA4-D7A1-2C3A-D9E9-1213A58FC7F5}"/>
          </ac:spMkLst>
        </pc:spChg>
        <pc:spChg chg="mod">
          <ac:chgData name="Pooja HK" userId="3cc65448-31aa-46d7-ad90-6bac825c0ee2" providerId="ADAL" clId="{2A074B62-4FC5-440E-B518-E1596DD910E4}" dt="2024-05-01T03:07:53.042" v="2030" actId="27803"/>
          <ac:spMkLst>
            <pc:docMk/>
            <pc:sldMk cId="305351047" sldId="407"/>
            <ac:spMk id="34" creationId="{03173AF1-7E00-6698-6F63-81C67CEE5058}"/>
          </ac:spMkLst>
        </pc:spChg>
        <pc:spChg chg="mod">
          <ac:chgData name="Pooja HK" userId="3cc65448-31aa-46d7-ad90-6bac825c0ee2" providerId="ADAL" clId="{2A074B62-4FC5-440E-B518-E1596DD910E4}" dt="2024-04-30T08:56:28.842" v="1991" actId="27803"/>
          <ac:spMkLst>
            <pc:docMk/>
            <pc:sldMk cId="305351047" sldId="407"/>
            <ac:spMk id="34" creationId="{64D99A7F-60E7-A466-F466-3F8D3C8D4105}"/>
          </ac:spMkLst>
        </pc:spChg>
        <pc:spChg chg="mod">
          <ac:chgData name="Pooja HK" userId="3cc65448-31aa-46d7-ad90-6bac825c0ee2" providerId="ADAL" clId="{2A074B62-4FC5-440E-B518-E1596DD910E4}" dt="2024-04-30T08:56:28.842" v="1991" actId="27803"/>
          <ac:spMkLst>
            <pc:docMk/>
            <pc:sldMk cId="305351047" sldId="407"/>
            <ac:spMk id="35" creationId="{17F13F32-4B53-CE79-4B84-7BB041C04181}"/>
          </ac:spMkLst>
        </pc:spChg>
        <pc:spChg chg="mod">
          <ac:chgData name="Pooja HK" userId="3cc65448-31aa-46d7-ad90-6bac825c0ee2" providerId="ADAL" clId="{2A074B62-4FC5-440E-B518-E1596DD910E4}" dt="2024-05-01T03:07:53.042" v="2030" actId="27803"/>
          <ac:spMkLst>
            <pc:docMk/>
            <pc:sldMk cId="305351047" sldId="407"/>
            <ac:spMk id="35" creationId="{26B6C95B-8A71-D846-FF0D-7380A8CCA924}"/>
          </ac:spMkLst>
        </pc:spChg>
        <pc:spChg chg="mod">
          <ac:chgData name="Pooja HK" userId="3cc65448-31aa-46d7-ad90-6bac825c0ee2" providerId="ADAL" clId="{2A074B62-4FC5-440E-B518-E1596DD910E4}" dt="2024-04-30T08:56:28.842" v="1991" actId="27803"/>
          <ac:spMkLst>
            <pc:docMk/>
            <pc:sldMk cId="305351047" sldId="407"/>
            <ac:spMk id="36" creationId="{1D04575E-8FEA-536B-CCD7-5BB17D2925A7}"/>
          </ac:spMkLst>
        </pc:spChg>
        <pc:spChg chg="mod">
          <ac:chgData name="Pooja HK" userId="3cc65448-31aa-46d7-ad90-6bac825c0ee2" providerId="ADAL" clId="{2A074B62-4FC5-440E-B518-E1596DD910E4}" dt="2024-05-01T03:07:53.042" v="2030" actId="27803"/>
          <ac:spMkLst>
            <pc:docMk/>
            <pc:sldMk cId="305351047" sldId="407"/>
            <ac:spMk id="36" creationId="{3B19D650-9776-6EBC-7FA4-D4EECDCE843F}"/>
          </ac:spMkLst>
        </pc:spChg>
        <pc:spChg chg="mod">
          <ac:chgData name="Pooja HK" userId="3cc65448-31aa-46d7-ad90-6bac825c0ee2" providerId="ADAL" clId="{2A074B62-4FC5-440E-B518-E1596DD910E4}" dt="2024-05-01T03:07:53.042" v="2030" actId="27803"/>
          <ac:spMkLst>
            <pc:docMk/>
            <pc:sldMk cId="305351047" sldId="407"/>
            <ac:spMk id="37" creationId="{55911038-9ED4-047B-9866-1665617A4765}"/>
          </ac:spMkLst>
        </pc:spChg>
        <pc:spChg chg="mod">
          <ac:chgData name="Pooja HK" userId="3cc65448-31aa-46d7-ad90-6bac825c0ee2" providerId="ADAL" clId="{2A074B62-4FC5-440E-B518-E1596DD910E4}" dt="2024-04-30T08:56:28.842" v="1991" actId="27803"/>
          <ac:spMkLst>
            <pc:docMk/>
            <pc:sldMk cId="305351047" sldId="407"/>
            <ac:spMk id="37" creationId="{AFFFA5B9-8D20-C768-CBE6-079C2CB04B5E}"/>
          </ac:spMkLst>
        </pc:spChg>
        <pc:spChg chg="mod">
          <ac:chgData name="Pooja HK" userId="3cc65448-31aa-46d7-ad90-6bac825c0ee2" providerId="ADAL" clId="{2A074B62-4FC5-440E-B518-E1596DD910E4}" dt="2024-05-01T03:07:53.042" v="2030" actId="27803"/>
          <ac:spMkLst>
            <pc:docMk/>
            <pc:sldMk cId="305351047" sldId="407"/>
            <ac:spMk id="38" creationId="{86010E44-CDE8-E855-CF15-84FDF67E9375}"/>
          </ac:spMkLst>
        </pc:spChg>
        <pc:spChg chg="mod">
          <ac:chgData name="Pooja HK" userId="3cc65448-31aa-46d7-ad90-6bac825c0ee2" providerId="ADAL" clId="{2A074B62-4FC5-440E-B518-E1596DD910E4}" dt="2024-04-30T08:56:28.842" v="1991" actId="27803"/>
          <ac:spMkLst>
            <pc:docMk/>
            <pc:sldMk cId="305351047" sldId="407"/>
            <ac:spMk id="38" creationId="{87221D40-186B-8DAD-5FB1-7AFC1BAB0485}"/>
          </ac:spMkLst>
        </pc:spChg>
        <pc:spChg chg="mod">
          <ac:chgData name="Pooja HK" userId="3cc65448-31aa-46d7-ad90-6bac825c0ee2" providerId="ADAL" clId="{2A074B62-4FC5-440E-B518-E1596DD910E4}" dt="2024-05-01T03:07:53.042" v="2030" actId="27803"/>
          <ac:spMkLst>
            <pc:docMk/>
            <pc:sldMk cId="305351047" sldId="407"/>
            <ac:spMk id="39" creationId="{39A11E6F-5AE1-70CF-82BF-5A760FB14D2A}"/>
          </ac:spMkLst>
        </pc:spChg>
        <pc:spChg chg="mod">
          <ac:chgData name="Pooja HK" userId="3cc65448-31aa-46d7-ad90-6bac825c0ee2" providerId="ADAL" clId="{2A074B62-4FC5-440E-B518-E1596DD910E4}" dt="2024-04-30T08:56:28.842" v="1991" actId="27803"/>
          <ac:spMkLst>
            <pc:docMk/>
            <pc:sldMk cId="305351047" sldId="407"/>
            <ac:spMk id="39" creationId="{C738B557-557D-1255-6022-BDEAE333BE14}"/>
          </ac:spMkLst>
        </pc:spChg>
        <pc:spChg chg="mod">
          <ac:chgData name="Pooja HK" userId="3cc65448-31aa-46d7-ad90-6bac825c0ee2" providerId="ADAL" clId="{2A074B62-4FC5-440E-B518-E1596DD910E4}" dt="2024-05-01T03:07:53.042" v="2030" actId="27803"/>
          <ac:spMkLst>
            <pc:docMk/>
            <pc:sldMk cId="305351047" sldId="407"/>
            <ac:spMk id="41" creationId="{4523A65C-6094-24C5-52F1-2F682C912008}"/>
          </ac:spMkLst>
        </pc:spChg>
        <pc:spChg chg="mod">
          <ac:chgData name="Pooja HK" userId="3cc65448-31aa-46d7-ad90-6bac825c0ee2" providerId="ADAL" clId="{2A074B62-4FC5-440E-B518-E1596DD910E4}" dt="2024-04-30T08:56:28.842" v="1991" actId="27803"/>
          <ac:spMkLst>
            <pc:docMk/>
            <pc:sldMk cId="305351047" sldId="407"/>
            <ac:spMk id="41" creationId="{8B896E12-0AD0-F3DC-0BBC-8588D5D93F3F}"/>
          </ac:spMkLst>
        </pc:spChg>
        <pc:spChg chg="mod">
          <ac:chgData name="Pooja HK" userId="3cc65448-31aa-46d7-ad90-6bac825c0ee2" providerId="ADAL" clId="{2A074B62-4FC5-440E-B518-E1596DD910E4}" dt="2024-05-01T03:07:53.042" v="2030" actId="27803"/>
          <ac:spMkLst>
            <pc:docMk/>
            <pc:sldMk cId="305351047" sldId="407"/>
            <ac:spMk id="42" creationId="{79792883-C085-F302-4D9B-C24351B6E91C}"/>
          </ac:spMkLst>
        </pc:spChg>
        <pc:spChg chg="mod">
          <ac:chgData name="Pooja HK" userId="3cc65448-31aa-46d7-ad90-6bac825c0ee2" providerId="ADAL" clId="{2A074B62-4FC5-440E-B518-E1596DD910E4}" dt="2024-04-30T08:56:28.842" v="1991" actId="27803"/>
          <ac:spMkLst>
            <pc:docMk/>
            <pc:sldMk cId="305351047" sldId="407"/>
            <ac:spMk id="42" creationId="{8E55A231-50E4-8E84-BFD7-D772C4CE8A73}"/>
          </ac:spMkLst>
        </pc:spChg>
        <pc:spChg chg="mod">
          <ac:chgData name="Pooja HK" userId="3cc65448-31aa-46d7-ad90-6bac825c0ee2" providerId="ADAL" clId="{2A074B62-4FC5-440E-B518-E1596DD910E4}" dt="2024-05-01T03:07:53.042" v="2030" actId="27803"/>
          <ac:spMkLst>
            <pc:docMk/>
            <pc:sldMk cId="305351047" sldId="407"/>
            <ac:spMk id="43" creationId="{5A36CBB5-048F-87E2-DD5A-2FA0FE1EF741}"/>
          </ac:spMkLst>
        </pc:spChg>
        <pc:spChg chg="mod">
          <ac:chgData name="Pooja HK" userId="3cc65448-31aa-46d7-ad90-6bac825c0ee2" providerId="ADAL" clId="{2A074B62-4FC5-440E-B518-E1596DD910E4}" dt="2024-04-30T08:56:28.842" v="1991" actId="27803"/>
          <ac:spMkLst>
            <pc:docMk/>
            <pc:sldMk cId="305351047" sldId="407"/>
            <ac:spMk id="43" creationId="{6AA66530-292E-4531-5BA5-8FE41C31B50C}"/>
          </ac:spMkLst>
        </pc:spChg>
        <pc:spChg chg="mod">
          <ac:chgData name="Pooja HK" userId="3cc65448-31aa-46d7-ad90-6bac825c0ee2" providerId="ADAL" clId="{2A074B62-4FC5-440E-B518-E1596DD910E4}" dt="2024-05-01T03:07:53.042" v="2030" actId="27803"/>
          <ac:spMkLst>
            <pc:docMk/>
            <pc:sldMk cId="305351047" sldId="407"/>
            <ac:spMk id="44" creationId="{878F3462-9BAA-0695-9D18-F4F40E417631}"/>
          </ac:spMkLst>
        </pc:spChg>
        <pc:spChg chg="mod">
          <ac:chgData name="Pooja HK" userId="3cc65448-31aa-46d7-ad90-6bac825c0ee2" providerId="ADAL" clId="{2A074B62-4FC5-440E-B518-E1596DD910E4}" dt="2024-04-30T08:56:28.842" v="1991" actId="27803"/>
          <ac:spMkLst>
            <pc:docMk/>
            <pc:sldMk cId="305351047" sldId="407"/>
            <ac:spMk id="44" creationId="{A282423B-5E77-E82A-17EA-B3E687B23747}"/>
          </ac:spMkLst>
        </pc:spChg>
        <pc:spChg chg="mod">
          <ac:chgData name="Pooja HK" userId="3cc65448-31aa-46d7-ad90-6bac825c0ee2" providerId="ADAL" clId="{2A074B62-4FC5-440E-B518-E1596DD910E4}" dt="2024-04-30T08:56:28.842" v="1991" actId="27803"/>
          <ac:spMkLst>
            <pc:docMk/>
            <pc:sldMk cId="305351047" sldId="407"/>
            <ac:spMk id="45" creationId="{2E1C74E5-DE63-04A1-BE3A-BAA844AC6A40}"/>
          </ac:spMkLst>
        </pc:spChg>
        <pc:spChg chg="mod">
          <ac:chgData name="Pooja HK" userId="3cc65448-31aa-46d7-ad90-6bac825c0ee2" providerId="ADAL" clId="{2A074B62-4FC5-440E-B518-E1596DD910E4}" dt="2024-05-01T03:07:53.042" v="2030" actId="27803"/>
          <ac:spMkLst>
            <pc:docMk/>
            <pc:sldMk cId="305351047" sldId="407"/>
            <ac:spMk id="45" creationId="{92AD09A8-2422-EE81-D6BD-C6AA93CF841B}"/>
          </ac:spMkLst>
        </pc:spChg>
        <pc:spChg chg="mod">
          <ac:chgData name="Pooja HK" userId="3cc65448-31aa-46d7-ad90-6bac825c0ee2" providerId="ADAL" clId="{2A074B62-4FC5-440E-B518-E1596DD910E4}" dt="2024-05-01T03:07:53.042" v="2030" actId="27803"/>
          <ac:spMkLst>
            <pc:docMk/>
            <pc:sldMk cId="305351047" sldId="407"/>
            <ac:spMk id="46" creationId="{3CD2E4BB-EDB1-8BDC-DE94-F679009F0CCF}"/>
          </ac:spMkLst>
        </pc:spChg>
        <pc:spChg chg="mod">
          <ac:chgData name="Pooja HK" userId="3cc65448-31aa-46d7-ad90-6bac825c0ee2" providerId="ADAL" clId="{2A074B62-4FC5-440E-B518-E1596DD910E4}" dt="2024-04-30T08:56:28.842" v="1991" actId="27803"/>
          <ac:spMkLst>
            <pc:docMk/>
            <pc:sldMk cId="305351047" sldId="407"/>
            <ac:spMk id="46" creationId="{53EC07A8-FC67-4863-5F09-13F1143B740E}"/>
          </ac:spMkLst>
        </pc:spChg>
        <pc:spChg chg="mod">
          <ac:chgData name="Pooja HK" userId="3cc65448-31aa-46d7-ad90-6bac825c0ee2" providerId="ADAL" clId="{2A074B62-4FC5-440E-B518-E1596DD910E4}" dt="2024-04-30T08:56:28.842" v="1991" actId="27803"/>
          <ac:spMkLst>
            <pc:docMk/>
            <pc:sldMk cId="305351047" sldId="407"/>
            <ac:spMk id="47" creationId="{43379F27-E00A-802A-2BFE-66F33672E49B}"/>
          </ac:spMkLst>
        </pc:spChg>
        <pc:spChg chg="mod">
          <ac:chgData name="Pooja HK" userId="3cc65448-31aa-46d7-ad90-6bac825c0ee2" providerId="ADAL" clId="{2A074B62-4FC5-440E-B518-E1596DD910E4}" dt="2024-05-01T03:07:53.042" v="2030" actId="27803"/>
          <ac:spMkLst>
            <pc:docMk/>
            <pc:sldMk cId="305351047" sldId="407"/>
            <ac:spMk id="47" creationId="{E9E98C92-5DAA-B0A8-D56E-9CA11823A5CF}"/>
          </ac:spMkLst>
        </pc:spChg>
        <pc:spChg chg="mod">
          <ac:chgData name="Pooja HK" userId="3cc65448-31aa-46d7-ad90-6bac825c0ee2" providerId="ADAL" clId="{2A074B62-4FC5-440E-B518-E1596DD910E4}" dt="2024-05-01T03:07:53.042" v="2030" actId="27803"/>
          <ac:spMkLst>
            <pc:docMk/>
            <pc:sldMk cId="305351047" sldId="407"/>
            <ac:spMk id="48" creationId="{50845014-EA9F-1431-2BE4-D3466EEA98E3}"/>
          </ac:spMkLst>
        </pc:spChg>
        <pc:spChg chg="mod">
          <ac:chgData name="Pooja HK" userId="3cc65448-31aa-46d7-ad90-6bac825c0ee2" providerId="ADAL" clId="{2A074B62-4FC5-440E-B518-E1596DD910E4}" dt="2024-04-30T08:56:28.842" v="1991" actId="27803"/>
          <ac:spMkLst>
            <pc:docMk/>
            <pc:sldMk cId="305351047" sldId="407"/>
            <ac:spMk id="48" creationId="{5F4C656F-5690-009C-3A3B-C87CD1B187B5}"/>
          </ac:spMkLst>
        </pc:spChg>
        <pc:spChg chg="mod">
          <ac:chgData name="Pooja HK" userId="3cc65448-31aa-46d7-ad90-6bac825c0ee2" providerId="ADAL" clId="{2A074B62-4FC5-440E-B518-E1596DD910E4}" dt="2024-05-01T03:07:53.042" v="2030" actId="27803"/>
          <ac:spMkLst>
            <pc:docMk/>
            <pc:sldMk cId="305351047" sldId="407"/>
            <ac:spMk id="49" creationId="{53CAF21F-7611-D1D2-604E-E40EEC0B2FAD}"/>
          </ac:spMkLst>
        </pc:spChg>
        <pc:spChg chg="mod">
          <ac:chgData name="Pooja HK" userId="3cc65448-31aa-46d7-ad90-6bac825c0ee2" providerId="ADAL" clId="{2A074B62-4FC5-440E-B518-E1596DD910E4}" dt="2024-04-30T08:56:28.842" v="1991" actId="27803"/>
          <ac:spMkLst>
            <pc:docMk/>
            <pc:sldMk cId="305351047" sldId="407"/>
            <ac:spMk id="49" creationId="{FB728574-B7AB-885A-5432-E733787F1D83}"/>
          </ac:spMkLst>
        </pc:spChg>
        <pc:spChg chg="mod">
          <ac:chgData name="Pooja HK" userId="3cc65448-31aa-46d7-ad90-6bac825c0ee2" providerId="ADAL" clId="{2A074B62-4FC5-440E-B518-E1596DD910E4}" dt="2024-05-01T03:07:53.042" v="2030" actId="27803"/>
          <ac:spMkLst>
            <pc:docMk/>
            <pc:sldMk cId="305351047" sldId="407"/>
            <ac:spMk id="50" creationId="{B4CDD05E-F5A8-C77A-65F1-620389BC1C7D}"/>
          </ac:spMkLst>
        </pc:spChg>
        <pc:spChg chg="mod">
          <ac:chgData name="Pooja HK" userId="3cc65448-31aa-46d7-ad90-6bac825c0ee2" providerId="ADAL" clId="{2A074B62-4FC5-440E-B518-E1596DD910E4}" dt="2024-04-30T08:56:28.842" v="1991" actId="27803"/>
          <ac:spMkLst>
            <pc:docMk/>
            <pc:sldMk cId="305351047" sldId="407"/>
            <ac:spMk id="50" creationId="{E2CCB1C3-5781-C14B-0263-EAA4A6DB607C}"/>
          </ac:spMkLst>
        </pc:spChg>
        <pc:spChg chg="mod">
          <ac:chgData name="Pooja HK" userId="3cc65448-31aa-46d7-ad90-6bac825c0ee2" providerId="ADAL" clId="{2A074B62-4FC5-440E-B518-E1596DD910E4}" dt="2024-05-01T03:07:53.042" v="2030" actId="27803"/>
          <ac:spMkLst>
            <pc:docMk/>
            <pc:sldMk cId="305351047" sldId="407"/>
            <ac:spMk id="51" creationId="{1B0C0F2B-37C6-0DE1-A3C5-6B41E1227510}"/>
          </ac:spMkLst>
        </pc:spChg>
        <pc:spChg chg="mod">
          <ac:chgData name="Pooja HK" userId="3cc65448-31aa-46d7-ad90-6bac825c0ee2" providerId="ADAL" clId="{2A074B62-4FC5-440E-B518-E1596DD910E4}" dt="2024-04-30T08:56:28.842" v="1991" actId="27803"/>
          <ac:spMkLst>
            <pc:docMk/>
            <pc:sldMk cId="305351047" sldId="407"/>
            <ac:spMk id="51" creationId="{98A390B6-96EB-E2F6-4690-13355AAE3F46}"/>
          </ac:spMkLst>
        </pc:spChg>
        <pc:spChg chg="mod">
          <ac:chgData name="Pooja HK" userId="3cc65448-31aa-46d7-ad90-6bac825c0ee2" providerId="ADAL" clId="{2A074B62-4FC5-440E-B518-E1596DD910E4}" dt="2024-05-01T03:07:53.042" v="2030" actId="27803"/>
          <ac:spMkLst>
            <pc:docMk/>
            <pc:sldMk cId="305351047" sldId="407"/>
            <ac:spMk id="52" creationId="{357186AA-266C-445F-3C85-2C99A9646700}"/>
          </ac:spMkLst>
        </pc:spChg>
        <pc:spChg chg="mod">
          <ac:chgData name="Pooja HK" userId="3cc65448-31aa-46d7-ad90-6bac825c0ee2" providerId="ADAL" clId="{2A074B62-4FC5-440E-B518-E1596DD910E4}" dt="2024-04-30T08:56:28.842" v="1991" actId="27803"/>
          <ac:spMkLst>
            <pc:docMk/>
            <pc:sldMk cId="305351047" sldId="407"/>
            <ac:spMk id="52" creationId="{F420D610-3664-6F68-3DE0-C273B2F27201}"/>
          </ac:spMkLst>
        </pc:spChg>
        <pc:spChg chg="mod">
          <ac:chgData name="Pooja HK" userId="3cc65448-31aa-46d7-ad90-6bac825c0ee2" providerId="ADAL" clId="{2A074B62-4FC5-440E-B518-E1596DD910E4}" dt="2024-04-30T08:56:28.842" v="1991" actId="27803"/>
          <ac:spMkLst>
            <pc:docMk/>
            <pc:sldMk cId="305351047" sldId="407"/>
            <ac:spMk id="53" creationId="{349E3EB8-29BB-7592-181B-3AA70427F520}"/>
          </ac:spMkLst>
        </pc:spChg>
        <pc:spChg chg="mod">
          <ac:chgData name="Pooja HK" userId="3cc65448-31aa-46d7-ad90-6bac825c0ee2" providerId="ADAL" clId="{2A074B62-4FC5-440E-B518-E1596DD910E4}" dt="2024-05-01T03:07:53.042" v="2030" actId="27803"/>
          <ac:spMkLst>
            <pc:docMk/>
            <pc:sldMk cId="305351047" sldId="407"/>
            <ac:spMk id="53" creationId="{82F92398-FB1B-BDCA-1B33-56CD4C39538F}"/>
          </ac:spMkLst>
        </pc:spChg>
        <pc:spChg chg="mod">
          <ac:chgData name="Pooja HK" userId="3cc65448-31aa-46d7-ad90-6bac825c0ee2" providerId="ADAL" clId="{2A074B62-4FC5-440E-B518-E1596DD910E4}" dt="2024-05-01T03:07:53.042" v="2030" actId="27803"/>
          <ac:spMkLst>
            <pc:docMk/>
            <pc:sldMk cId="305351047" sldId="407"/>
            <ac:spMk id="54" creationId="{5A914415-EA0A-DA97-2958-6017CBCB119D}"/>
          </ac:spMkLst>
        </pc:spChg>
        <pc:spChg chg="mod">
          <ac:chgData name="Pooja HK" userId="3cc65448-31aa-46d7-ad90-6bac825c0ee2" providerId="ADAL" clId="{2A074B62-4FC5-440E-B518-E1596DD910E4}" dt="2024-04-30T08:56:28.842" v="1991" actId="27803"/>
          <ac:spMkLst>
            <pc:docMk/>
            <pc:sldMk cId="305351047" sldId="407"/>
            <ac:spMk id="54" creationId="{AC10F5D5-6468-E0AD-BB83-404198753244}"/>
          </ac:spMkLst>
        </pc:spChg>
        <pc:spChg chg="mod">
          <ac:chgData name="Pooja HK" userId="3cc65448-31aa-46d7-ad90-6bac825c0ee2" providerId="ADAL" clId="{2A074B62-4FC5-440E-B518-E1596DD910E4}" dt="2024-04-30T08:56:28.842" v="1991" actId="27803"/>
          <ac:spMkLst>
            <pc:docMk/>
            <pc:sldMk cId="305351047" sldId="407"/>
            <ac:spMk id="56" creationId="{77394EBD-85C4-26A2-CE96-3FF848BA296E}"/>
          </ac:spMkLst>
        </pc:spChg>
        <pc:spChg chg="mod">
          <ac:chgData name="Pooja HK" userId="3cc65448-31aa-46d7-ad90-6bac825c0ee2" providerId="ADAL" clId="{2A074B62-4FC5-440E-B518-E1596DD910E4}" dt="2024-05-01T03:07:53.042" v="2030" actId="27803"/>
          <ac:spMkLst>
            <pc:docMk/>
            <pc:sldMk cId="305351047" sldId="407"/>
            <ac:spMk id="56" creationId="{862C98CB-A62D-48C0-D120-ECF9B0522E03}"/>
          </ac:spMkLst>
        </pc:spChg>
        <pc:spChg chg="mod">
          <ac:chgData name="Pooja HK" userId="3cc65448-31aa-46d7-ad90-6bac825c0ee2" providerId="ADAL" clId="{2A074B62-4FC5-440E-B518-E1596DD910E4}" dt="2024-04-30T08:56:28.842" v="1991" actId="27803"/>
          <ac:spMkLst>
            <pc:docMk/>
            <pc:sldMk cId="305351047" sldId="407"/>
            <ac:spMk id="57" creationId="{7C72BCE8-BBE6-05A7-4AE8-F5C3EC032DB6}"/>
          </ac:spMkLst>
        </pc:spChg>
        <pc:spChg chg="mod">
          <ac:chgData name="Pooja HK" userId="3cc65448-31aa-46d7-ad90-6bac825c0ee2" providerId="ADAL" clId="{2A074B62-4FC5-440E-B518-E1596DD910E4}" dt="2024-05-01T03:07:53.042" v="2030" actId="27803"/>
          <ac:spMkLst>
            <pc:docMk/>
            <pc:sldMk cId="305351047" sldId="407"/>
            <ac:spMk id="57" creationId="{A009E3FC-CE0F-B8BD-A567-9766A0D51265}"/>
          </ac:spMkLst>
        </pc:spChg>
        <pc:spChg chg="mod">
          <ac:chgData name="Pooja HK" userId="3cc65448-31aa-46d7-ad90-6bac825c0ee2" providerId="ADAL" clId="{2A074B62-4FC5-440E-B518-E1596DD910E4}" dt="2024-05-01T03:07:53.042" v="2030" actId="27803"/>
          <ac:spMkLst>
            <pc:docMk/>
            <pc:sldMk cId="305351047" sldId="407"/>
            <ac:spMk id="58" creationId="{237D0DFA-825D-921A-11BC-76CC11C91BDD}"/>
          </ac:spMkLst>
        </pc:spChg>
        <pc:spChg chg="mod">
          <ac:chgData name="Pooja HK" userId="3cc65448-31aa-46d7-ad90-6bac825c0ee2" providerId="ADAL" clId="{2A074B62-4FC5-440E-B518-E1596DD910E4}" dt="2024-04-30T08:56:28.842" v="1991" actId="27803"/>
          <ac:spMkLst>
            <pc:docMk/>
            <pc:sldMk cId="305351047" sldId="407"/>
            <ac:spMk id="58" creationId="{427B5172-B69F-776A-46D6-0A6BDB37B474}"/>
          </ac:spMkLst>
        </pc:spChg>
        <pc:spChg chg="mod">
          <ac:chgData name="Pooja HK" userId="3cc65448-31aa-46d7-ad90-6bac825c0ee2" providerId="ADAL" clId="{2A074B62-4FC5-440E-B518-E1596DD910E4}" dt="2024-05-01T03:07:53.042" v="2030" actId="27803"/>
          <ac:spMkLst>
            <pc:docMk/>
            <pc:sldMk cId="305351047" sldId="407"/>
            <ac:spMk id="59" creationId="{92E0299F-1EE8-25E0-B559-B723524C1F24}"/>
          </ac:spMkLst>
        </pc:spChg>
        <pc:spChg chg="mod">
          <ac:chgData name="Pooja HK" userId="3cc65448-31aa-46d7-ad90-6bac825c0ee2" providerId="ADAL" clId="{2A074B62-4FC5-440E-B518-E1596DD910E4}" dt="2024-04-30T08:56:28.842" v="1991" actId="27803"/>
          <ac:spMkLst>
            <pc:docMk/>
            <pc:sldMk cId="305351047" sldId="407"/>
            <ac:spMk id="59" creationId="{AEA89C95-7B6E-29E9-4FA4-111ACA24A9E2}"/>
          </ac:spMkLst>
        </pc:spChg>
        <pc:spChg chg="mod">
          <ac:chgData name="Pooja HK" userId="3cc65448-31aa-46d7-ad90-6bac825c0ee2" providerId="ADAL" clId="{2A074B62-4FC5-440E-B518-E1596DD910E4}" dt="2024-04-30T08:56:28.842" v="1991" actId="27803"/>
          <ac:spMkLst>
            <pc:docMk/>
            <pc:sldMk cId="305351047" sldId="407"/>
            <ac:spMk id="60" creationId="{18906524-0DA0-5640-FFA9-DA01C44F0690}"/>
          </ac:spMkLst>
        </pc:spChg>
        <pc:spChg chg="mod">
          <ac:chgData name="Pooja HK" userId="3cc65448-31aa-46d7-ad90-6bac825c0ee2" providerId="ADAL" clId="{2A074B62-4FC5-440E-B518-E1596DD910E4}" dt="2024-05-01T03:07:53.042" v="2030" actId="27803"/>
          <ac:spMkLst>
            <pc:docMk/>
            <pc:sldMk cId="305351047" sldId="407"/>
            <ac:spMk id="60" creationId="{F25BE1A3-AF49-79F8-8D03-379C5D9E3725}"/>
          </ac:spMkLst>
        </pc:spChg>
        <pc:spChg chg="mod">
          <ac:chgData name="Pooja HK" userId="3cc65448-31aa-46d7-ad90-6bac825c0ee2" providerId="ADAL" clId="{2A074B62-4FC5-440E-B518-E1596DD910E4}" dt="2024-04-30T08:56:28.842" v="1991" actId="27803"/>
          <ac:spMkLst>
            <pc:docMk/>
            <pc:sldMk cId="305351047" sldId="407"/>
            <ac:spMk id="61" creationId="{9FD862DC-6B82-5D95-29CC-319C752A34EA}"/>
          </ac:spMkLst>
        </pc:spChg>
        <pc:spChg chg="mod">
          <ac:chgData name="Pooja HK" userId="3cc65448-31aa-46d7-ad90-6bac825c0ee2" providerId="ADAL" clId="{2A074B62-4FC5-440E-B518-E1596DD910E4}" dt="2024-05-01T03:07:53.042" v="2030" actId="27803"/>
          <ac:spMkLst>
            <pc:docMk/>
            <pc:sldMk cId="305351047" sldId="407"/>
            <ac:spMk id="61" creationId="{EEF3F769-1EE4-B529-C08F-EEA3559E5E5E}"/>
          </ac:spMkLst>
        </pc:spChg>
        <pc:spChg chg="mod">
          <ac:chgData name="Pooja HK" userId="3cc65448-31aa-46d7-ad90-6bac825c0ee2" providerId="ADAL" clId="{2A074B62-4FC5-440E-B518-E1596DD910E4}" dt="2024-05-01T03:07:53.042" v="2030" actId="27803"/>
          <ac:spMkLst>
            <pc:docMk/>
            <pc:sldMk cId="305351047" sldId="407"/>
            <ac:spMk id="62" creationId="{2EEA625E-7DFF-CD68-A032-60348E82F6CE}"/>
          </ac:spMkLst>
        </pc:spChg>
        <pc:spChg chg="mod">
          <ac:chgData name="Pooja HK" userId="3cc65448-31aa-46d7-ad90-6bac825c0ee2" providerId="ADAL" clId="{2A074B62-4FC5-440E-B518-E1596DD910E4}" dt="2024-04-30T08:56:28.842" v="1991" actId="27803"/>
          <ac:spMkLst>
            <pc:docMk/>
            <pc:sldMk cId="305351047" sldId="407"/>
            <ac:spMk id="62" creationId="{8109F827-D32F-4F1C-6E24-EF267FD4B9A4}"/>
          </ac:spMkLst>
        </pc:spChg>
        <pc:spChg chg="mod">
          <ac:chgData name="Pooja HK" userId="3cc65448-31aa-46d7-ad90-6bac825c0ee2" providerId="ADAL" clId="{2A074B62-4FC5-440E-B518-E1596DD910E4}" dt="2024-04-30T08:56:28.842" v="1991" actId="27803"/>
          <ac:spMkLst>
            <pc:docMk/>
            <pc:sldMk cId="305351047" sldId="407"/>
            <ac:spMk id="64" creationId="{4FD2F1E3-B522-2A5D-D859-1F304C02A742}"/>
          </ac:spMkLst>
        </pc:spChg>
        <pc:spChg chg="mod">
          <ac:chgData name="Pooja HK" userId="3cc65448-31aa-46d7-ad90-6bac825c0ee2" providerId="ADAL" clId="{2A074B62-4FC5-440E-B518-E1596DD910E4}" dt="2024-05-01T03:07:53.042" v="2030" actId="27803"/>
          <ac:spMkLst>
            <pc:docMk/>
            <pc:sldMk cId="305351047" sldId="407"/>
            <ac:spMk id="64" creationId="{8024C3B5-4137-BEDF-0A13-A1930977193B}"/>
          </ac:spMkLst>
        </pc:spChg>
        <pc:spChg chg="mod">
          <ac:chgData name="Pooja HK" userId="3cc65448-31aa-46d7-ad90-6bac825c0ee2" providerId="ADAL" clId="{2A074B62-4FC5-440E-B518-E1596DD910E4}" dt="2024-04-30T08:56:28.842" v="1991" actId="27803"/>
          <ac:spMkLst>
            <pc:docMk/>
            <pc:sldMk cId="305351047" sldId="407"/>
            <ac:spMk id="65" creationId="{75815271-04B8-C171-FC97-DF882FC64A73}"/>
          </ac:spMkLst>
        </pc:spChg>
        <pc:spChg chg="mod">
          <ac:chgData name="Pooja HK" userId="3cc65448-31aa-46d7-ad90-6bac825c0ee2" providerId="ADAL" clId="{2A074B62-4FC5-440E-B518-E1596DD910E4}" dt="2024-05-01T03:07:53.042" v="2030" actId="27803"/>
          <ac:spMkLst>
            <pc:docMk/>
            <pc:sldMk cId="305351047" sldId="407"/>
            <ac:spMk id="65" creationId="{998DF3F6-0313-4F56-C22B-68FFB4EB458B}"/>
          </ac:spMkLst>
        </pc:spChg>
        <pc:spChg chg="mod">
          <ac:chgData name="Pooja HK" userId="3cc65448-31aa-46d7-ad90-6bac825c0ee2" providerId="ADAL" clId="{2A074B62-4FC5-440E-B518-E1596DD910E4}" dt="2024-05-01T03:07:53.042" v="2030" actId="27803"/>
          <ac:spMkLst>
            <pc:docMk/>
            <pc:sldMk cId="305351047" sldId="407"/>
            <ac:spMk id="66" creationId="{4132ED05-8E69-5ABF-E3B0-0943C69EBF41}"/>
          </ac:spMkLst>
        </pc:spChg>
        <pc:spChg chg="mod">
          <ac:chgData name="Pooja HK" userId="3cc65448-31aa-46d7-ad90-6bac825c0ee2" providerId="ADAL" clId="{2A074B62-4FC5-440E-B518-E1596DD910E4}" dt="2024-04-30T08:56:28.842" v="1991" actId="27803"/>
          <ac:spMkLst>
            <pc:docMk/>
            <pc:sldMk cId="305351047" sldId="407"/>
            <ac:spMk id="66" creationId="{8A32CDC0-3E53-A984-2F53-6DFE5BEC1C5A}"/>
          </ac:spMkLst>
        </pc:spChg>
        <pc:spChg chg="mod">
          <ac:chgData name="Pooja HK" userId="3cc65448-31aa-46d7-ad90-6bac825c0ee2" providerId="ADAL" clId="{2A074B62-4FC5-440E-B518-E1596DD910E4}" dt="2024-04-30T08:56:28.842" v="1991" actId="27803"/>
          <ac:spMkLst>
            <pc:docMk/>
            <pc:sldMk cId="305351047" sldId="407"/>
            <ac:spMk id="67" creationId="{367009BC-11F1-BFE0-E74B-7BC57803DC9E}"/>
          </ac:spMkLst>
        </pc:spChg>
        <pc:spChg chg="mod">
          <ac:chgData name="Pooja HK" userId="3cc65448-31aa-46d7-ad90-6bac825c0ee2" providerId="ADAL" clId="{2A074B62-4FC5-440E-B518-E1596DD910E4}" dt="2024-05-01T03:07:53.042" v="2030" actId="27803"/>
          <ac:spMkLst>
            <pc:docMk/>
            <pc:sldMk cId="305351047" sldId="407"/>
            <ac:spMk id="67" creationId="{A9F8A8D9-4B1D-60EF-718E-DCF438FD62C1}"/>
          </ac:spMkLst>
        </pc:spChg>
        <pc:spChg chg="mod">
          <ac:chgData name="Pooja HK" userId="3cc65448-31aa-46d7-ad90-6bac825c0ee2" providerId="ADAL" clId="{2A074B62-4FC5-440E-B518-E1596DD910E4}" dt="2024-04-30T08:56:28.842" v="1991" actId="27803"/>
          <ac:spMkLst>
            <pc:docMk/>
            <pc:sldMk cId="305351047" sldId="407"/>
            <ac:spMk id="68" creationId="{1F0518FD-238A-E18B-C7C1-7AE908CECB2F}"/>
          </ac:spMkLst>
        </pc:spChg>
        <pc:spChg chg="mod">
          <ac:chgData name="Pooja HK" userId="3cc65448-31aa-46d7-ad90-6bac825c0ee2" providerId="ADAL" clId="{2A074B62-4FC5-440E-B518-E1596DD910E4}" dt="2024-05-01T03:07:53.042" v="2030" actId="27803"/>
          <ac:spMkLst>
            <pc:docMk/>
            <pc:sldMk cId="305351047" sldId="407"/>
            <ac:spMk id="68" creationId="{6D8C86FB-11FD-6913-3E22-43E1F7A810A8}"/>
          </ac:spMkLst>
        </pc:spChg>
        <pc:spChg chg="mod">
          <ac:chgData name="Pooja HK" userId="3cc65448-31aa-46d7-ad90-6bac825c0ee2" providerId="ADAL" clId="{2A074B62-4FC5-440E-B518-E1596DD910E4}" dt="2024-04-30T08:56:28.842" v="1991" actId="27803"/>
          <ac:spMkLst>
            <pc:docMk/>
            <pc:sldMk cId="305351047" sldId="407"/>
            <ac:spMk id="69" creationId="{06ED0FA2-CC65-DA2D-F8F0-646D740684F0}"/>
          </ac:spMkLst>
        </pc:spChg>
        <pc:spChg chg="mod">
          <ac:chgData name="Pooja HK" userId="3cc65448-31aa-46d7-ad90-6bac825c0ee2" providerId="ADAL" clId="{2A074B62-4FC5-440E-B518-E1596DD910E4}" dt="2024-05-01T03:07:53.042" v="2030" actId="27803"/>
          <ac:spMkLst>
            <pc:docMk/>
            <pc:sldMk cId="305351047" sldId="407"/>
            <ac:spMk id="69" creationId="{E377A8BB-F136-BE1F-0FF7-A68CE62F9FF8}"/>
          </ac:spMkLst>
        </pc:spChg>
        <pc:spChg chg="mod">
          <ac:chgData name="Pooja HK" userId="3cc65448-31aa-46d7-ad90-6bac825c0ee2" providerId="ADAL" clId="{2A074B62-4FC5-440E-B518-E1596DD910E4}" dt="2024-04-30T08:56:28.842" v="1991" actId="27803"/>
          <ac:spMkLst>
            <pc:docMk/>
            <pc:sldMk cId="305351047" sldId="407"/>
            <ac:spMk id="70" creationId="{E5AFCCB1-9577-DC63-C319-64124792077E}"/>
          </ac:spMkLst>
        </pc:spChg>
        <pc:spChg chg="mod">
          <ac:chgData name="Pooja HK" userId="3cc65448-31aa-46d7-ad90-6bac825c0ee2" providerId="ADAL" clId="{2A074B62-4FC5-440E-B518-E1596DD910E4}" dt="2024-05-01T03:07:53.042" v="2030" actId="27803"/>
          <ac:spMkLst>
            <pc:docMk/>
            <pc:sldMk cId="305351047" sldId="407"/>
            <ac:spMk id="70" creationId="{F8494DF9-FD33-FDA2-1966-E0CD84C2E4C9}"/>
          </ac:spMkLst>
        </pc:spChg>
        <pc:spChg chg="mod">
          <ac:chgData name="Pooja HK" userId="3cc65448-31aa-46d7-ad90-6bac825c0ee2" providerId="ADAL" clId="{2A074B62-4FC5-440E-B518-E1596DD910E4}" dt="2024-05-01T03:07:53.042" v="2030" actId="27803"/>
          <ac:spMkLst>
            <pc:docMk/>
            <pc:sldMk cId="305351047" sldId="407"/>
            <ac:spMk id="71" creationId="{9A6C88DA-2C0E-B7A6-26C4-916DEA32F479}"/>
          </ac:spMkLst>
        </pc:spChg>
        <pc:spChg chg="mod">
          <ac:chgData name="Pooja HK" userId="3cc65448-31aa-46d7-ad90-6bac825c0ee2" providerId="ADAL" clId="{2A074B62-4FC5-440E-B518-E1596DD910E4}" dt="2024-04-30T08:56:28.842" v="1991" actId="27803"/>
          <ac:spMkLst>
            <pc:docMk/>
            <pc:sldMk cId="305351047" sldId="407"/>
            <ac:spMk id="71" creationId="{E5D9AB03-382D-AD3A-C79D-5B457141A9BC}"/>
          </ac:spMkLst>
        </pc:spChg>
        <pc:spChg chg="mod">
          <ac:chgData name="Pooja HK" userId="3cc65448-31aa-46d7-ad90-6bac825c0ee2" providerId="ADAL" clId="{2A074B62-4FC5-440E-B518-E1596DD910E4}" dt="2024-05-01T03:07:53.042" v="2030" actId="27803"/>
          <ac:spMkLst>
            <pc:docMk/>
            <pc:sldMk cId="305351047" sldId="407"/>
            <ac:spMk id="72" creationId="{423D073F-F65D-D962-F564-C6AF7EE1C059}"/>
          </ac:spMkLst>
        </pc:spChg>
        <pc:spChg chg="mod">
          <ac:chgData name="Pooja HK" userId="3cc65448-31aa-46d7-ad90-6bac825c0ee2" providerId="ADAL" clId="{2A074B62-4FC5-440E-B518-E1596DD910E4}" dt="2024-04-30T08:56:28.842" v="1991" actId="27803"/>
          <ac:spMkLst>
            <pc:docMk/>
            <pc:sldMk cId="305351047" sldId="407"/>
            <ac:spMk id="72" creationId="{8A597742-E8FA-FA8F-155B-761E41B0C02C}"/>
          </ac:spMkLst>
        </pc:spChg>
        <pc:spChg chg="mod">
          <ac:chgData name="Pooja HK" userId="3cc65448-31aa-46d7-ad90-6bac825c0ee2" providerId="ADAL" clId="{2A074B62-4FC5-440E-B518-E1596DD910E4}" dt="2024-04-30T08:56:28.842" v="1991" actId="27803"/>
          <ac:spMkLst>
            <pc:docMk/>
            <pc:sldMk cId="305351047" sldId="407"/>
            <ac:spMk id="73" creationId="{980FBAAC-289B-F6B5-B142-8D30A2364328}"/>
          </ac:spMkLst>
        </pc:spChg>
        <pc:spChg chg="del mod">
          <ac:chgData name="Pooja HK" userId="3cc65448-31aa-46d7-ad90-6bac825c0ee2" providerId="ADAL" clId="{2A074B62-4FC5-440E-B518-E1596DD910E4}" dt="2024-05-01T03:11:37.131" v="2177" actId="478"/>
          <ac:spMkLst>
            <pc:docMk/>
            <pc:sldMk cId="305351047" sldId="407"/>
            <ac:spMk id="73" creationId="{F7993C76-B22F-817C-0021-B27BF319026A}"/>
          </ac:spMkLst>
        </pc:spChg>
        <pc:spChg chg="add mod">
          <ac:chgData name="Pooja HK" userId="3cc65448-31aa-46d7-ad90-6bac825c0ee2" providerId="ADAL" clId="{2A074B62-4FC5-440E-B518-E1596DD910E4}" dt="2024-05-01T03:11:49.395" v="2182" actId="164"/>
          <ac:spMkLst>
            <pc:docMk/>
            <pc:sldMk cId="305351047" sldId="407"/>
            <ac:spMk id="74" creationId="{66266C34-00D0-CA44-C7E2-31481BF7CD03}"/>
          </ac:spMkLst>
        </pc:spChg>
        <pc:spChg chg="add mod">
          <ac:chgData name="Pooja HK" userId="3cc65448-31aa-46d7-ad90-6bac825c0ee2" providerId="ADAL" clId="{2A074B62-4FC5-440E-B518-E1596DD910E4}" dt="2024-05-01T03:11:49.395" v="2182" actId="164"/>
          <ac:spMkLst>
            <pc:docMk/>
            <pc:sldMk cId="305351047" sldId="407"/>
            <ac:spMk id="75" creationId="{F4957C18-A2FC-44EE-16BA-BC653F73C7C3}"/>
          </ac:spMkLst>
        </pc:spChg>
        <pc:spChg chg="add mod">
          <ac:chgData name="Pooja HK" userId="3cc65448-31aa-46d7-ad90-6bac825c0ee2" providerId="ADAL" clId="{2A074B62-4FC5-440E-B518-E1596DD910E4}" dt="2024-05-01T03:11:49.395" v="2182" actId="164"/>
          <ac:spMkLst>
            <pc:docMk/>
            <pc:sldMk cId="305351047" sldId="407"/>
            <ac:spMk id="76" creationId="{5B421819-2379-9D28-68DB-0B9599F1D23B}"/>
          </ac:spMkLst>
        </pc:spChg>
        <pc:spChg chg="add mod">
          <ac:chgData name="Pooja HK" userId="3cc65448-31aa-46d7-ad90-6bac825c0ee2" providerId="ADAL" clId="{2A074B62-4FC5-440E-B518-E1596DD910E4}" dt="2024-05-01T03:11:49.395" v="2182" actId="164"/>
          <ac:spMkLst>
            <pc:docMk/>
            <pc:sldMk cId="305351047" sldId="407"/>
            <ac:spMk id="77" creationId="{CB312F2C-06F8-CD14-C1C2-CA1295A4E14F}"/>
          </ac:spMkLst>
        </pc:spChg>
        <pc:spChg chg="add mod">
          <ac:chgData name="Pooja HK" userId="3cc65448-31aa-46d7-ad90-6bac825c0ee2" providerId="ADAL" clId="{2A074B62-4FC5-440E-B518-E1596DD910E4}" dt="2024-05-01T03:12:03.901" v="2183" actId="1076"/>
          <ac:spMkLst>
            <pc:docMk/>
            <pc:sldMk cId="305351047" sldId="407"/>
            <ac:spMk id="78" creationId="{EC510C37-99C2-7976-9278-DF1AC4C762EB}"/>
          </ac:spMkLst>
        </pc:spChg>
        <pc:spChg chg="add mod">
          <ac:chgData name="Pooja HK" userId="3cc65448-31aa-46d7-ad90-6bac825c0ee2" providerId="ADAL" clId="{2A074B62-4FC5-440E-B518-E1596DD910E4}" dt="2024-05-01T03:11:49.395" v="2182" actId="164"/>
          <ac:spMkLst>
            <pc:docMk/>
            <pc:sldMk cId="305351047" sldId="407"/>
            <ac:spMk id="79" creationId="{B35FA95D-762F-EC2C-DE22-75C164037A3D}"/>
          </ac:spMkLst>
        </pc:spChg>
        <pc:grpChg chg="add del mod">
          <ac:chgData name="Pooja HK" userId="3cc65448-31aa-46d7-ad90-6bac825c0ee2" providerId="ADAL" clId="{2A074B62-4FC5-440E-B518-E1596DD910E4}" dt="2024-04-30T08:56:28.842" v="1991" actId="27803"/>
          <ac:grpSpMkLst>
            <pc:docMk/>
            <pc:sldMk cId="305351047" sldId="407"/>
            <ac:grpSpMk id="3" creationId="{7ACFD64D-AF71-3D80-AD10-66EC433B89B0}"/>
          </ac:grpSpMkLst>
        </pc:grpChg>
        <pc:grpChg chg="del mod">
          <ac:chgData name="Pooja HK" userId="3cc65448-31aa-46d7-ad90-6bac825c0ee2" providerId="ADAL" clId="{2A074B62-4FC5-440E-B518-E1596DD910E4}" dt="2024-05-01T03:07:53.042" v="2030" actId="27803"/>
          <ac:grpSpMkLst>
            <pc:docMk/>
            <pc:sldMk cId="305351047" sldId="407"/>
            <ac:grpSpMk id="3" creationId="{BE9B11B1-F14F-6D76-91B5-90E2202044A0}"/>
          </ac:grpSpMkLst>
        </pc:grpChg>
        <pc:grpChg chg="mod">
          <ac:chgData name="Pooja HK" userId="3cc65448-31aa-46d7-ad90-6bac825c0ee2" providerId="ADAL" clId="{2A074B62-4FC5-440E-B518-E1596DD910E4}" dt="2024-05-01T03:11:49.395" v="2182" actId="164"/>
          <ac:grpSpMkLst>
            <pc:docMk/>
            <pc:sldMk cId="305351047" sldId="407"/>
            <ac:grpSpMk id="4" creationId="{7D111498-9347-424D-B556-48487EEAAF1A}"/>
          </ac:grpSpMkLst>
        </pc:grpChg>
        <pc:grpChg chg="mod">
          <ac:chgData name="Pooja HK" userId="3cc65448-31aa-46d7-ad90-6bac825c0ee2" providerId="ADAL" clId="{2A074B62-4FC5-440E-B518-E1596DD910E4}" dt="2024-04-30T08:56:28.842" v="1991" actId="27803"/>
          <ac:grpSpMkLst>
            <pc:docMk/>
            <pc:sldMk cId="305351047" sldId="407"/>
            <ac:grpSpMk id="4" creationId="{B9C09678-C118-4FA6-3266-640FDFB90265}"/>
          </ac:grpSpMkLst>
        </pc:grpChg>
        <pc:grpChg chg="del mod">
          <ac:chgData name="Pooja HK" userId="3cc65448-31aa-46d7-ad90-6bac825c0ee2" providerId="ADAL" clId="{2A074B62-4FC5-440E-B518-E1596DD910E4}" dt="2024-05-01T03:11:30.494" v="2173" actId="478"/>
          <ac:grpSpMkLst>
            <pc:docMk/>
            <pc:sldMk cId="305351047" sldId="407"/>
            <ac:grpSpMk id="12" creationId="{4A039A6C-43EB-1702-86F0-2DEB36CE549E}"/>
          </ac:grpSpMkLst>
        </pc:grpChg>
        <pc:grpChg chg="mod">
          <ac:chgData name="Pooja HK" userId="3cc65448-31aa-46d7-ad90-6bac825c0ee2" providerId="ADAL" clId="{2A074B62-4FC5-440E-B518-E1596DD910E4}" dt="2024-04-30T08:56:28.842" v="1991" actId="27803"/>
          <ac:grpSpMkLst>
            <pc:docMk/>
            <pc:sldMk cId="305351047" sldId="407"/>
            <ac:grpSpMk id="12" creationId="{ED171282-AAF6-4017-F05A-2E4E8D07E738}"/>
          </ac:grpSpMkLst>
        </pc:grpChg>
        <pc:grpChg chg="mod">
          <ac:chgData name="Pooja HK" userId="3cc65448-31aa-46d7-ad90-6bac825c0ee2" providerId="ADAL" clId="{2A074B62-4FC5-440E-B518-E1596DD910E4}" dt="2024-04-30T08:56:28.842" v="1991" actId="27803"/>
          <ac:grpSpMkLst>
            <pc:docMk/>
            <pc:sldMk cId="305351047" sldId="407"/>
            <ac:grpSpMk id="33" creationId="{33135D3B-D378-F17E-7414-74F33B38843C}"/>
          </ac:grpSpMkLst>
        </pc:grpChg>
        <pc:grpChg chg="del mod">
          <ac:chgData name="Pooja HK" userId="3cc65448-31aa-46d7-ad90-6bac825c0ee2" providerId="ADAL" clId="{2A074B62-4FC5-440E-B518-E1596DD910E4}" dt="2024-05-01T03:11:38.461" v="2178" actId="478"/>
          <ac:grpSpMkLst>
            <pc:docMk/>
            <pc:sldMk cId="305351047" sldId="407"/>
            <ac:grpSpMk id="33" creationId="{4891F17B-8392-121E-D0F1-09004830854E}"/>
          </ac:grpSpMkLst>
        </pc:grpChg>
        <pc:grpChg chg="del mod">
          <ac:chgData name="Pooja HK" userId="3cc65448-31aa-46d7-ad90-6bac825c0ee2" providerId="ADAL" clId="{2A074B62-4FC5-440E-B518-E1596DD910E4}" dt="2024-05-01T03:11:39.854" v="2179" actId="478"/>
          <ac:grpSpMkLst>
            <pc:docMk/>
            <pc:sldMk cId="305351047" sldId="407"/>
            <ac:grpSpMk id="40" creationId="{5BC2161B-1AA0-DF91-624C-8BEE5E6F2C56}"/>
          </ac:grpSpMkLst>
        </pc:grpChg>
        <pc:grpChg chg="mod">
          <ac:chgData name="Pooja HK" userId="3cc65448-31aa-46d7-ad90-6bac825c0ee2" providerId="ADAL" clId="{2A074B62-4FC5-440E-B518-E1596DD910E4}" dt="2024-04-30T08:56:28.842" v="1991" actId="27803"/>
          <ac:grpSpMkLst>
            <pc:docMk/>
            <pc:sldMk cId="305351047" sldId="407"/>
            <ac:grpSpMk id="40" creationId="{6C9E8209-9995-4C64-7E0E-908FC09BB1AD}"/>
          </ac:grpSpMkLst>
        </pc:grpChg>
        <pc:grpChg chg="mod">
          <ac:chgData name="Pooja HK" userId="3cc65448-31aa-46d7-ad90-6bac825c0ee2" providerId="ADAL" clId="{2A074B62-4FC5-440E-B518-E1596DD910E4}" dt="2024-04-30T08:56:28.842" v="1991" actId="27803"/>
          <ac:grpSpMkLst>
            <pc:docMk/>
            <pc:sldMk cId="305351047" sldId="407"/>
            <ac:grpSpMk id="55" creationId="{621D69C3-C5C3-861F-87A9-09E8C5E8EDCB}"/>
          </ac:grpSpMkLst>
        </pc:grpChg>
        <pc:grpChg chg="del mod">
          <ac:chgData name="Pooja HK" userId="3cc65448-31aa-46d7-ad90-6bac825c0ee2" providerId="ADAL" clId="{2A074B62-4FC5-440E-B518-E1596DD910E4}" dt="2024-05-01T03:11:33.819" v="2175" actId="478"/>
          <ac:grpSpMkLst>
            <pc:docMk/>
            <pc:sldMk cId="305351047" sldId="407"/>
            <ac:grpSpMk id="55" creationId="{9E94250F-1CC6-252D-4B38-207C6AB72EE8}"/>
          </ac:grpSpMkLst>
        </pc:grpChg>
        <pc:grpChg chg="mod">
          <ac:chgData name="Pooja HK" userId="3cc65448-31aa-46d7-ad90-6bac825c0ee2" providerId="ADAL" clId="{2A074B62-4FC5-440E-B518-E1596DD910E4}" dt="2024-04-30T08:56:28.842" v="1991" actId="27803"/>
          <ac:grpSpMkLst>
            <pc:docMk/>
            <pc:sldMk cId="305351047" sldId="407"/>
            <ac:grpSpMk id="63" creationId="{89A00A8B-DFE9-2D08-CCC7-0E505152E807}"/>
          </ac:grpSpMkLst>
        </pc:grpChg>
        <pc:grpChg chg="del mod">
          <ac:chgData name="Pooja HK" userId="3cc65448-31aa-46d7-ad90-6bac825c0ee2" providerId="ADAL" clId="{2A074B62-4FC5-440E-B518-E1596DD910E4}" dt="2024-05-01T03:11:32.229" v="2174" actId="478"/>
          <ac:grpSpMkLst>
            <pc:docMk/>
            <pc:sldMk cId="305351047" sldId="407"/>
            <ac:grpSpMk id="63" creationId="{EB61DF14-A941-2666-C71C-62D32EC773AE}"/>
          </ac:grpSpMkLst>
        </pc:grpChg>
        <pc:grpChg chg="add mod">
          <ac:chgData name="Pooja HK" userId="3cc65448-31aa-46d7-ad90-6bac825c0ee2" providerId="ADAL" clId="{2A074B62-4FC5-440E-B518-E1596DD910E4}" dt="2024-05-01T03:11:49.395" v="2182" actId="164"/>
          <ac:grpSpMkLst>
            <pc:docMk/>
            <pc:sldMk cId="305351047" sldId="407"/>
            <ac:grpSpMk id="80" creationId="{58EDFA96-75FB-89F6-4FC8-9CF75BBD78A5}"/>
          </ac:grpSpMkLst>
        </pc:grpChg>
        <pc:picChg chg="add del mod">
          <ac:chgData name="Pooja HK" userId="3cc65448-31aa-46d7-ad90-6bac825c0ee2" providerId="ADAL" clId="{2A074B62-4FC5-440E-B518-E1596DD910E4}" dt="2024-05-01T03:07:53.042" v="2030" actId="27803"/>
          <ac:picMkLst>
            <pc:docMk/>
            <pc:sldMk cId="305351047" sldId="407"/>
            <ac:picMk id="8" creationId="{59178D50-C45E-9842-B6D9-2B8273C20FAC}"/>
          </ac:picMkLst>
        </pc:picChg>
        <pc:extLst>
          <p:ext xmlns:p="http://schemas.openxmlformats.org/presentationml/2006/main" uri="{D6D511B9-2390-475A-947B-AFAB55BFBCF1}">
            <pc226:cmChg xmlns:pc226="http://schemas.microsoft.com/office/powerpoint/2022/06/main/command" chg="add del mod">
              <pc226:chgData name="Pooja HK" userId="3cc65448-31aa-46d7-ad90-6bac825c0ee2" providerId="ADAL" clId="{2A074B62-4FC5-440E-B518-E1596DD910E4}" dt="2024-05-01T03:12:09.291" v="2184"/>
              <pc2:cmMkLst xmlns:pc2="http://schemas.microsoft.com/office/powerpoint/2019/9/main/command">
                <pc:docMk/>
                <pc:sldMk cId="305351047" sldId="407"/>
                <pc2:cmMk id="{438C5B33-FB44-4D4D-A043-76AA83D40BA3}"/>
              </pc2:cmMkLst>
            </pc226:cmChg>
          </p:ext>
        </pc:extLst>
      </pc:sldChg>
      <pc:sldChg chg="addSp delSp modSp mod modCm">
        <pc:chgData name="Pooja HK" userId="3cc65448-31aa-46d7-ad90-6bac825c0ee2" providerId="ADAL" clId="{2A074B62-4FC5-440E-B518-E1596DD910E4}" dt="2024-05-02T12:00:27.993" v="2775" actId="1038"/>
        <pc:sldMkLst>
          <pc:docMk/>
          <pc:sldMk cId="433785557" sldId="408"/>
        </pc:sldMkLst>
        <pc:spChg chg="mod">
          <ac:chgData name="Pooja HK" userId="3cc65448-31aa-46d7-ad90-6bac825c0ee2" providerId="ADAL" clId="{2A074B62-4FC5-440E-B518-E1596DD910E4}" dt="2024-05-02T11:28:01.947" v="2625" actId="20577"/>
          <ac:spMkLst>
            <pc:docMk/>
            <pc:sldMk cId="433785557" sldId="408"/>
            <ac:spMk id="3" creationId="{6B7239CC-837B-A7EE-44B0-3C890337A6C0}"/>
          </ac:spMkLst>
        </pc:spChg>
        <pc:spChg chg="mod">
          <ac:chgData name="Pooja HK" userId="3cc65448-31aa-46d7-ad90-6bac825c0ee2" providerId="ADAL" clId="{2A074B62-4FC5-440E-B518-E1596DD910E4}" dt="2024-05-02T11:27:36.071" v="2613" actId="20577"/>
          <ac:spMkLst>
            <pc:docMk/>
            <pc:sldMk cId="433785557" sldId="408"/>
            <ac:spMk id="5" creationId="{AF6B602B-9F4F-69B0-80AF-800AAAC37E45}"/>
          </ac:spMkLst>
        </pc:spChg>
        <pc:spChg chg="mod">
          <ac:chgData name="Pooja HK" userId="3cc65448-31aa-46d7-ad90-6bac825c0ee2" providerId="ADAL" clId="{2A074B62-4FC5-440E-B518-E1596DD910E4}" dt="2024-04-24T09:27:40.280" v="168" actId="27803"/>
          <ac:spMkLst>
            <pc:docMk/>
            <pc:sldMk cId="433785557" sldId="408"/>
            <ac:spMk id="8" creationId="{26043587-EA19-EDF9-0BBF-B10B451BE215}"/>
          </ac:spMkLst>
        </pc:spChg>
        <pc:spChg chg="add del">
          <ac:chgData name="Pooja HK" userId="3cc65448-31aa-46d7-ad90-6bac825c0ee2" providerId="ADAL" clId="{2A074B62-4FC5-440E-B518-E1596DD910E4}" dt="2024-05-02T11:53:36.551" v="2737" actId="478"/>
          <ac:spMkLst>
            <pc:docMk/>
            <pc:sldMk cId="433785557" sldId="408"/>
            <ac:spMk id="8" creationId="{9E7F6825-909F-30F5-6E59-631B80149438}"/>
          </ac:spMkLst>
        </pc:spChg>
        <pc:spChg chg="mod">
          <ac:chgData name="Pooja HK" userId="3cc65448-31aa-46d7-ad90-6bac825c0ee2" providerId="ADAL" clId="{2A074B62-4FC5-440E-B518-E1596DD910E4}" dt="2024-04-24T09:27:40.280" v="168" actId="27803"/>
          <ac:spMkLst>
            <pc:docMk/>
            <pc:sldMk cId="433785557" sldId="408"/>
            <ac:spMk id="9" creationId="{488F0234-61C1-080B-EC3D-39B7B5210394}"/>
          </ac:spMkLst>
        </pc:spChg>
        <pc:spChg chg="add del">
          <ac:chgData name="Pooja HK" userId="3cc65448-31aa-46d7-ad90-6bac825c0ee2" providerId="ADAL" clId="{2A074B62-4FC5-440E-B518-E1596DD910E4}" dt="2024-05-02T11:58:55.478" v="2739" actId="478"/>
          <ac:spMkLst>
            <pc:docMk/>
            <pc:sldMk cId="433785557" sldId="408"/>
            <ac:spMk id="9" creationId="{4C32503E-CC88-F3CD-4A24-EA43A157AEDA}"/>
          </ac:spMkLst>
        </pc:spChg>
        <pc:spChg chg="mod">
          <ac:chgData name="Pooja HK" userId="3cc65448-31aa-46d7-ad90-6bac825c0ee2" providerId="ADAL" clId="{2A074B62-4FC5-440E-B518-E1596DD910E4}" dt="2024-04-24T09:27:40.280" v="168" actId="27803"/>
          <ac:spMkLst>
            <pc:docMk/>
            <pc:sldMk cId="433785557" sldId="408"/>
            <ac:spMk id="10" creationId="{395F82C7-C647-C14B-1B57-06753444A641}"/>
          </ac:spMkLst>
        </pc:spChg>
        <pc:spChg chg="mod">
          <ac:chgData name="Pooja HK" userId="3cc65448-31aa-46d7-ad90-6bac825c0ee2" providerId="ADAL" clId="{2A074B62-4FC5-440E-B518-E1596DD910E4}" dt="2024-04-24T09:27:40.280" v="168" actId="27803"/>
          <ac:spMkLst>
            <pc:docMk/>
            <pc:sldMk cId="433785557" sldId="408"/>
            <ac:spMk id="11" creationId="{6B5F1E8A-8EC7-0062-DFC9-0CB28FE52F4E}"/>
          </ac:spMkLst>
        </pc:spChg>
        <pc:spChg chg="mod">
          <ac:chgData name="Pooja HK" userId="3cc65448-31aa-46d7-ad90-6bac825c0ee2" providerId="ADAL" clId="{2A074B62-4FC5-440E-B518-E1596DD910E4}" dt="2024-04-24T09:27:40.280" v="168" actId="27803"/>
          <ac:spMkLst>
            <pc:docMk/>
            <pc:sldMk cId="433785557" sldId="408"/>
            <ac:spMk id="12" creationId="{C5FDD3C1-A39E-5AA4-C5C9-C7080B6DFBAC}"/>
          </ac:spMkLst>
        </pc:spChg>
        <pc:spChg chg="mod">
          <ac:chgData name="Pooja HK" userId="3cc65448-31aa-46d7-ad90-6bac825c0ee2" providerId="ADAL" clId="{2A074B62-4FC5-440E-B518-E1596DD910E4}" dt="2024-04-24T09:27:40.280" v="168" actId="27803"/>
          <ac:spMkLst>
            <pc:docMk/>
            <pc:sldMk cId="433785557" sldId="408"/>
            <ac:spMk id="13" creationId="{51918CE7-28BE-79CB-BEA0-94EBCCFC8DFD}"/>
          </ac:spMkLst>
        </pc:spChg>
        <pc:spChg chg="mod">
          <ac:chgData name="Pooja HK" userId="3cc65448-31aa-46d7-ad90-6bac825c0ee2" providerId="ADAL" clId="{2A074B62-4FC5-440E-B518-E1596DD910E4}" dt="2024-04-24T09:27:40.280" v="168" actId="27803"/>
          <ac:spMkLst>
            <pc:docMk/>
            <pc:sldMk cId="433785557" sldId="408"/>
            <ac:spMk id="14" creationId="{4D5D1186-61D5-26E3-5B6F-E53ACD820B04}"/>
          </ac:spMkLst>
        </pc:spChg>
        <pc:spChg chg="mod">
          <ac:chgData name="Pooja HK" userId="3cc65448-31aa-46d7-ad90-6bac825c0ee2" providerId="ADAL" clId="{2A074B62-4FC5-440E-B518-E1596DD910E4}" dt="2024-04-24T09:27:40.280" v="168" actId="27803"/>
          <ac:spMkLst>
            <pc:docMk/>
            <pc:sldMk cId="433785557" sldId="408"/>
            <ac:spMk id="15" creationId="{EEB547A5-13C9-AD02-0743-D5B224FE7046}"/>
          </ac:spMkLst>
        </pc:spChg>
        <pc:spChg chg="mod">
          <ac:chgData name="Pooja HK" userId="3cc65448-31aa-46d7-ad90-6bac825c0ee2" providerId="ADAL" clId="{2A074B62-4FC5-440E-B518-E1596DD910E4}" dt="2024-04-24T09:27:40.280" v="168" actId="27803"/>
          <ac:spMkLst>
            <pc:docMk/>
            <pc:sldMk cId="433785557" sldId="408"/>
            <ac:spMk id="16" creationId="{8EE76CAF-5012-E2AD-B430-A8FE4DC7B919}"/>
          </ac:spMkLst>
        </pc:spChg>
        <pc:spChg chg="mod">
          <ac:chgData name="Pooja HK" userId="3cc65448-31aa-46d7-ad90-6bac825c0ee2" providerId="ADAL" clId="{2A074B62-4FC5-440E-B518-E1596DD910E4}" dt="2024-04-24T09:27:40.280" v="168" actId="27803"/>
          <ac:spMkLst>
            <pc:docMk/>
            <pc:sldMk cId="433785557" sldId="408"/>
            <ac:spMk id="17" creationId="{52A9BA15-4F4C-8DF3-2DAF-1879A325FD85}"/>
          </ac:spMkLst>
        </pc:spChg>
        <pc:spChg chg="mod">
          <ac:chgData name="Pooja HK" userId="3cc65448-31aa-46d7-ad90-6bac825c0ee2" providerId="ADAL" clId="{2A074B62-4FC5-440E-B518-E1596DD910E4}" dt="2024-04-24T09:27:40.280" v="168" actId="27803"/>
          <ac:spMkLst>
            <pc:docMk/>
            <pc:sldMk cId="433785557" sldId="408"/>
            <ac:spMk id="19" creationId="{F2536C8B-636A-EA33-55DD-3BE3AFDCE6D7}"/>
          </ac:spMkLst>
        </pc:spChg>
        <pc:spChg chg="mod">
          <ac:chgData name="Pooja HK" userId="3cc65448-31aa-46d7-ad90-6bac825c0ee2" providerId="ADAL" clId="{2A074B62-4FC5-440E-B518-E1596DD910E4}" dt="2024-04-24T09:27:40.280" v="168" actId="27803"/>
          <ac:spMkLst>
            <pc:docMk/>
            <pc:sldMk cId="433785557" sldId="408"/>
            <ac:spMk id="20" creationId="{7FC31008-8FC6-99F4-C5D2-5BEDBF6B492C}"/>
          </ac:spMkLst>
        </pc:spChg>
        <pc:spChg chg="mod">
          <ac:chgData name="Pooja HK" userId="3cc65448-31aa-46d7-ad90-6bac825c0ee2" providerId="ADAL" clId="{2A074B62-4FC5-440E-B518-E1596DD910E4}" dt="2024-04-24T09:27:40.280" v="168" actId="27803"/>
          <ac:spMkLst>
            <pc:docMk/>
            <pc:sldMk cId="433785557" sldId="408"/>
            <ac:spMk id="22" creationId="{17D01FD5-EDE2-9134-6D8C-85D3A9716631}"/>
          </ac:spMkLst>
        </pc:spChg>
        <pc:spChg chg="mod">
          <ac:chgData name="Pooja HK" userId="3cc65448-31aa-46d7-ad90-6bac825c0ee2" providerId="ADAL" clId="{2A074B62-4FC5-440E-B518-E1596DD910E4}" dt="2024-04-24T09:27:40.280" v="168" actId="27803"/>
          <ac:spMkLst>
            <pc:docMk/>
            <pc:sldMk cId="433785557" sldId="408"/>
            <ac:spMk id="23" creationId="{03927201-A996-10CB-624B-EE7EAAE95207}"/>
          </ac:spMkLst>
        </pc:spChg>
        <pc:spChg chg="mod">
          <ac:chgData name="Pooja HK" userId="3cc65448-31aa-46d7-ad90-6bac825c0ee2" providerId="ADAL" clId="{2A074B62-4FC5-440E-B518-E1596DD910E4}" dt="2024-05-02T11:28:16.813" v="2641"/>
          <ac:spMkLst>
            <pc:docMk/>
            <pc:sldMk cId="433785557" sldId="408"/>
            <ac:spMk id="24" creationId="{F1EF2662-A0A3-D71C-7544-0CAB70182F54}"/>
          </ac:spMkLst>
        </pc:spChg>
        <pc:spChg chg="mod">
          <ac:chgData name="Pooja HK" userId="3cc65448-31aa-46d7-ad90-6bac825c0ee2" providerId="ADAL" clId="{2A074B62-4FC5-440E-B518-E1596DD910E4}" dt="2024-04-24T09:27:40.280" v="168" actId="27803"/>
          <ac:spMkLst>
            <pc:docMk/>
            <pc:sldMk cId="433785557" sldId="408"/>
            <ac:spMk id="25" creationId="{CCAE6760-C7A8-25F6-3D5D-0521EDCDA6C8}"/>
          </ac:spMkLst>
        </pc:spChg>
        <pc:spChg chg="mod">
          <ac:chgData name="Pooja HK" userId="3cc65448-31aa-46d7-ad90-6bac825c0ee2" providerId="ADAL" clId="{2A074B62-4FC5-440E-B518-E1596DD910E4}" dt="2024-04-24T09:27:40.280" v="168" actId="27803"/>
          <ac:spMkLst>
            <pc:docMk/>
            <pc:sldMk cId="433785557" sldId="408"/>
            <ac:spMk id="26" creationId="{7ABE89EF-D94B-9535-43A5-1B19A981DAE1}"/>
          </ac:spMkLst>
        </pc:spChg>
        <pc:spChg chg="mod">
          <ac:chgData name="Pooja HK" userId="3cc65448-31aa-46d7-ad90-6bac825c0ee2" providerId="ADAL" clId="{2A074B62-4FC5-440E-B518-E1596DD910E4}" dt="2024-04-24T09:27:40.280" v="168" actId="27803"/>
          <ac:spMkLst>
            <pc:docMk/>
            <pc:sldMk cId="433785557" sldId="408"/>
            <ac:spMk id="27" creationId="{EFD353F3-15A2-2EFA-1479-9770E0E47D1C}"/>
          </ac:spMkLst>
        </pc:spChg>
        <pc:spChg chg="mod">
          <ac:chgData name="Pooja HK" userId="3cc65448-31aa-46d7-ad90-6bac825c0ee2" providerId="ADAL" clId="{2A074B62-4FC5-440E-B518-E1596DD910E4}" dt="2024-04-24T09:27:40.280" v="168" actId="27803"/>
          <ac:spMkLst>
            <pc:docMk/>
            <pc:sldMk cId="433785557" sldId="408"/>
            <ac:spMk id="29" creationId="{026951FF-753A-A084-E9C9-7BB8D24FB1D8}"/>
          </ac:spMkLst>
        </pc:spChg>
        <pc:spChg chg="mod">
          <ac:chgData name="Pooja HK" userId="3cc65448-31aa-46d7-ad90-6bac825c0ee2" providerId="ADAL" clId="{2A074B62-4FC5-440E-B518-E1596DD910E4}" dt="2024-04-24T09:27:40.280" v="168" actId="27803"/>
          <ac:spMkLst>
            <pc:docMk/>
            <pc:sldMk cId="433785557" sldId="408"/>
            <ac:spMk id="30" creationId="{CA231235-3727-E7B2-AEC8-4BA83BF91594}"/>
          </ac:spMkLst>
        </pc:spChg>
        <pc:spChg chg="mod">
          <ac:chgData name="Pooja HK" userId="3cc65448-31aa-46d7-ad90-6bac825c0ee2" providerId="ADAL" clId="{2A074B62-4FC5-440E-B518-E1596DD910E4}" dt="2024-04-24T09:27:40.280" v="168" actId="27803"/>
          <ac:spMkLst>
            <pc:docMk/>
            <pc:sldMk cId="433785557" sldId="408"/>
            <ac:spMk id="31" creationId="{EFACAA0A-25D4-37DE-5FE3-08D5E5EB8A77}"/>
          </ac:spMkLst>
        </pc:spChg>
        <pc:spChg chg="mod">
          <ac:chgData name="Pooja HK" userId="3cc65448-31aa-46d7-ad90-6bac825c0ee2" providerId="ADAL" clId="{2A074B62-4FC5-440E-B518-E1596DD910E4}" dt="2024-04-24T09:27:40.280" v="168" actId="27803"/>
          <ac:spMkLst>
            <pc:docMk/>
            <pc:sldMk cId="433785557" sldId="408"/>
            <ac:spMk id="32" creationId="{6767E97B-D234-8855-B38D-21F33CAD724E}"/>
          </ac:spMkLst>
        </pc:spChg>
        <pc:spChg chg="mod">
          <ac:chgData name="Pooja HK" userId="3cc65448-31aa-46d7-ad90-6bac825c0ee2" providerId="ADAL" clId="{2A074B62-4FC5-440E-B518-E1596DD910E4}" dt="2024-04-24T09:27:40.280" v="168" actId="27803"/>
          <ac:spMkLst>
            <pc:docMk/>
            <pc:sldMk cId="433785557" sldId="408"/>
            <ac:spMk id="33" creationId="{18493E60-3608-A640-8CA5-E98F01ADB887}"/>
          </ac:spMkLst>
        </pc:spChg>
        <pc:spChg chg="mod">
          <ac:chgData name="Pooja HK" userId="3cc65448-31aa-46d7-ad90-6bac825c0ee2" providerId="ADAL" clId="{2A074B62-4FC5-440E-B518-E1596DD910E4}" dt="2024-04-24T09:27:40.280" v="168" actId="27803"/>
          <ac:spMkLst>
            <pc:docMk/>
            <pc:sldMk cId="433785557" sldId="408"/>
            <ac:spMk id="34" creationId="{10465F37-8589-7588-9295-AAD3269431F1}"/>
          </ac:spMkLst>
        </pc:spChg>
        <pc:spChg chg="mod">
          <ac:chgData name="Pooja HK" userId="3cc65448-31aa-46d7-ad90-6bac825c0ee2" providerId="ADAL" clId="{2A074B62-4FC5-440E-B518-E1596DD910E4}" dt="2024-04-24T09:27:40.280" v="168" actId="27803"/>
          <ac:spMkLst>
            <pc:docMk/>
            <pc:sldMk cId="433785557" sldId="408"/>
            <ac:spMk id="35" creationId="{B41D1777-196E-0D1F-8D22-0DD46A0840B9}"/>
          </ac:spMkLst>
        </pc:spChg>
        <pc:spChg chg="mod">
          <ac:chgData name="Pooja HK" userId="3cc65448-31aa-46d7-ad90-6bac825c0ee2" providerId="ADAL" clId="{2A074B62-4FC5-440E-B518-E1596DD910E4}" dt="2024-04-24T09:27:40.280" v="168" actId="27803"/>
          <ac:spMkLst>
            <pc:docMk/>
            <pc:sldMk cId="433785557" sldId="408"/>
            <ac:spMk id="36" creationId="{EBC5DEA5-A7B1-D5FA-891F-57699AE45762}"/>
          </ac:spMkLst>
        </pc:spChg>
        <pc:spChg chg="mod">
          <ac:chgData name="Pooja HK" userId="3cc65448-31aa-46d7-ad90-6bac825c0ee2" providerId="ADAL" clId="{2A074B62-4FC5-440E-B518-E1596DD910E4}" dt="2024-04-24T09:27:40.280" v="168" actId="27803"/>
          <ac:spMkLst>
            <pc:docMk/>
            <pc:sldMk cId="433785557" sldId="408"/>
            <ac:spMk id="37" creationId="{C4FFFA66-9DDB-41B1-E149-53D301C336DC}"/>
          </ac:spMkLst>
        </pc:spChg>
        <pc:spChg chg="mod">
          <ac:chgData name="Pooja HK" userId="3cc65448-31aa-46d7-ad90-6bac825c0ee2" providerId="ADAL" clId="{2A074B62-4FC5-440E-B518-E1596DD910E4}" dt="2024-04-24T09:27:40.280" v="168" actId="27803"/>
          <ac:spMkLst>
            <pc:docMk/>
            <pc:sldMk cId="433785557" sldId="408"/>
            <ac:spMk id="38" creationId="{704AA9F5-0248-4C04-8A68-6C18B456CDD8}"/>
          </ac:spMkLst>
        </pc:spChg>
        <pc:spChg chg="mod">
          <ac:chgData name="Pooja HK" userId="3cc65448-31aa-46d7-ad90-6bac825c0ee2" providerId="ADAL" clId="{2A074B62-4FC5-440E-B518-E1596DD910E4}" dt="2024-04-24T09:27:40.280" v="168" actId="27803"/>
          <ac:spMkLst>
            <pc:docMk/>
            <pc:sldMk cId="433785557" sldId="408"/>
            <ac:spMk id="39" creationId="{779A2A7B-B23B-0F2F-D30E-76076BDBADA0}"/>
          </ac:spMkLst>
        </pc:spChg>
        <pc:spChg chg="mod">
          <ac:chgData name="Pooja HK" userId="3cc65448-31aa-46d7-ad90-6bac825c0ee2" providerId="ADAL" clId="{2A074B62-4FC5-440E-B518-E1596DD910E4}" dt="2024-04-24T09:27:40.280" v="168" actId="27803"/>
          <ac:spMkLst>
            <pc:docMk/>
            <pc:sldMk cId="433785557" sldId="408"/>
            <ac:spMk id="40" creationId="{FCC68939-CD87-81EB-4D39-206C495D6B66}"/>
          </ac:spMkLst>
        </pc:spChg>
        <pc:spChg chg="mod">
          <ac:chgData name="Pooja HK" userId="3cc65448-31aa-46d7-ad90-6bac825c0ee2" providerId="ADAL" clId="{2A074B62-4FC5-440E-B518-E1596DD910E4}" dt="2024-04-24T09:27:40.280" v="168" actId="27803"/>
          <ac:spMkLst>
            <pc:docMk/>
            <pc:sldMk cId="433785557" sldId="408"/>
            <ac:spMk id="41" creationId="{D0701163-55BA-0C5E-FC08-97BE3B2F83C8}"/>
          </ac:spMkLst>
        </pc:spChg>
        <pc:spChg chg="mod">
          <ac:chgData name="Pooja HK" userId="3cc65448-31aa-46d7-ad90-6bac825c0ee2" providerId="ADAL" clId="{2A074B62-4FC5-440E-B518-E1596DD910E4}" dt="2024-04-24T09:27:40.280" v="168" actId="27803"/>
          <ac:spMkLst>
            <pc:docMk/>
            <pc:sldMk cId="433785557" sldId="408"/>
            <ac:spMk id="42" creationId="{2368DD87-4B71-7A04-0AFB-BB0EBD047D12}"/>
          </ac:spMkLst>
        </pc:spChg>
        <pc:spChg chg="mod">
          <ac:chgData name="Pooja HK" userId="3cc65448-31aa-46d7-ad90-6bac825c0ee2" providerId="ADAL" clId="{2A074B62-4FC5-440E-B518-E1596DD910E4}" dt="2024-04-24T09:27:40.280" v="168" actId="27803"/>
          <ac:spMkLst>
            <pc:docMk/>
            <pc:sldMk cId="433785557" sldId="408"/>
            <ac:spMk id="43" creationId="{FAFBA3FD-E1E9-89A9-246C-CAE200E5F847}"/>
          </ac:spMkLst>
        </pc:spChg>
        <pc:spChg chg="mod">
          <ac:chgData name="Pooja HK" userId="3cc65448-31aa-46d7-ad90-6bac825c0ee2" providerId="ADAL" clId="{2A074B62-4FC5-440E-B518-E1596DD910E4}" dt="2024-04-24T09:27:40.280" v="168" actId="27803"/>
          <ac:spMkLst>
            <pc:docMk/>
            <pc:sldMk cId="433785557" sldId="408"/>
            <ac:spMk id="44" creationId="{23B14802-9FFF-964D-68AB-49BB643DCF6E}"/>
          </ac:spMkLst>
        </pc:spChg>
        <pc:spChg chg="mod">
          <ac:chgData name="Pooja HK" userId="3cc65448-31aa-46d7-ad90-6bac825c0ee2" providerId="ADAL" clId="{2A074B62-4FC5-440E-B518-E1596DD910E4}" dt="2024-04-24T09:27:40.280" v="168" actId="27803"/>
          <ac:spMkLst>
            <pc:docMk/>
            <pc:sldMk cId="433785557" sldId="408"/>
            <ac:spMk id="45" creationId="{05FF9A4E-979D-5992-2183-FD17004720AB}"/>
          </ac:spMkLst>
        </pc:spChg>
        <pc:spChg chg="mod">
          <ac:chgData name="Pooja HK" userId="3cc65448-31aa-46d7-ad90-6bac825c0ee2" providerId="ADAL" clId="{2A074B62-4FC5-440E-B518-E1596DD910E4}" dt="2024-04-24T09:27:40.280" v="168" actId="27803"/>
          <ac:spMkLst>
            <pc:docMk/>
            <pc:sldMk cId="433785557" sldId="408"/>
            <ac:spMk id="46" creationId="{32292D62-8522-0672-EB0B-3A5D5BE444C6}"/>
          </ac:spMkLst>
        </pc:spChg>
        <pc:spChg chg="mod">
          <ac:chgData name="Pooja HK" userId="3cc65448-31aa-46d7-ad90-6bac825c0ee2" providerId="ADAL" clId="{2A074B62-4FC5-440E-B518-E1596DD910E4}" dt="2024-04-24T09:27:40.280" v="168" actId="27803"/>
          <ac:spMkLst>
            <pc:docMk/>
            <pc:sldMk cId="433785557" sldId="408"/>
            <ac:spMk id="47" creationId="{07CA51CA-85C7-D6B2-1327-CEE57816884D}"/>
          </ac:spMkLst>
        </pc:spChg>
        <pc:spChg chg="mod">
          <ac:chgData name="Pooja HK" userId="3cc65448-31aa-46d7-ad90-6bac825c0ee2" providerId="ADAL" clId="{2A074B62-4FC5-440E-B518-E1596DD910E4}" dt="2024-04-24T09:27:40.280" v="168" actId="27803"/>
          <ac:spMkLst>
            <pc:docMk/>
            <pc:sldMk cId="433785557" sldId="408"/>
            <ac:spMk id="48" creationId="{480DDEAC-BBC8-6DD2-A040-7FC8FE581050}"/>
          </ac:spMkLst>
        </pc:spChg>
        <pc:spChg chg="mod">
          <ac:chgData name="Pooja HK" userId="3cc65448-31aa-46d7-ad90-6bac825c0ee2" providerId="ADAL" clId="{2A074B62-4FC5-440E-B518-E1596DD910E4}" dt="2024-04-24T09:27:40.280" v="168" actId="27803"/>
          <ac:spMkLst>
            <pc:docMk/>
            <pc:sldMk cId="433785557" sldId="408"/>
            <ac:spMk id="49" creationId="{3AF3DBEE-1F4A-A9F9-292F-312148B46DA3}"/>
          </ac:spMkLst>
        </pc:spChg>
        <pc:spChg chg="mod">
          <ac:chgData name="Pooja HK" userId="3cc65448-31aa-46d7-ad90-6bac825c0ee2" providerId="ADAL" clId="{2A074B62-4FC5-440E-B518-E1596DD910E4}" dt="2024-04-24T09:27:40.280" v="168" actId="27803"/>
          <ac:spMkLst>
            <pc:docMk/>
            <pc:sldMk cId="433785557" sldId="408"/>
            <ac:spMk id="50" creationId="{42C3237F-D3CC-10D1-0941-DDF14FE5C06B}"/>
          </ac:spMkLst>
        </pc:spChg>
        <pc:spChg chg="mod">
          <ac:chgData name="Pooja HK" userId="3cc65448-31aa-46d7-ad90-6bac825c0ee2" providerId="ADAL" clId="{2A074B62-4FC5-440E-B518-E1596DD910E4}" dt="2024-04-24T09:27:40.280" v="168" actId="27803"/>
          <ac:spMkLst>
            <pc:docMk/>
            <pc:sldMk cId="433785557" sldId="408"/>
            <ac:spMk id="51" creationId="{110E8B6C-0DBC-3F78-FEA1-B200A41707C9}"/>
          </ac:spMkLst>
        </pc:spChg>
        <pc:spChg chg="mod">
          <ac:chgData name="Pooja HK" userId="3cc65448-31aa-46d7-ad90-6bac825c0ee2" providerId="ADAL" clId="{2A074B62-4FC5-440E-B518-E1596DD910E4}" dt="2024-04-24T09:27:40.280" v="168" actId="27803"/>
          <ac:spMkLst>
            <pc:docMk/>
            <pc:sldMk cId="433785557" sldId="408"/>
            <ac:spMk id="53" creationId="{96B29035-EA39-55C3-CEB0-75CAEB4A09D9}"/>
          </ac:spMkLst>
        </pc:spChg>
        <pc:spChg chg="mod">
          <ac:chgData name="Pooja HK" userId="3cc65448-31aa-46d7-ad90-6bac825c0ee2" providerId="ADAL" clId="{2A074B62-4FC5-440E-B518-E1596DD910E4}" dt="2024-04-24T09:27:40.280" v="168" actId="27803"/>
          <ac:spMkLst>
            <pc:docMk/>
            <pc:sldMk cId="433785557" sldId="408"/>
            <ac:spMk id="54" creationId="{DEBAF244-139B-0088-53DE-A0D43EFE4C0C}"/>
          </ac:spMkLst>
        </pc:spChg>
        <pc:spChg chg="mod">
          <ac:chgData name="Pooja HK" userId="3cc65448-31aa-46d7-ad90-6bac825c0ee2" providerId="ADAL" clId="{2A074B62-4FC5-440E-B518-E1596DD910E4}" dt="2024-04-24T09:27:40.280" v="168" actId="27803"/>
          <ac:spMkLst>
            <pc:docMk/>
            <pc:sldMk cId="433785557" sldId="408"/>
            <ac:spMk id="55" creationId="{373CAA0F-7B6D-0B14-1797-A2562900871D}"/>
          </ac:spMkLst>
        </pc:spChg>
        <pc:spChg chg="mod">
          <ac:chgData name="Pooja HK" userId="3cc65448-31aa-46d7-ad90-6bac825c0ee2" providerId="ADAL" clId="{2A074B62-4FC5-440E-B518-E1596DD910E4}" dt="2024-04-24T09:27:40.280" v="168" actId="27803"/>
          <ac:spMkLst>
            <pc:docMk/>
            <pc:sldMk cId="433785557" sldId="408"/>
            <ac:spMk id="56" creationId="{9D73BC0D-C3FB-734C-15D5-88DE2389C9EC}"/>
          </ac:spMkLst>
        </pc:spChg>
        <pc:spChg chg="mod">
          <ac:chgData name="Pooja HK" userId="3cc65448-31aa-46d7-ad90-6bac825c0ee2" providerId="ADAL" clId="{2A074B62-4FC5-440E-B518-E1596DD910E4}" dt="2024-04-24T09:27:40.280" v="168" actId="27803"/>
          <ac:spMkLst>
            <pc:docMk/>
            <pc:sldMk cId="433785557" sldId="408"/>
            <ac:spMk id="57" creationId="{4200845B-572D-35BB-5402-020F4AE8544E}"/>
          </ac:spMkLst>
        </pc:spChg>
        <pc:spChg chg="mod">
          <ac:chgData name="Pooja HK" userId="3cc65448-31aa-46d7-ad90-6bac825c0ee2" providerId="ADAL" clId="{2A074B62-4FC5-440E-B518-E1596DD910E4}" dt="2024-04-24T09:27:40.280" v="168" actId="27803"/>
          <ac:spMkLst>
            <pc:docMk/>
            <pc:sldMk cId="433785557" sldId="408"/>
            <ac:spMk id="58" creationId="{748CD6D5-80C7-13E9-D290-EFB85EDCE724}"/>
          </ac:spMkLst>
        </pc:spChg>
        <pc:spChg chg="mod">
          <ac:chgData name="Pooja HK" userId="3cc65448-31aa-46d7-ad90-6bac825c0ee2" providerId="ADAL" clId="{2A074B62-4FC5-440E-B518-E1596DD910E4}" dt="2024-04-24T09:27:40.280" v="168" actId="27803"/>
          <ac:spMkLst>
            <pc:docMk/>
            <pc:sldMk cId="433785557" sldId="408"/>
            <ac:spMk id="59" creationId="{F1A809A1-0F53-37D8-E2F6-5DAE9AE921A9}"/>
          </ac:spMkLst>
        </pc:spChg>
        <pc:spChg chg="mod">
          <ac:chgData name="Pooja HK" userId="3cc65448-31aa-46d7-ad90-6bac825c0ee2" providerId="ADAL" clId="{2A074B62-4FC5-440E-B518-E1596DD910E4}" dt="2024-04-24T09:27:40.280" v="168" actId="27803"/>
          <ac:spMkLst>
            <pc:docMk/>
            <pc:sldMk cId="433785557" sldId="408"/>
            <ac:spMk id="60" creationId="{11367CE6-D881-A6FA-2DDF-064E9F924E43}"/>
          </ac:spMkLst>
        </pc:spChg>
        <pc:spChg chg="mod">
          <ac:chgData name="Pooja HK" userId="3cc65448-31aa-46d7-ad90-6bac825c0ee2" providerId="ADAL" clId="{2A074B62-4FC5-440E-B518-E1596DD910E4}" dt="2024-04-24T09:27:40.280" v="168" actId="27803"/>
          <ac:spMkLst>
            <pc:docMk/>
            <pc:sldMk cId="433785557" sldId="408"/>
            <ac:spMk id="61" creationId="{18C30F79-CD1B-9D9D-12FC-C8EAF1FC0E52}"/>
          </ac:spMkLst>
        </pc:spChg>
        <pc:spChg chg="mod">
          <ac:chgData name="Pooja HK" userId="3cc65448-31aa-46d7-ad90-6bac825c0ee2" providerId="ADAL" clId="{2A074B62-4FC5-440E-B518-E1596DD910E4}" dt="2024-04-24T09:27:40.280" v="168" actId="27803"/>
          <ac:spMkLst>
            <pc:docMk/>
            <pc:sldMk cId="433785557" sldId="408"/>
            <ac:spMk id="62" creationId="{8C5D24D4-F1CE-BBBB-D71B-DE7842C072EA}"/>
          </ac:spMkLst>
        </pc:spChg>
        <pc:spChg chg="mod">
          <ac:chgData name="Pooja HK" userId="3cc65448-31aa-46d7-ad90-6bac825c0ee2" providerId="ADAL" clId="{2A074B62-4FC5-440E-B518-E1596DD910E4}" dt="2024-04-24T09:27:40.280" v="168" actId="27803"/>
          <ac:spMkLst>
            <pc:docMk/>
            <pc:sldMk cId="433785557" sldId="408"/>
            <ac:spMk id="63" creationId="{0E9991EA-0945-511B-74C6-EE63DED76186}"/>
          </ac:spMkLst>
        </pc:spChg>
        <pc:spChg chg="mod">
          <ac:chgData name="Pooja HK" userId="3cc65448-31aa-46d7-ad90-6bac825c0ee2" providerId="ADAL" clId="{2A074B62-4FC5-440E-B518-E1596DD910E4}" dt="2024-04-24T09:27:40.280" v="168" actId="27803"/>
          <ac:spMkLst>
            <pc:docMk/>
            <pc:sldMk cId="433785557" sldId="408"/>
            <ac:spMk id="64" creationId="{E04EFB74-31CF-AC31-AB27-2B3AC8CE02E1}"/>
          </ac:spMkLst>
        </pc:spChg>
        <pc:spChg chg="mod">
          <ac:chgData name="Pooja HK" userId="3cc65448-31aa-46d7-ad90-6bac825c0ee2" providerId="ADAL" clId="{2A074B62-4FC5-440E-B518-E1596DD910E4}" dt="2024-04-24T09:27:40.280" v="168" actId="27803"/>
          <ac:spMkLst>
            <pc:docMk/>
            <pc:sldMk cId="433785557" sldId="408"/>
            <ac:spMk id="65" creationId="{98464C4D-FFB2-68BC-8489-5F9D7754D830}"/>
          </ac:spMkLst>
        </pc:spChg>
        <pc:spChg chg="mod">
          <ac:chgData name="Pooja HK" userId="3cc65448-31aa-46d7-ad90-6bac825c0ee2" providerId="ADAL" clId="{2A074B62-4FC5-440E-B518-E1596DD910E4}" dt="2024-04-24T09:27:40.280" v="168" actId="27803"/>
          <ac:spMkLst>
            <pc:docMk/>
            <pc:sldMk cId="433785557" sldId="408"/>
            <ac:spMk id="66" creationId="{4935F904-7E30-8955-4197-7C0655D68FC3}"/>
          </ac:spMkLst>
        </pc:spChg>
        <pc:spChg chg="mod">
          <ac:chgData name="Pooja HK" userId="3cc65448-31aa-46d7-ad90-6bac825c0ee2" providerId="ADAL" clId="{2A074B62-4FC5-440E-B518-E1596DD910E4}" dt="2024-04-24T09:27:40.280" v="168" actId="27803"/>
          <ac:spMkLst>
            <pc:docMk/>
            <pc:sldMk cId="433785557" sldId="408"/>
            <ac:spMk id="67" creationId="{A5572137-25DA-7799-7898-481250C618EA}"/>
          </ac:spMkLst>
        </pc:spChg>
        <pc:spChg chg="mod">
          <ac:chgData name="Pooja HK" userId="3cc65448-31aa-46d7-ad90-6bac825c0ee2" providerId="ADAL" clId="{2A074B62-4FC5-440E-B518-E1596DD910E4}" dt="2024-04-24T09:27:40.280" v="168" actId="27803"/>
          <ac:spMkLst>
            <pc:docMk/>
            <pc:sldMk cId="433785557" sldId="408"/>
            <ac:spMk id="68" creationId="{538EF4F8-1CDE-313C-6795-A5D7F704BB56}"/>
          </ac:spMkLst>
        </pc:spChg>
        <pc:spChg chg="mod">
          <ac:chgData name="Pooja HK" userId="3cc65448-31aa-46d7-ad90-6bac825c0ee2" providerId="ADAL" clId="{2A074B62-4FC5-440E-B518-E1596DD910E4}" dt="2024-04-24T09:27:40.280" v="168" actId="27803"/>
          <ac:spMkLst>
            <pc:docMk/>
            <pc:sldMk cId="433785557" sldId="408"/>
            <ac:spMk id="69" creationId="{CD064EA1-A5D4-AD9B-4940-6C6FC046213B}"/>
          </ac:spMkLst>
        </pc:spChg>
        <pc:spChg chg="mod">
          <ac:chgData name="Pooja HK" userId="3cc65448-31aa-46d7-ad90-6bac825c0ee2" providerId="ADAL" clId="{2A074B62-4FC5-440E-B518-E1596DD910E4}" dt="2024-04-24T09:27:40.280" v="168" actId="27803"/>
          <ac:spMkLst>
            <pc:docMk/>
            <pc:sldMk cId="433785557" sldId="408"/>
            <ac:spMk id="70" creationId="{81BCEA68-643B-11D6-728C-A3A499066E47}"/>
          </ac:spMkLst>
        </pc:spChg>
        <pc:spChg chg="mod">
          <ac:chgData name="Pooja HK" userId="3cc65448-31aa-46d7-ad90-6bac825c0ee2" providerId="ADAL" clId="{2A074B62-4FC5-440E-B518-E1596DD910E4}" dt="2024-04-24T09:27:40.280" v="168" actId="27803"/>
          <ac:spMkLst>
            <pc:docMk/>
            <pc:sldMk cId="433785557" sldId="408"/>
            <ac:spMk id="71" creationId="{D2100C5E-E52C-4373-5F14-93A1B1DEE5B1}"/>
          </ac:spMkLst>
        </pc:spChg>
        <pc:spChg chg="mod">
          <ac:chgData name="Pooja HK" userId="3cc65448-31aa-46d7-ad90-6bac825c0ee2" providerId="ADAL" clId="{2A074B62-4FC5-440E-B518-E1596DD910E4}" dt="2024-04-24T09:27:40.280" v="168" actId="27803"/>
          <ac:spMkLst>
            <pc:docMk/>
            <pc:sldMk cId="433785557" sldId="408"/>
            <ac:spMk id="72" creationId="{1097310C-1380-4756-B793-C70A7335B341}"/>
          </ac:spMkLst>
        </pc:spChg>
        <pc:spChg chg="mod">
          <ac:chgData name="Pooja HK" userId="3cc65448-31aa-46d7-ad90-6bac825c0ee2" providerId="ADAL" clId="{2A074B62-4FC5-440E-B518-E1596DD910E4}" dt="2024-04-24T09:27:40.280" v="168" actId="27803"/>
          <ac:spMkLst>
            <pc:docMk/>
            <pc:sldMk cId="433785557" sldId="408"/>
            <ac:spMk id="73" creationId="{E54C5A89-7731-E9D5-484D-7193CB2813FB}"/>
          </ac:spMkLst>
        </pc:spChg>
        <pc:spChg chg="mod">
          <ac:chgData name="Pooja HK" userId="3cc65448-31aa-46d7-ad90-6bac825c0ee2" providerId="ADAL" clId="{2A074B62-4FC5-440E-B518-E1596DD910E4}" dt="2024-04-24T09:27:40.280" v="168" actId="27803"/>
          <ac:spMkLst>
            <pc:docMk/>
            <pc:sldMk cId="433785557" sldId="408"/>
            <ac:spMk id="74" creationId="{C543FA95-B79B-CAE2-3D6E-ACB5D2834F69}"/>
          </ac:spMkLst>
        </pc:spChg>
        <pc:spChg chg="mod">
          <ac:chgData name="Pooja HK" userId="3cc65448-31aa-46d7-ad90-6bac825c0ee2" providerId="ADAL" clId="{2A074B62-4FC5-440E-B518-E1596DD910E4}" dt="2024-04-24T09:27:40.280" v="168" actId="27803"/>
          <ac:spMkLst>
            <pc:docMk/>
            <pc:sldMk cId="433785557" sldId="408"/>
            <ac:spMk id="76" creationId="{A274D5BA-E45A-8C74-6B3B-2782945F703D}"/>
          </ac:spMkLst>
        </pc:spChg>
        <pc:spChg chg="mod">
          <ac:chgData name="Pooja HK" userId="3cc65448-31aa-46d7-ad90-6bac825c0ee2" providerId="ADAL" clId="{2A074B62-4FC5-440E-B518-E1596DD910E4}" dt="2024-04-24T09:27:40.280" v="168" actId="27803"/>
          <ac:spMkLst>
            <pc:docMk/>
            <pc:sldMk cId="433785557" sldId="408"/>
            <ac:spMk id="77" creationId="{555BE975-92AB-E3EF-191B-D7FBBC1B4D73}"/>
          </ac:spMkLst>
        </pc:spChg>
        <pc:spChg chg="mod">
          <ac:chgData name="Pooja HK" userId="3cc65448-31aa-46d7-ad90-6bac825c0ee2" providerId="ADAL" clId="{2A074B62-4FC5-440E-B518-E1596DD910E4}" dt="2024-04-24T09:27:40.280" v="168" actId="27803"/>
          <ac:spMkLst>
            <pc:docMk/>
            <pc:sldMk cId="433785557" sldId="408"/>
            <ac:spMk id="79" creationId="{A66CD8EB-437D-45D1-7511-79DBA70560F7}"/>
          </ac:spMkLst>
        </pc:spChg>
        <pc:spChg chg="mod">
          <ac:chgData name="Pooja HK" userId="3cc65448-31aa-46d7-ad90-6bac825c0ee2" providerId="ADAL" clId="{2A074B62-4FC5-440E-B518-E1596DD910E4}" dt="2024-04-24T09:27:40.280" v="168" actId="27803"/>
          <ac:spMkLst>
            <pc:docMk/>
            <pc:sldMk cId="433785557" sldId="408"/>
            <ac:spMk id="80" creationId="{8CAC272E-1824-56D9-8ADC-F8A96B2D2058}"/>
          </ac:spMkLst>
        </pc:spChg>
        <pc:spChg chg="mod">
          <ac:chgData name="Pooja HK" userId="3cc65448-31aa-46d7-ad90-6bac825c0ee2" providerId="ADAL" clId="{2A074B62-4FC5-440E-B518-E1596DD910E4}" dt="2024-04-24T09:27:40.280" v="168" actId="27803"/>
          <ac:spMkLst>
            <pc:docMk/>
            <pc:sldMk cId="433785557" sldId="408"/>
            <ac:spMk id="81" creationId="{4F0F3C46-4890-CFF4-192C-98FCA05B9FDD}"/>
          </ac:spMkLst>
        </pc:spChg>
        <pc:spChg chg="mod">
          <ac:chgData name="Pooja HK" userId="3cc65448-31aa-46d7-ad90-6bac825c0ee2" providerId="ADAL" clId="{2A074B62-4FC5-440E-B518-E1596DD910E4}" dt="2024-04-24T09:27:40.280" v="168" actId="27803"/>
          <ac:spMkLst>
            <pc:docMk/>
            <pc:sldMk cId="433785557" sldId="408"/>
            <ac:spMk id="82" creationId="{93C06CED-AAA6-6A61-6398-6E32E92CA69C}"/>
          </ac:spMkLst>
        </pc:spChg>
        <pc:spChg chg="mod">
          <ac:chgData name="Pooja HK" userId="3cc65448-31aa-46d7-ad90-6bac825c0ee2" providerId="ADAL" clId="{2A074B62-4FC5-440E-B518-E1596DD910E4}" dt="2024-04-24T09:27:40.280" v="168" actId="27803"/>
          <ac:spMkLst>
            <pc:docMk/>
            <pc:sldMk cId="433785557" sldId="408"/>
            <ac:spMk id="83" creationId="{57DC4496-FFDA-AF49-05A7-77335919C234}"/>
          </ac:spMkLst>
        </pc:spChg>
        <pc:spChg chg="mod">
          <ac:chgData name="Pooja HK" userId="3cc65448-31aa-46d7-ad90-6bac825c0ee2" providerId="ADAL" clId="{2A074B62-4FC5-440E-B518-E1596DD910E4}" dt="2024-04-24T09:27:40.280" v="168" actId="27803"/>
          <ac:spMkLst>
            <pc:docMk/>
            <pc:sldMk cId="433785557" sldId="408"/>
            <ac:spMk id="84" creationId="{784480F8-C572-70E3-ECE3-5A107EF05A7C}"/>
          </ac:spMkLst>
        </pc:spChg>
        <pc:spChg chg="mod">
          <ac:chgData name="Pooja HK" userId="3cc65448-31aa-46d7-ad90-6bac825c0ee2" providerId="ADAL" clId="{2A074B62-4FC5-440E-B518-E1596DD910E4}" dt="2024-04-24T09:27:40.280" v="168" actId="27803"/>
          <ac:spMkLst>
            <pc:docMk/>
            <pc:sldMk cId="433785557" sldId="408"/>
            <ac:spMk id="86" creationId="{46538950-8604-6BFF-36E0-5589785242F7}"/>
          </ac:spMkLst>
        </pc:spChg>
        <pc:spChg chg="mod">
          <ac:chgData name="Pooja HK" userId="3cc65448-31aa-46d7-ad90-6bac825c0ee2" providerId="ADAL" clId="{2A074B62-4FC5-440E-B518-E1596DD910E4}" dt="2024-04-24T09:27:40.280" v="168" actId="27803"/>
          <ac:spMkLst>
            <pc:docMk/>
            <pc:sldMk cId="433785557" sldId="408"/>
            <ac:spMk id="87" creationId="{289F1390-6AEC-DA5A-8EDC-E8F695016D08}"/>
          </ac:spMkLst>
        </pc:spChg>
        <pc:spChg chg="mod">
          <ac:chgData name="Pooja HK" userId="3cc65448-31aa-46d7-ad90-6bac825c0ee2" providerId="ADAL" clId="{2A074B62-4FC5-440E-B518-E1596DD910E4}" dt="2024-04-24T09:27:40.280" v="168" actId="27803"/>
          <ac:spMkLst>
            <pc:docMk/>
            <pc:sldMk cId="433785557" sldId="408"/>
            <ac:spMk id="88" creationId="{84C6206A-D599-9872-5924-5E7212FD7852}"/>
          </ac:spMkLst>
        </pc:spChg>
        <pc:spChg chg="mod">
          <ac:chgData name="Pooja HK" userId="3cc65448-31aa-46d7-ad90-6bac825c0ee2" providerId="ADAL" clId="{2A074B62-4FC5-440E-B518-E1596DD910E4}" dt="2024-04-24T09:27:40.280" v="168" actId="27803"/>
          <ac:spMkLst>
            <pc:docMk/>
            <pc:sldMk cId="433785557" sldId="408"/>
            <ac:spMk id="89" creationId="{BF35BCA4-CC63-36A9-104C-B2E2492ADD7C}"/>
          </ac:spMkLst>
        </pc:spChg>
        <pc:spChg chg="mod">
          <ac:chgData name="Pooja HK" userId="3cc65448-31aa-46d7-ad90-6bac825c0ee2" providerId="ADAL" clId="{2A074B62-4FC5-440E-B518-E1596DD910E4}" dt="2024-04-24T09:27:40.280" v="168" actId="27803"/>
          <ac:spMkLst>
            <pc:docMk/>
            <pc:sldMk cId="433785557" sldId="408"/>
            <ac:spMk id="90" creationId="{4C7EBD77-0CE1-86EE-F6F6-85ABD7B750B6}"/>
          </ac:spMkLst>
        </pc:spChg>
        <pc:spChg chg="mod">
          <ac:chgData name="Pooja HK" userId="3cc65448-31aa-46d7-ad90-6bac825c0ee2" providerId="ADAL" clId="{2A074B62-4FC5-440E-B518-E1596DD910E4}" dt="2024-04-24T09:27:40.280" v="168" actId="27803"/>
          <ac:spMkLst>
            <pc:docMk/>
            <pc:sldMk cId="433785557" sldId="408"/>
            <ac:spMk id="91" creationId="{F21ABA20-8B22-2628-2948-89C55A22A117}"/>
          </ac:spMkLst>
        </pc:spChg>
        <pc:spChg chg="mod">
          <ac:chgData name="Pooja HK" userId="3cc65448-31aa-46d7-ad90-6bac825c0ee2" providerId="ADAL" clId="{2A074B62-4FC5-440E-B518-E1596DD910E4}" dt="2024-04-24T09:27:40.280" v="168" actId="27803"/>
          <ac:spMkLst>
            <pc:docMk/>
            <pc:sldMk cId="433785557" sldId="408"/>
            <ac:spMk id="93" creationId="{88D89776-E324-3D6D-1DA0-46C3BEF7291D}"/>
          </ac:spMkLst>
        </pc:spChg>
        <pc:spChg chg="mod">
          <ac:chgData name="Pooja HK" userId="3cc65448-31aa-46d7-ad90-6bac825c0ee2" providerId="ADAL" clId="{2A074B62-4FC5-440E-B518-E1596DD910E4}" dt="2024-04-24T09:27:40.280" v="168" actId="27803"/>
          <ac:spMkLst>
            <pc:docMk/>
            <pc:sldMk cId="433785557" sldId="408"/>
            <ac:spMk id="94" creationId="{E5084133-9066-C77B-0511-117A6C1DC318}"/>
          </ac:spMkLst>
        </pc:spChg>
        <pc:spChg chg="mod">
          <ac:chgData name="Pooja HK" userId="3cc65448-31aa-46d7-ad90-6bac825c0ee2" providerId="ADAL" clId="{2A074B62-4FC5-440E-B518-E1596DD910E4}" dt="2024-04-24T09:27:40.280" v="168" actId="27803"/>
          <ac:spMkLst>
            <pc:docMk/>
            <pc:sldMk cId="433785557" sldId="408"/>
            <ac:spMk id="95" creationId="{BB38F2A9-E99E-8F85-2E1F-905047CAB711}"/>
          </ac:spMkLst>
        </pc:spChg>
        <pc:spChg chg="mod">
          <ac:chgData name="Pooja HK" userId="3cc65448-31aa-46d7-ad90-6bac825c0ee2" providerId="ADAL" clId="{2A074B62-4FC5-440E-B518-E1596DD910E4}" dt="2024-04-24T09:27:40.280" v="168" actId="27803"/>
          <ac:spMkLst>
            <pc:docMk/>
            <pc:sldMk cId="433785557" sldId="408"/>
            <ac:spMk id="96" creationId="{557E00D8-AAE9-F976-404C-ABCA67F7F4D6}"/>
          </ac:spMkLst>
        </pc:spChg>
        <pc:spChg chg="mod">
          <ac:chgData name="Pooja HK" userId="3cc65448-31aa-46d7-ad90-6bac825c0ee2" providerId="ADAL" clId="{2A074B62-4FC5-440E-B518-E1596DD910E4}" dt="2024-04-24T09:27:40.280" v="168" actId="27803"/>
          <ac:spMkLst>
            <pc:docMk/>
            <pc:sldMk cId="433785557" sldId="408"/>
            <ac:spMk id="97" creationId="{2E166654-C257-DC4E-D23A-FFEDD92DEA91}"/>
          </ac:spMkLst>
        </pc:spChg>
        <pc:spChg chg="mod">
          <ac:chgData name="Pooja HK" userId="3cc65448-31aa-46d7-ad90-6bac825c0ee2" providerId="ADAL" clId="{2A074B62-4FC5-440E-B518-E1596DD910E4}" dt="2024-04-24T09:27:40.280" v="168" actId="27803"/>
          <ac:spMkLst>
            <pc:docMk/>
            <pc:sldMk cId="433785557" sldId="408"/>
            <ac:spMk id="98" creationId="{375A81D8-4B5D-5C89-223C-0941471D9DCC}"/>
          </ac:spMkLst>
        </pc:spChg>
        <pc:spChg chg="mod">
          <ac:chgData name="Pooja HK" userId="3cc65448-31aa-46d7-ad90-6bac825c0ee2" providerId="ADAL" clId="{2A074B62-4FC5-440E-B518-E1596DD910E4}" dt="2024-04-24T09:27:40.280" v="168" actId="27803"/>
          <ac:spMkLst>
            <pc:docMk/>
            <pc:sldMk cId="433785557" sldId="408"/>
            <ac:spMk id="99" creationId="{F539AAD5-E709-0B84-4144-D833B7E8A6CE}"/>
          </ac:spMkLst>
        </pc:spChg>
        <pc:spChg chg="mod">
          <ac:chgData name="Pooja HK" userId="3cc65448-31aa-46d7-ad90-6bac825c0ee2" providerId="ADAL" clId="{2A074B62-4FC5-440E-B518-E1596DD910E4}" dt="2024-04-24T09:27:40.280" v="168" actId="27803"/>
          <ac:spMkLst>
            <pc:docMk/>
            <pc:sldMk cId="433785557" sldId="408"/>
            <ac:spMk id="100" creationId="{A36A0080-051D-A762-0E2D-E4D25867CA32}"/>
          </ac:spMkLst>
        </pc:spChg>
        <pc:spChg chg="mod">
          <ac:chgData name="Pooja HK" userId="3cc65448-31aa-46d7-ad90-6bac825c0ee2" providerId="ADAL" clId="{2A074B62-4FC5-440E-B518-E1596DD910E4}" dt="2024-04-24T09:27:40.280" v="168" actId="27803"/>
          <ac:spMkLst>
            <pc:docMk/>
            <pc:sldMk cId="433785557" sldId="408"/>
            <ac:spMk id="102" creationId="{138B9D9F-3F0B-A1A7-94C4-9CBFA008F185}"/>
          </ac:spMkLst>
        </pc:spChg>
        <pc:spChg chg="mod">
          <ac:chgData name="Pooja HK" userId="3cc65448-31aa-46d7-ad90-6bac825c0ee2" providerId="ADAL" clId="{2A074B62-4FC5-440E-B518-E1596DD910E4}" dt="2024-04-24T09:27:40.280" v="168" actId="27803"/>
          <ac:spMkLst>
            <pc:docMk/>
            <pc:sldMk cId="433785557" sldId="408"/>
            <ac:spMk id="103" creationId="{A0284AC2-3CDA-C72F-9376-3C65BA804EB1}"/>
          </ac:spMkLst>
        </pc:spChg>
        <pc:spChg chg="mod">
          <ac:chgData name="Pooja HK" userId="3cc65448-31aa-46d7-ad90-6bac825c0ee2" providerId="ADAL" clId="{2A074B62-4FC5-440E-B518-E1596DD910E4}" dt="2024-04-24T09:27:40.280" v="168" actId="27803"/>
          <ac:spMkLst>
            <pc:docMk/>
            <pc:sldMk cId="433785557" sldId="408"/>
            <ac:spMk id="104" creationId="{55C12CF2-0A06-1531-A352-D87E81CA956B}"/>
          </ac:spMkLst>
        </pc:spChg>
        <pc:spChg chg="mod">
          <ac:chgData name="Pooja HK" userId="3cc65448-31aa-46d7-ad90-6bac825c0ee2" providerId="ADAL" clId="{2A074B62-4FC5-440E-B518-E1596DD910E4}" dt="2024-04-24T09:27:40.280" v="168" actId="27803"/>
          <ac:spMkLst>
            <pc:docMk/>
            <pc:sldMk cId="433785557" sldId="408"/>
            <ac:spMk id="106" creationId="{43CD1BA5-0D62-AC5A-9772-3E9EC0608183}"/>
          </ac:spMkLst>
        </pc:spChg>
        <pc:spChg chg="mod">
          <ac:chgData name="Pooja HK" userId="3cc65448-31aa-46d7-ad90-6bac825c0ee2" providerId="ADAL" clId="{2A074B62-4FC5-440E-B518-E1596DD910E4}" dt="2024-04-24T09:27:40.280" v="168" actId="27803"/>
          <ac:spMkLst>
            <pc:docMk/>
            <pc:sldMk cId="433785557" sldId="408"/>
            <ac:spMk id="107" creationId="{D92A333E-E4A1-36C8-7DA1-9C32D544AF07}"/>
          </ac:spMkLst>
        </pc:spChg>
        <pc:spChg chg="mod">
          <ac:chgData name="Pooja HK" userId="3cc65448-31aa-46d7-ad90-6bac825c0ee2" providerId="ADAL" clId="{2A074B62-4FC5-440E-B518-E1596DD910E4}" dt="2024-04-24T09:27:40.280" v="168" actId="27803"/>
          <ac:spMkLst>
            <pc:docMk/>
            <pc:sldMk cId="433785557" sldId="408"/>
            <ac:spMk id="109" creationId="{4DAEB153-B0AD-5F18-0F9C-5F7246703561}"/>
          </ac:spMkLst>
        </pc:spChg>
        <pc:spChg chg="mod">
          <ac:chgData name="Pooja HK" userId="3cc65448-31aa-46d7-ad90-6bac825c0ee2" providerId="ADAL" clId="{2A074B62-4FC5-440E-B518-E1596DD910E4}" dt="2024-04-24T09:27:40.280" v="168" actId="27803"/>
          <ac:spMkLst>
            <pc:docMk/>
            <pc:sldMk cId="433785557" sldId="408"/>
            <ac:spMk id="110" creationId="{43061A7A-278F-2C51-13F3-A2AA015273DF}"/>
          </ac:spMkLst>
        </pc:spChg>
        <pc:spChg chg="mod">
          <ac:chgData name="Pooja HK" userId="3cc65448-31aa-46d7-ad90-6bac825c0ee2" providerId="ADAL" clId="{2A074B62-4FC5-440E-B518-E1596DD910E4}" dt="2024-04-24T09:27:40.280" v="168" actId="27803"/>
          <ac:spMkLst>
            <pc:docMk/>
            <pc:sldMk cId="433785557" sldId="408"/>
            <ac:spMk id="112" creationId="{A27AA196-C532-E442-70F2-3A4A4568EF8E}"/>
          </ac:spMkLst>
        </pc:spChg>
        <pc:spChg chg="mod">
          <ac:chgData name="Pooja HK" userId="3cc65448-31aa-46d7-ad90-6bac825c0ee2" providerId="ADAL" clId="{2A074B62-4FC5-440E-B518-E1596DD910E4}" dt="2024-04-24T09:27:40.280" v="168" actId="27803"/>
          <ac:spMkLst>
            <pc:docMk/>
            <pc:sldMk cId="433785557" sldId="408"/>
            <ac:spMk id="113" creationId="{3E43BE39-B3DC-C712-A7B8-45D547FD7BC0}"/>
          </ac:spMkLst>
        </pc:spChg>
        <pc:spChg chg="mod">
          <ac:chgData name="Pooja HK" userId="3cc65448-31aa-46d7-ad90-6bac825c0ee2" providerId="ADAL" clId="{2A074B62-4FC5-440E-B518-E1596DD910E4}" dt="2024-04-24T09:27:40.280" v="168" actId="27803"/>
          <ac:spMkLst>
            <pc:docMk/>
            <pc:sldMk cId="433785557" sldId="408"/>
            <ac:spMk id="115" creationId="{BF7F345E-A083-5565-E113-CFAF0D0DFB3C}"/>
          </ac:spMkLst>
        </pc:spChg>
        <pc:spChg chg="mod">
          <ac:chgData name="Pooja HK" userId="3cc65448-31aa-46d7-ad90-6bac825c0ee2" providerId="ADAL" clId="{2A074B62-4FC5-440E-B518-E1596DD910E4}" dt="2024-04-24T09:27:40.280" v="168" actId="27803"/>
          <ac:spMkLst>
            <pc:docMk/>
            <pc:sldMk cId="433785557" sldId="408"/>
            <ac:spMk id="116" creationId="{BB0B116B-3293-B307-F7DF-64D406988FC1}"/>
          </ac:spMkLst>
        </pc:spChg>
        <pc:spChg chg="mod">
          <ac:chgData name="Pooja HK" userId="3cc65448-31aa-46d7-ad90-6bac825c0ee2" providerId="ADAL" clId="{2A074B62-4FC5-440E-B518-E1596DD910E4}" dt="2024-04-24T09:27:40.280" v="168" actId="27803"/>
          <ac:spMkLst>
            <pc:docMk/>
            <pc:sldMk cId="433785557" sldId="408"/>
            <ac:spMk id="117" creationId="{30D9A214-5B57-3301-088F-1CC9F554CE12}"/>
          </ac:spMkLst>
        </pc:spChg>
        <pc:spChg chg="mod">
          <ac:chgData name="Pooja HK" userId="3cc65448-31aa-46d7-ad90-6bac825c0ee2" providerId="ADAL" clId="{2A074B62-4FC5-440E-B518-E1596DD910E4}" dt="2024-04-24T09:27:40.280" v="168" actId="27803"/>
          <ac:spMkLst>
            <pc:docMk/>
            <pc:sldMk cId="433785557" sldId="408"/>
            <ac:spMk id="118" creationId="{BA42A8D7-2401-5F00-359D-273CA1C36221}"/>
          </ac:spMkLst>
        </pc:spChg>
        <pc:spChg chg="mod">
          <ac:chgData name="Pooja HK" userId="3cc65448-31aa-46d7-ad90-6bac825c0ee2" providerId="ADAL" clId="{2A074B62-4FC5-440E-B518-E1596DD910E4}" dt="2024-04-24T09:27:40.280" v="168" actId="27803"/>
          <ac:spMkLst>
            <pc:docMk/>
            <pc:sldMk cId="433785557" sldId="408"/>
            <ac:spMk id="119" creationId="{09CC6D29-2EED-799D-CC41-356ADACB4F9C}"/>
          </ac:spMkLst>
        </pc:spChg>
        <pc:spChg chg="mod">
          <ac:chgData name="Pooja HK" userId="3cc65448-31aa-46d7-ad90-6bac825c0ee2" providerId="ADAL" clId="{2A074B62-4FC5-440E-B518-E1596DD910E4}" dt="2024-04-24T09:27:40.280" v="168" actId="27803"/>
          <ac:spMkLst>
            <pc:docMk/>
            <pc:sldMk cId="433785557" sldId="408"/>
            <ac:spMk id="120" creationId="{54A64057-B36C-F92A-683B-107008F004AF}"/>
          </ac:spMkLst>
        </pc:spChg>
        <pc:spChg chg="mod">
          <ac:chgData name="Pooja HK" userId="3cc65448-31aa-46d7-ad90-6bac825c0ee2" providerId="ADAL" clId="{2A074B62-4FC5-440E-B518-E1596DD910E4}" dt="2024-04-24T09:27:40.280" v="168" actId="27803"/>
          <ac:spMkLst>
            <pc:docMk/>
            <pc:sldMk cId="433785557" sldId="408"/>
            <ac:spMk id="121" creationId="{805D5063-6F08-F7C7-D942-976C4699C02A}"/>
          </ac:spMkLst>
        </pc:spChg>
        <pc:spChg chg="mod">
          <ac:chgData name="Pooja HK" userId="3cc65448-31aa-46d7-ad90-6bac825c0ee2" providerId="ADAL" clId="{2A074B62-4FC5-440E-B518-E1596DD910E4}" dt="2024-04-24T09:27:40.280" v="168" actId="27803"/>
          <ac:spMkLst>
            <pc:docMk/>
            <pc:sldMk cId="433785557" sldId="408"/>
            <ac:spMk id="122" creationId="{A6D9624C-4CCE-1561-7EF9-228F95B2C25B}"/>
          </ac:spMkLst>
        </pc:spChg>
        <pc:spChg chg="mod">
          <ac:chgData name="Pooja HK" userId="3cc65448-31aa-46d7-ad90-6bac825c0ee2" providerId="ADAL" clId="{2A074B62-4FC5-440E-B518-E1596DD910E4}" dt="2024-04-24T09:27:40.280" v="168" actId="27803"/>
          <ac:spMkLst>
            <pc:docMk/>
            <pc:sldMk cId="433785557" sldId="408"/>
            <ac:spMk id="123" creationId="{3161E7B3-DCF2-4BE0-598C-9A513585D50F}"/>
          </ac:spMkLst>
        </pc:spChg>
        <pc:spChg chg="mod">
          <ac:chgData name="Pooja HK" userId="3cc65448-31aa-46d7-ad90-6bac825c0ee2" providerId="ADAL" clId="{2A074B62-4FC5-440E-B518-E1596DD910E4}" dt="2024-04-24T09:27:40.280" v="168" actId="27803"/>
          <ac:spMkLst>
            <pc:docMk/>
            <pc:sldMk cId="433785557" sldId="408"/>
            <ac:spMk id="124" creationId="{E7D29967-D279-8F41-F5D6-BA3F8C4AC55F}"/>
          </ac:spMkLst>
        </pc:spChg>
        <pc:spChg chg="mod">
          <ac:chgData name="Pooja HK" userId="3cc65448-31aa-46d7-ad90-6bac825c0ee2" providerId="ADAL" clId="{2A074B62-4FC5-440E-B518-E1596DD910E4}" dt="2024-04-24T09:27:40.280" v="168" actId="27803"/>
          <ac:spMkLst>
            <pc:docMk/>
            <pc:sldMk cId="433785557" sldId="408"/>
            <ac:spMk id="125" creationId="{153840D0-BBE5-F5A5-0671-2544303E3E41}"/>
          </ac:spMkLst>
        </pc:spChg>
        <pc:spChg chg="mod">
          <ac:chgData name="Pooja HK" userId="3cc65448-31aa-46d7-ad90-6bac825c0ee2" providerId="ADAL" clId="{2A074B62-4FC5-440E-B518-E1596DD910E4}" dt="2024-04-24T09:27:40.280" v="168" actId="27803"/>
          <ac:spMkLst>
            <pc:docMk/>
            <pc:sldMk cId="433785557" sldId="408"/>
            <ac:spMk id="126" creationId="{E09F9994-7D3E-57F9-28BA-E32B96FA0B94}"/>
          </ac:spMkLst>
        </pc:spChg>
        <pc:spChg chg="mod">
          <ac:chgData name="Pooja HK" userId="3cc65448-31aa-46d7-ad90-6bac825c0ee2" providerId="ADAL" clId="{2A074B62-4FC5-440E-B518-E1596DD910E4}" dt="2024-04-24T09:27:40.280" v="168" actId="27803"/>
          <ac:spMkLst>
            <pc:docMk/>
            <pc:sldMk cId="433785557" sldId="408"/>
            <ac:spMk id="127" creationId="{AF882423-682D-F92D-861F-3B48DA54F702}"/>
          </ac:spMkLst>
        </pc:spChg>
        <pc:spChg chg="mod">
          <ac:chgData name="Pooja HK" userId="3cc65448-31aa-46d7-ad90-6bac825c0ee2" providerId="ADAL" clId="{2A074B62-4FC5-440E-B518-E1596DD910E4}" dt="2024-04-24T09:27:40.280" v="168" actId="27803"/>
          <ac:spMkLst>
            <pc:docMk/>
            <pc:sldMk cId="433785557" sldId="408"/>
            <ac:spMk id="128" creationId="{CEDEEB00-8100-0C46-6699-D6DED0B4B997}"/>
          </ac:spMkLst>
        </pc:spChg>
        <pc:spChg chg="mod">
          <ac:chgData name="Pooja HK" userId="3cc65448-31aa-46d7-ad90-6bac825c0ee2" providerId="ADAL" clId="{2A074B62-4FC5-440E-B518-E1596DD910E4}" dt="2024-04-24T09:27:40.280" v="168" actId="27803"/>
          <ac:spMkLst>
            <pc:docMk/>
            <pc:sldMk cId="433785557" sldId="408"/>
            <ac:spMk id="129" creationId="{F454011A-E3D7-32E9-E55F-E6FAD3E09B2E}"/>
          </ac:spMkLst>
        </pc:spChg>
        <pc:spChg chg="mod">
          <ac:chgData name="Pooja HK" userId="3cc65448-31aa-46d7-ad90-6bac825c0ee2" providerId="ADAL" clId="{2A074B62-4FC5-440E-B518-E1596DD910E4}" dt="2024-04-24T09:27:40.280" v="168" actId="27803"/>
          <ac:spMkLst>
            <pc:docMk/>
            <pc:sldMk cId="433785557" sldId="408"/>
            <ac:spMk id="130" creationId="{C43C6CCF-BD64-3A16-D4EB-65AE7859122C}"/>
          </ac:spMkLst>
        </pc:spChg>
        <pc:spChg chg="mod">
          <ac:chgData name="Pooja HK" userId="3cc65448-31aa-46d7-ad90-6bac825c0ee2" providerId="ADAL" clId="{2A074B62-4FC5-440E-B518-E1596DD910E4}" dt="2024-04-24T09:27:40.280" v="168" actId="27803"/>
          <ac:spMkLst>
            <pc:docMk/>
            <pc:sldMk cId="433785557" sldId="408"/>
            <ac:spMk id="131" creationId="{58BF768A-5315-2CBE-9293-3686541FC2CC}"/>
          </ac:spMkLst>
        </pc:spChg>
        <pc:spChg chg="mod">
          <ac:chgData name="Pooja HK" userId="3cc65448-31aa-46d7-ad90-6bac825c0ee2" providerId="ADAL" clId="{2A074B62-4FC5-440E-B518-E1596DD910E4}" dt="2024-04-24T09:27:40.280" v="168" actId="27803"/>
          <ac:spMkLst>
            <pc:docMk/>
            <pc:sldMk cId="433785557" sldId="408"/>
            <ac:spMk id="132" creationId="{3A05F726-FE72-2FDA-FD8E-F16090506567}"/>
          </ac:spMkLst>
        </pc:spChg>
        <pc:spChg chg="mod">
          <ac:chgData name="Pooja HK" userId="3cc65448-31aa-46d7-ad90-6bac825c0ee2" providerId="ADAL" clId="{2A074B62-4FC5-440E-B518-E1596DD910E4}" dt="2024-04-24T09:27:40.280" v="168" actId="27803"/>
          <ac:spMkLst>
            <pc:docMk/>
            <pc:sldMk cId="433785557" sldId="408"/>
            <ac:spMk id="133" creationId="{B7C5CC4F-4814-5D91-6F6D-659B8AC7F373}"/>
          </ac:spMkLst>
        </pc:spChg>
        <pc:spChg chg="mod">
          <ac:chgData name="Pooja HK" userId="3cc65448-31aa-46d7-ad90-6bac825c0ee2" providerId="ADAL" clId="{2A074B62-4FC5-440E-B518-E1596DD910E4}" dt="2024-04-24T09:27:40.280" v="168" actId="27803"/>
          <ac:spMkLst>
            <pc:docMk/>
            <pc:sldMk cId="433785557" sldId="408"/>
            <ac:spMk id="134" creationId="{D8933729-DA73-D44C-0940-6FD40F9282CD}"/>
          </ac:spMkLst>
        </pc:spChg>
        <pc:spChg chg="mod">
          <ac:chgData name="Pooja HK" userId="3cc65448-31aa-46d7-ad90-6bac825c0ee2" providerId="ADAL" clId="{2A074B62-4FC5-440E-B518-E1596DD910E4}" dt="2024-04-24T09:27:40.280" v="168" actId="27803"/>
          <ac:spMkLst>
            <pc:docMk/>
            <pc:sldMk cId="433785557" sldId="408"/>
            <ac:spMk id="135" creationId="{17AAFE5E-BE6F-5040-4062-B32883D5024B}"/>
          </ac:spMkLst>
        </pc:spChg>
        <pc:spChg chg="mod">
          <ac:chgData name="Pooja HK" userId="3cc65448-31aa-46d7-ad90-6bac825c0ee2" providerId="ADAL" clId="{2A074B62-4FC5-440E-B518-E1596DD910E4}" dt="2024-04-24T09:27:40.280" v="168" actId="27803"/>
          <ac:spMkLst>
            <pc:docMk/>
            <pc:sldMk cId="433785557" sldId="408"/>
            <ac:spMk id="136" creationId="{036E2DE5-4938-FB04-1160-39E22E958F3E}"/>
          </ac:spMkLst>
        </pc:spChg>
        <pc:spChg chg="mod">
          <ac:chgData name="Pooja HK" userId="3cc65448-31aa-46d7-ad90-6bac825c0ee2" providerId="ADAL" clId="{2A074B62-4FC5-440E-B518-E1596DD910E4}" dt="2024-04-24T09:27:40.280" v="168" actId="27803"/>
          <ac:spMkLst>
            <pc:docMk/>
            <pc:sldMk cId="433785557" sldId="408"/>
            <ac:spMk id="137" creationId="{9A73BA01-FF24-8374-03AA-F6E26FE05D8D}"/>
          </ac:spMkLst>
        </pc:spChg>
        <pc:spChg chg="mod">
          <ac:chgData name="Pooja HK" userId="3cc65448-31aa-46d7-ad90-6bac825c0ee2" providerId="ADAL" clId="{2A074B62-4FC5-440E-B518-E1596DD910E4}" dt="2024-04-24T09:27:40.280" v="168" actId="27803"/>
          <ac:spMkLst>
            <pc:docMk/>
            <pc:sldMk cId="433785557" sldId="408"/>
            <ac:spMk id="138" creationId="{A3E2029B-6251-F365-1AA8-FD6E92130D6A}"/>
          </ac:spMkLst>
        </pc:spChg>
        <pc:spChg chg="mod">
          <ac:chgData name="Pooja HK" userId="3cc65448-31aa-46d7-ad90-6bac825c0ee2" providerId="ADAL" clId="{2A074B62-4FC5-440E-B518-E1596DD910E4}" dt="2024-04-24T09:27:40.280" v="168" actId="27803"/>
          <ac:spMkLst>
            <pc:docMk/>
            <pc:sldMk cId="433785557" sldId="408"/>
            <ac:spMk id="139" creationId="{E6708A5B-1CC8-881A-CCF8-A343EA3549FF}"/>
          </ac:spMkLst>
        </pc:spChg>
        <pc:spChg chg="mod">
          <ac:chgData name="Pooja HK" userId="3cc65448-31aa-46d7-ad90-6bac825c0ee2" providerId="ADAL" clId="{2A074B62-4FC5-440E-B518-E1596DD910E4}" dt="2024-04-24T09:27:40.280" v="168" actId="27803"/>
          <ac:spMkLst>
            <pc:docMk/>
            <pc:sldMk cId="433785557" sldId="408"/>
            <ac:spMk id="140" creationId="{BEC34579-D28B-1262-849A-A8DC48F3FFA7}"/>
          </ac:spMkLst>
        </pc:spChg>
        <pc:spChg chg="mod">
          <ac:chgData name="Pooja HK" userId="3cc65448-31aa-46d7-ad90-6bac825c0ee2" providerId="ADAL" clId="{2A074B62-4FC5-440E-B518-E1596DD910E4}" dt="2024-04-24T09:27:40.280" v="168" actId="27803"/>
          <ac:spMkLst>
            <pc:docMk/>
            <pc:sldMk cId="433785557" sldId="408"/>
            <ac:spMk id="141" creationId="{54EB9F3B-0769-D4E0-FDEB-BB16E00A6664}"/>
          </ac:spMkLst>
        </pc:spChg>
        <pc:spChg chg="mod">
          <ac:chgData name="Pooja HK" userId="3cc65448-31aa-46d7-ad90-6bac825c0ee2" providerId="ADAL" clId="{2A074B62-4FC5-440E-B518-E1596DD910E4}" dt="2024-04-24T09:27:40.280" v="168" actId="27803"/>
          <ac:spMkLst>
            <pc:docMk/>
            <pc:sldMk cId="433785557" sldId="408"/>
            <ac:spMk id="142" creationId="{5704E890-2C93-B9CA-CB2D-CD39C0BDF503}"/>
          </ac:spMkLst>
        </pc:spChg>
        <pc:spChg chg="mod">
          <ac:chgData name="Pooja HK" userId="3cc65448-31aa-46d7-ad90-6bac825c0ee2" providerId="ADAL" clId="{2A074B62-4FC5-440E-B518-E1596DD910E4}" dt="2024-04-24T09:27:40.280" v="168" actId="27803"/>
          <ac:spMkLst>
            <pc:docMk/>
            <pc:sldMk cId="433785557" sldId="408"/>
            <ac:spMk id="143" creationId="{ADB97241-5D8A-01CC-B3B5-0D070192100C}"/>
          </ac:spMkLst>
        </pc:spChg>
        <pc:spChg chg="mod">
          <ac:chgData name="Pooja HK" userId="3cc65448-31aa-46d7-ad90-6bac825c0ee2" providerId="ADAL" clId="{2A074B62-4FC5-440E-B518-E1596DD910E4}" dt="2024-04-24T09:27:40.280" v="168" actId="27803"/>
          <ac:spMkLst>
            <pc:docMk/>
            <pc:sldMk cId="433785557" sldId="408"/>
            <ac:spMk id="144" creationId="{978FDD29-91BF-1970-4A6F-5DFFDE13DA87}"/>
          </ac:spMkLst>
        </pc:spChg>
        <pc:spChg chg="mod">
          <ac:chgData name="Pooja HK" userId="3cc65448-31aa-46d7-ad90-6bac825c0ee2" providerId="ADAL" clId="{2A074B62-4FC5-440E-B518-E1596DD910E4}" dt="2024-04-24T09:27:40.280" v="168" actId="27803"/>
          <ac:spMkLst>
            <pc:docMk/>
            <pc:sldMk cId="433785557" sldId="408"/>
            <ac:spMk id="145" creationId="{770ED8CA-FAA0-D0A3-4201-8A7C0EBEEC5F}"/>
          </ac:spMkLst>
        </pc:spChg>
        <pc:spChg chg="mod">
          <ac:chgData name="Pooja HK" userId="3cc65448-31aa-46d7-ad90-6bac825c0ee2" providerId="ADAL" clId="{2A074B62-4FC5-440E-B518-E1596DD910E4}" dt="2024-04-24T09:27:40.280" v="168" actId="27803"/>
          <ac:spMkLst>
            <pc:docMk/>
            <pc:sldMk cId="433785557" sldId="408"/>
            <ac:spMk id="146" creationId="{CC344945-C9DB-396F-240E-74A004547024}"/>
          </ac:spMkLst>
        </pc:spChg>
        <pc:spChg chg="mod">
          <ac:chgData name="Pooja HK" userId="3cc65448-31aa-46d7-ad90-6bac825c0ee2" providerId="ADAL" clId="{2A074B62-4FC5-440E-B518-E1596DD910E4}" dt="2024-04-24T09:27:40.280" v="168" actId="27803"/>
          <ac:spMkLst>
            <pc:docMk/>
            <pc:sldMk cId="433785557" sldId="408"/>
            <ac:spMk id="147" creationId="{6D8191FC-2F72-1442-7EBD-075B99CF7671}"/>
          </ac:spMkLst>
        </pc:spChg>
        <pc:spChg chg="mod">
          <ac:chgData name="Pooja HK" userId="3cc65448-31aa-46d7-ad90-6bac825c0ee2" providerId="ADAL" clId="{2A074B62-4FC5-440E-B518-E1596DD910E4}" dt="2024-04-24T09:27:40.280" v="168" actId="27803"/>
          <ac:spMkLst>
            <pc:docMk/>
            <pc:sldMk cId="433785557" sldId="408"/>
            <ac:spMk id="148" creationId="{5B9CD4B1-8917-3D70-37D6-4BE59971F156}"/>
          </ac:spMkLst>
        </pc:spChg>
        <pc:spChg chg="mod">
          <ac:chgData name="Pooja HK" userId="3cc65448-31aa-46d7-ad90-6bac825c0ee2" providerId="ADAL" clId="{2A074B62-4FC5-440E-B518-E1596DD910E4}" dt="2024-04-24T09:27:40.280" v="168" actId="27803"/>
          <ac:spMkLst>
            <pc:docMk/>
            <pc:sldMk cId="433785557" sldId="408"/>
            <ac:spMk id="149" creationId="{4D6B7096-D716-BDE0-0861-86B0C408D5D8}"/>
          </ac:spMkLst>
        </pc:spChg>
        <pc:spChg chg="mod">
          <ac:chgData name="Pooja HK" userId="3cc65448-31aa-46d7-ad90-6bac825c0ee2" providerId="ADAL" clId="{2A074B62-4FC5-440E-B518-E1596DD910E4}" dt="2024-04-24T09:27:40.280" v="168" actId="27803"/>
          <ac:spMkLst>
            <pc:docMk/>
            <pc:sldMk cId="433785557" sldId="408"/>
            <ac:spMk id="150" creationId="{02B20531-FA7A-021E-4708-522ED97C6BFB}"/>
          </ac:spMkLst>
        </pc:spChg>
        <pc:spChg chg="mod">
          <ac:chgData name="Pooja HK" userId="3cc65448-31aa-46d7-ad90-6bac825c0ee2" providerId="ADAL" clId="{2A074B62-4FC5-440E-B518-E1596DD910E4}" dt="2024-04-24T09:27:40.280" v="168" actId="27803"/>
          <ac:spMkLst>
            <pc:docMk/>
            <pc:sldMk cId="433785557" sldId="408"/>
            <ac:spMk id="151" creationId="{B64416B3-5F6B-DBCF-B2C3-897CD7D32003}"/>
          </ac:spMkLst>
        </pc:spChg>
        <pc:spChg chg="mod">
          <ac:chgData name="Pooja HK" userId="3cc65448-31aa-46d7-ad90-6bac825c0ee2" providerId="ADAL" clId="{2A074B62-4FC5-440E-B518-E1596DD910E4}" dt="2024-04-24T09:27:40.280" v="168" actId="27803"/>
          <ac:spMkLst>
            <pc:docMk/>
            <pc:sldMk cId="433785557" sldId="408"/>
            <ac:spMk id="152" creationId="{65432C34-5421-23C7-1DD6-11B67C49C31B}"/>
          </ac:spMkLst>
        </pc:spChg>
        <pc:spChg chg="mod">
          <ac:chgData name="Pooja HK" userId="3cc65448-31aa-46d7-ad90-6bac825c0ee2" providerId="ADAL" clId="{2A074B62-4FC5-440E-B518-E1596DD910E4}" dt="2024-04-24T09:27:40.280" v="168" actId="27803"/>
          <ac:spMkLst>
            <pc:docMk/>
            <pc:sldMk cId="433785557" sldId="408"/>
            <ac:spMk id="153" creationId="{CDB3E59E-B2C9-F855-7448-E743802CA7DD}"/>
          </ac:spMkLst>
        </pc:spChg>
        <pc:spChg chg="mod">
          <ac:chgData name="Pooja HK" userId="3cc65448-31aa-46d7-ad90-6bac825c0ee2" providerId="ADAL" clId="{2A074B62-4FC5-440E-B518-E1596DD910E4}" dt="2024-04-24T09:27:40.280" v="168" actId="27803"/>
          <ac:spMkLst>
            <pc:docMk/>
            <pc:sldMk cId="433785557" sldId="408"/>
            <ac:spMk id="154" creationId="{74F8FB8B-AF7C-76D7-6AAF-C7EFC69C626D}"/>
          </ac:spMkLst>
        </pc:spChg>
        <pc:spChg chg="mod">
          <ac:chgData name="Pooja HK" userId="3cc65448-31aa-46d7-ad90-6bac825c0ee2" providerId="ADAL" clId="{2A074B62-4FC5-440E-B518-E1596DD910E4}" dt="2024-04-24T09:27:40.280" v="168" actId="27803"/>
          <ac:spMkLst>
            <pc:docMk/>
            <pc:sldMk cId="433785557" sldId="408"/>
            <ac:spMk id="155" creationId="{40C0CEA9-C66A-FA17-6CA7-AA62F1F92D6E}"/>
          </ac:spMkLst>
        </pc:spChg>
        <pc:spChg chg="mod">
          <ac:chgData name="Pooja HK" userId="3cc65448-31aa-46d7-ad90-6bac825c0ee2" providerId="ADAL" clId="{2A074B62-4FC5-440E-B518-E1596DD910E4}" dt="2024-04-24T09:27:40.280" v="168" actId="27803"/>
          <ac:spMkLst>
            <pc:docMk/>
            <pc:sldMk cId="433785557" sldId="408"/>
            <ac:spMk id="156" creationId="{7ECB58E0-006E-6F47-05F6-C162912E009F}"/>
          </ac:spMkLst>
        </pc:spChg>
        <pc:spChg chg="mod">
          <ac:chgData name="Pooja HK" userId="3cc65448-31aa-46d7-ad90-6bac825c0ee2" providerId="ADAL" clId="{2A074B62-4FC5-440E-B518-E1596DD910E4}" dt="2024-04-24T09:27:40.280" v="168" actId="27803"/>
          <ac:spMkLst>
            <pc:docMk/>
            <pc:sldMk cId="433785557" sldId="408"/>
            <ac:spMk id="157" creationId="{DBDDFE13-989E-CFE5-5829-3E6C9E117153}"/>
          </ac:spMkLst>
        </pc:spChg>
        <pc:spChg chg="mod">
          <ac:chgData name="Pooja HK" userId="3cc65448-31aa-46d7-ad90-6bac825c0ee2" providerId="ADAL" clId="{2A074B62-4FC5-440E-B518-E1596DD910E4}" dt="2024-04-24T09:27:40.280" v="168" actId="27803"/>
          <ac:spMkLst>
            <pc:docMk/>
            <pc:sldMk cId="433785557" sldId="408"/>
            <ac:spMk id="158" creationId="{CF14999E-E3F3-5723-6122-8A6B6FB8FFFD}"/>
          </ac:spMkLst>
        </pc:spChg>
        <pc:spChg chg="mod">
          <ac:chgData name="Pooja HK" userId="3cc65448-31aa-46d7-ad90-6bac825c0ee2" providerId="ADAL" clId="{2A074B62-4FC5-440E-B518-E1596DD910E4}" dt="2024-04-24T09:27:40.280" v="168" actId="27803"/>
          <ac:spMkLst>
            <pc:docMk/>
            <pc:sldMk cId="433785557" sldId="408"/>
            <ac:spMk id="159" creationId="{43F7B07D-D215-820A-BADF-57599052B039}"/>
          </ac:spMkLst>
        </pc:spChg>
        <pc:spChg chg="mod">
          <ac:chgData name="Pooja HK" userId="3cc65448-31aa-46d7-ad90-6bac825c0ee2" providerId="ADAL" clId="{2A074B62-4FC5-440E-B518-E1596DD910E4}" dt="2024-04-24T09:27:40.280" v="168" actId="27803"/>
          <ac:spMkLst>
            <pc:docMk/>
            <pc:sldMk cId="433785557" sldId="408"/>
            <ac:spMk id="160" creationId="{C2889CE2-5EB5-F7FA-CFF4-ECF6002C2CC3}"/>
          </ac:spMkLst>
        </pc:spChg>
        <pc:spChg chg="mod">
          <ac:chgData name="Pooja HK" userId="3cc65448-31aa-46d7-ad90-6bac825c0ee2" providerId="ADAL" clId="{2A074B62-4FC5-440E-B518-E1596DD910E4}" dt="2024-04-24T09:27:40.280" v="168" actId="27803"/>
          <ac:spMkLst>
            <pc:docMk/>
            <pc:sldMk cId="433785557" sldId="408"/>
            <ac:spMk id="161" creationId="{D9C2370F-F875-2F4C-77C6-C6644F08071C}"/>
          </ac:spMkLst>
        </pc:spChg>
        <pc:spChg chg="mod">
          <ac:chgData name="Pooja HK" userId="3cc65448-31aa-46d7-ad90-6bac825c0ee2" providerId="ADAL" clId="{2A074B62-4FC5-440E-B518-E1596DD910E4}" dt="2024-04-24T09:27:40.280" v="168" actId="27803"/>
          <ac:spMkLst>
            <pc:docMk/>
            <pc:sldMk cId="433785557" sldId="408"/>
            <ac:spMk id="162" creationId="{6F614055-9608-1F4B-6B11-5E18FE1B7564}"/>
          </ac:spMkLst>
        </pc:spChg>
        <pc:spChg chg="mod">
          <ac:chgData name="Pooja HK" userId="3cc65448-31aa-46d7-ad90-6bac825c0ee2" providerId="ADAL" clId="{2A074B62-4FC5-440E-B518-E1596DD910E4}" dt="2024-04-24T09:27:40.280" v="168" actId="27803"/>
          <ac:spMkLst>
            <pc:docMk/>
            <pc:sldMk cId="433785557" sldId="408"/>
            <ac:spMk id="163" creationId="{3BCEDE25-7AA3-FC91-AF88-7D5FDBA9B5C0}"/>
          </ac:spMkLst>
        </pc:spChg>
        <pc:spChg chg="mod">
          <ac:chgData name="Pooja HK" userId="3cc65448-31aa-46d7-ad90-6bac825c0ee2" providerId="ADAL" clId="{2A074B62-4FC5-440E-B518-E1596DD910E4}" dt="2024-04-24T09:27:40.280" v="168" actId="27803"/>
          <ac:spMkLst>
            <pc:docMk/>
            <pc:sldMk cId="433785557" sldId="408"/>
            <ac:spMk id="164" creationId="{5F062FE6-8E48-B90F-49FC-A9A7A07B49FF}"/>
          </ac:spMkLst>
        </pc:spChg>
        <pc:grpChg chg="mod">
          <ac:chgData name="Pooja HK" userId="3cc65448-31aa-46d7-ad90-6bac825c0ee2" providerId="ADAL" clId="{2A074B62-4FC5-440E-B518-E1596DD910E4}" dt="2024-04-24T09:27:40.280" v="168" actId="27803"/>
          <ac:grpSpMkLst>
            <pc:docMk/>
            <pc:sldMk cId="433785557" sldId="408"/>
            <ac:grpSpMk id="2" creationId="{F17F1B40-824A-2610-30EC-3FC19FDF0A9A}"/>
          </ac:grpSpMkLst>
        </pc:grpChg>
        <pc:grpChg chg="mod">
          <ac:chgData name="Pooja HK" userId="3cc65448-31aa-46d7-ad90-6bac825c0ee2" providerId="ADAL" clId="{2A074B62-4FC5-440E-B518-E1596DD910E4}" dt="2024-04-24T09:27:40.280" v="168" actId="27803"/>
          <ac:grpSpMkLst>
            <pc:docMk/>
            <pc:sldMk cId="433785557" sldId="408"/>
            <ac:grpSpMk id="7" creationId="{142A3149-2A2B-0C3E-9815-589CAF3D4E0E}"/>
          </ac:grpSpMkLst>
        </pc:grpChg>
        <pc:grpChg chg="mod">
          <ac:chgData name="Pooja HK" userId="3cc65448-31aa-46d7-ad90-6bac825c0ee2" providerId="ADAL" clId="{2A074B62-4FC5-440E-B518-E1596DD910E4}" dt="2024-04-24T09:27:40.280" v="168" actId="27803"/>
          <ac:grpSpMkLst>
            <pc:docMk/>
            <pc:sldMk cId="433785557" sldId="408"/>
            <ac:grpSpMk id="18" creationId="{7B894651-4418-CF1D-D015-1D5F02C7CB66}"/>
          </ac:grpSpMkLst>
        </pc:grpChg>
        <pc:grpChg chg="mod">
          <ac:chgData name="Pooja HK" userId="3cc65448-31aa-46d7-ad90-6bac825c0ee2" providerId="ADAL" clId="{2A074B62-4FC5-440E-B518-E1596DD910E4}" dt="2024-04-24T09:27:40.280" v="168" actId="27803"/>
          <ac:grpSpMkLst>
            <pc:docMk/>
            <pc:sldMk cId="433785557" sldId="408"/>
            <ac:grpSpMk id="21" creationId="{B85C4FEC-CC04-B540-3C07-9DBE924AD421}"/>
          </ac:grpSpMkLst>
        </pc:grpChg>
        <pc:grpChg chg="mod">
          <ac:chgData name="Pooja HK" userId="3cc65448-31aa-46d7-ad90-6bac825c0ee2" providerId="ADAL" clId="{2A074B62-4FC5-440E-B518-E1596DD910E4}" dt="2024-04-24T09:27:40.280" v="168" actId="27803"/>
          <ac:grpSpMkLst>
            <pc:docMk/>
            <pc:sldMk cId="433785557" sldId="408"/>
            <ac:grpSpMk id="28" creationId="{4D34E5D7-615C-E1B8-54F3-9712C11A3C22}"/>
          </ac:grpSpMkLst>
        </pc:grpChg>
        <pc:grpChg chg="mod">
          <ac:chgData name="Pooja HK" userId="3cc65448-31aa-46d7-ad90-6bac825c0ee2" providerId="ADAL" clId="{2A074B62-4FC5-440E-B518-E1596DD910E4}" dt="2024-04-24T09:27:40.280" v="168" actId="27803"/>
          <ac:grpSpMkLst>
            <pc:docMk/>
            <pc:sldMk cId="433785557" sldId="408"/>
            <ac:grpSpMk id="52" creationId="{6B174DAC-9700-81C9-A82E-042265DD21D2}"/>
          </ac:grpSpMkLst>
        </pc:grpChg>
        <pc:grpChg chg="mod">
          <ac:chgData name="Pooja HK" userId="3cc65448-31aa-46d7-ad90-6bac825c0ee2" providerId="ADAL" clId="{2A074B62-4FC5-440E-B518-E1596DD910E4}" dt="2024-04-24T09:27:40.280" v="168" actId="27803"/>
          <ac:grpSpMkLst>
            <pc:docMk/>
            <pc:sldMk cId="433785557" sldId="408"/>
            <ac:grpSpMk id="75" creationId="{FA1CE24C-B5DD-C3D3-DEDF-04048B86DB97}"/>
          </ac:grpSpMkLst>
        </pc:grpChg>
        <pc:grpChg chg="mod">
          <ac:chgData name="Pooja HK" userId="3cc65448-31aa-46d7-ad90-6bac825c0ee2" providerId="ADAL" clId="{2A074B62-4FC5-440E-B518-E1596DD910E4}" dt="2024-04-24T09:27:40.280" v="168" actId="27803"/>
          <ac:grpSpMkLst>
            <pc:docMk/>
            <pc:sldMk cId="433785557" sldId="408"/>
            <ac:grpSpMk id="78" creationId="{8D5DB907-108E-6174-ABCC-EFFE677EC383}"/>
          </ac:grpSpMkLst>
        </pc:grpChg>
        <pc:grpChg chg="mod">
          <ac:chgData name="Pooja HK" userId="3cc65448-31aa-46d7-ad90-6bac825c0ee2" providerId="ADAL" clId="{2A074B62-4FC5-440E-B518-E1596DD910E4}" dt="2024-04-24T09:27:40.280" v="168" actId="27803"/>
          <ac:grpSpMkLst>
            <pc:docMk/>
            <pc:sldMk cId="433785557" sldId="408"/>
            <ac:grpSpMk id="85" creationId="{B128FB49-3ADF-B244-A4B1-1390DAEAABE7}"/>
          </ac:grpSpMkLst>
        </pc:grpChg>
        <pc:grpChg chg="mod">
          <ac:chgData name="Pooja HK" userId="3cc65448-31aa-46d7-ad90-6bac825c0ee2" providerId="ADAL" clId="{2A074B62-4FC5-440E-B518-E1596DD910E4}" dt="2024-04-24T09:27:40.280" v="168" actId="27803"/>
          <ac:grpSpMkLst>
            <pc:docMk/>
            <pc:sldMk cId="433785557" sldId="408"/>
            <ac:grpSpMk id="92" creationId="{BDF659EB-85F5-6CC5-F91F-A626F034E412}"/>
          </ac:grpSpMkLst>
        </pc:grpChg>
        <pc:grpChg chg="mod">
          <ac:chgData name="Pooja HK" userId="3cc65448-31aa-46d7-ad90-6bac825c0ee2" providerId="ADAL" clId="{2A074B62-4FC5-440E-B518-E1596DD910E4}" dt="2024-04-24T09:27:40.280" v="168" actId="27803"/>
          <ac:grpSpMkLst>
            <pc:docMk/>
            <pc:sldMk cId="433785557" sldId="408"/>
            <ac:grpSpMk id="101" creationId="{BF70D0FC-0184-5CA4-5FBF-BA683179D985}"/>
          </ac:grpSpMkLst>
        </pc:grpChg>
        <pc:grpChg chg="mod">
          <ac:chgData name="Pooja HK" userId="3cc65448-31aa-46d7-ad90-6bac825c0ee2" providerId="ADAL" clId="{2A074B62-4FC5-440E-B518-E1596DD910E4}" dt="2024-04-24T09:27:40.280" v="168" actId="27803"/>
          <ac:grpSpMkLst>
            <pc:docMk/>
            <pc:sldMk cId="433785557" sldId="408"/>
            <ac:grpSpMk id="105" creationId="{E27607CB-8CE3-43A7-19C8-52E5E8EB35EB}"/>
          </ac:grpSpMkLst>
        </pc:grpChg>
        <pc:grpChg chg="mod">
          <ac:chgData name="Pooja HK" userId="3cc65448-31aa-46d7-ad90-6bac825c0ee2" providerId="ADAL" clId="{2A074B62-4FC5-440E-B518-E1596DD910E4}" dt="2024-04-24T09:27:40.280" v="168" actId="27803"/>
          <ac:grpSpMkLst>
            <pc:docMk/>
            <pc:sldMk cId="433785557" sldId="408"/>
            <ac:grpSpMk id="108" creationId="{F03DB71C-9FF6-86A8-C693-020536D261CE}"/>
          </ac:grpSpMkLst>
        </pc:grpChg>
        <pc:grpChg chg="mod">
          <ac:chgData name="Pooja HK" userId="3cc65448-31aa-46d7-ad90-6bac825c0ee2" providerId="ADAL" clId="{2A074B62-4FC5-440E-B518-E1596DD910E4}" dt="2024-04-24T09:27:40.280" v="168" actId="27803"/>
          <ac:grpSpMkLst>
            <pc:docMk/>
            <pc:sldMk cId="433785557" sldId="408"/>
            <ac:grpSpMk id="111" creationId="{6803CD45-A5E4-EA98-5AB1-BF584055C20F}"/>
          </ac:grpSpMkLst>
        </pc:grpChg>
        <pc:grpChg chg="mod">
          <ac:chgData name="Pooja HK" userId="3cc65448-31aa-46d7-ad90-6bac825c0ee2" providerId="ADAL" clId="{2A074B62-4FC5-440E-B518-E1596DD910E4}" dt="2024-04-24T09:27:40.280" v="168" actId="27803"/>
          <ac:grpSpMkLst>
            <pc:docMk/>
            <pc:sldMk cId="433785557" sldId="408"/>
            <ac:grpSpMk id="114" creationId="{6EAD8ECA-9E3D-2B9D-7023-7F77595DCD43}"/>
          </ac:grpSpMkLst>
        </pc:grpChg>
        <pc:picChg chg="add mod">
          <ac:chgData name="Pooja HK" userId="3cc65448-31aa-46d7-ad90-6bac825c0ee2" providerId="ADAL" clId="{2A074B62-4FC5-440E-B518-E1596DD910E4}" dt="2024-04-29T11:10:52.929" v="227" actId="1036"/>
          <ac:picMkLst>
            <pc:docMk/>
            <pc:sldMk cId="433785557" sldId="408"/>
            <ac:picMk id="4" creationId="{29D30E38-49DA-CED9-E92E-14E968F6B00F}"/>
          </ac:picMkLst>
        </pc:picChg>
        <pc:picChg chg="add del mod">
          <ac:chgData name="Pooja HK" userId="3cc65448-31aa-46d7-ad90-6bac825c0ee2" providerId="ADAL" clId="{2A074B62-4FC5-440E-B518-E1596DD910E4}" dt="2024-05-02T11:51:37.688" v="2701" actId="478"/>
          <ac:picMkLst>
            <pc:docMk/>
            <pc:sldMk cId="433785557" sldId="408"/>
            <ac:picMk id="4" creationId="{947316AA-3FE9-0D01-DAEC-BA6392B93DA9}"/>
          </ac:picMkLst>
        </pc:picChg>
        <pc:picChg chg="add del mod">
          <ac:chgData name="Pooja HK" userId="3cc65448-31aa-46d7-ad90-6bac825c0ee2" providerId="ADAL" clId="{2A074B62-4FC5-440E-B518-E1596DD910E4}" dt="2024-04-30T05:42:29.732" v="824" actId="478"/>
          <ac:picMkLst>
            <pc:docMk/>
            <pc:sldMk cId="433785557" sldId="408"/>
            <ac:picMk id="6" creationId="{137F2352-3EDC-86AB-8DA7-5067F0EDDAB2}"/>
          </ac:picMkLst>
        </pc:picChg>
        <pc:picChg chg="add del mod">
          <ac:chgData name="Pooja HK" userId="3cc65448-31aa-46d7-ad90-6bac825c0ee2" providerId="ADAL" clId="{2A074B62-4FC5-440E-B518-E1596DD910E4}" dt="2024-05-02T11:53:33.857" v="2735" actId="478"/>
          <ac:picMkLst>
            <pc:docMk/>
            <pc:sldMk cId="433785557" sldId="408"/>
            <ac:picMk id="7" creationId="{BEA452D9-3121-CE4B-732A-6EE4B2DBBFE8}"/>
          </ac:picMkLst>
        </pc:picChg>
        <pc:picChg chg="add mod">
          <ac:chgData name="Pooja HK" userId="3cc65448-31aa-46d7-ad90-6bac825c0ee2" providerId="ADAL" clId="{2A074B62-4FC5-440E-B518-E1596DD910E4}" dt="2024-05-02T12:00:27.993" v="2775" actId="1038"/>
          <ac:picMkLst>
            <pc:docMk/>
            <pc:sldMk cId="433785557" sldId="408"/>
            <ac:picMk id="11" creationId="{C1117D68-48C5-6EF8-596B-8A3806B09712}"/>
          </ac:picMkLst>
        </pc:picChg>
        <pc:cxnChg chg="add del mod replST">
          <ac:chgData name="Pooja HK" userId="3cc65448-31aa-46d7-ad90-6bac825c0ee2" providerId="ADAL" clId="{2A074B62-4FC5-440E-B518-E1596DD910E4}" dt="2024-05-02T11:28:16.813" v="2643"/>
          <ac:cxnSpMkLst>
            <pc:docMk/>
            <pc:sldMk cId="433785557" sldId="408"/>
            <ac:cxnSpMk id="2" creationId="{31286937-858B-6D11-8323-DA0BFF6240DA}"/>
          </ac:cxnSpMkLst>
        </pc:cxnChg>
        <pc:cxnChg chg="add del mod replST">
          <ac:chgData name="Pooja HK" userId="3cc65448-31aa-46d7-ad90-6bac825c0ee2" providerId="ADAL" clId="{2A074B62-4FC5-440E-B518-E1596DD910E4}" dt="2024-04-29T15:33:00.395" v="345"/>
          <ac:cxnSpMkLst>
            <pc:docMk/>
            <pc:sldMk cId="433785557" sldId="408"/>
            <ac:cxnSpMk id="2" creationId="{D8F6ABF9-95DB-5F28-E97A-82DE48B4BE64}"/>
          </ac:cxnSpMkLst>
        </pc:cxn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30T05:42:29.811" v="825" actId="2056"/>
              <pc2:cmMkLst xmlns:pc2="http://schemas.microsoft.com/office/powerpoint/2019/9/main/command">
                <pc:docMk/>
                <pc:sldMk cId="433785557" sldId="408"/>
                <pc2:cmMk id="{1FCE8411-F91D-4D3C-951E-36F46865C486}"/>
              </pc2:cmMkLst>
              <pc226:cmRplyChg chg="add">
                <pc226:chgData name="Pooja HK" userId="3cc65448-31aa-46d7-ad90-6bac825c0ee2" providerId="ADAL" clId="{2A074B62-4FC5-440E-B518-E1596DD910E4}" dt="2024-04-29T15:46:47.926" v="373"/>
                <pc2:cmRplyMkLst xmlns:pc2="http://schemas.microsoft.com/office/powerpoint/2019/9/main/command">
                  <pc:docMk/>
                  <pc:sldMk cId="433785557" sldId="408"/>
                  <pc2:cmMk id="{1FCE8411-F91D-4D3C-951E-36F46865C486}"/>
                  <pc2:cmRplyMk id="{3FE49546-DBFC-4D9C-88D8-C7BC2CDE6B5E}"/>
                </pc2:cmRplyMkLst>
              </pc226:cmRplyChg>
            </pc226:cmChg>
            <pc226:cmChg xmlns:pc226="http://schemas.microsoft.com/office/powerpoint/2022/06/main/command" chg="mod">
              <pc226:chgData name="Pooja HK" userId="3cc65448-31aa-46d7-ad90-6bac825c0ee2" providerId="ADAL" clId="{2A074B62-4FC5-440E-B518-E1596DD910E4}" dt="2024-04-29T15:47:23.225" v="376"/>
              <pc2:cmMkLst xmlns:pc2="http://schemas.microsoft.com/office/powerpoint/2019/9/main/command">
                <pc:docMk/>
                <pc:sldMk cId="433785557" sldId="408"/>
                <pc2:cmMk id="{FB125742-F7CE-4910-B2FD-B3B4FB42E950}"/>
              </pc2:cmMkLst>
              <pc226:cmRplyChg chg="add">
                <pc226:chgData name="Pooja HK" userId="3cc65448-31aa-46d7-ad90-6bac825c0ee2" providerId="ADAL" clId="{2A074B62-4FC5-440E-B518-E1596DD910E4}" dt="2024-04-29T15:47:23.225" v="376"/>
                <pc2:cmRplyMkLst xmlns:pc2="http://schemas.microsoft.com/office/powerpoint/2019/9/main/command">
                  <pc:docMk/>
                  <pc:sldMk cId="433785557" sldId="408"/>
                  <pc2:cmMk id="{FB125742-F7CE-4910-B2FD-B3B4FB42E950}"/>
                  <pc2:cmRplyMk id="{9261D08B-1AE0-4DB7-90BF-E732191CDDA7}"/>
                </pc2:cmRplyMkLst>
              </pc226:cmRplyChg>
            </pc226:cmChg>
            <pc226:cmChg xmlns:pc226="http://schemas.microsoft.com/office/powerpoint/2022/06/main/command" chg="mod">
              <pc226:chgData name="Pooja HK" userId="3cc65448-31aa-46d7-ad90-6bac825c0ee2" providerId="ADAL" clId="{2A074B62-4FC5-440E-B518-E1596DD910E4}" dt="2024-04-24T09:32:02.870" v="186"/>
              <pc2:cmMkLst xmlns:pc2="http://schemas.microsoft.com/office/powerpoint/2019/9/main/command">
                <pc:docMk/>
                <pc:sldMk cId="433785557" sldId="408"/>
                <pc2:cmMk id="{E4C8BFCC-B38E-4E52-953F-CF609BDABA1F}"/>
              </pc2:cmMkLst>
              <pc226:cmRplyChg chg="add">
                <pc226:chgData name="Pooja HK" userId="3cc65448-31aa-46d7-ad90-6bac825c0ee2" providerId="ADAL" clId="{2A074B62-4FC5-440E-B518-E1596DD910E4}" dt="2024-04-24T09:32:02.870" v="186"/>
                <pc2:cmRplyMkLst xmlns:pc2="http://schemas.microsoft.com/office/powerpoint/2019/9/main/command">
                  <pc:docMk/>
                  <pc:sldMk cId="433785557" sldId="408"/>
                  <pc2:cmMk id="{E4C8BFCC-B38E-4E52-953F-CF609BDABA1F}"/>
                  <pc2:cmRplyMk id="{F985B2AD-C018-41CC-BD91-61C1C91A274E}"/>
                </pc2:cmRplyMkLst>
              </pc226:cmRplyChg>
            </pc226:cmChg>
          </p:ext>
        </pc:extLst>
      </pc:sldChg>
      <pc:sldChg chg="modSp mod modCm">
        <pc:chgData name="Pooja HK" userId="3cc65448-31aa-46d7-ad90-6bac825c0ee2" providerId="ADAL" clId="{2A074B62-4FC5-440E-B518-E1596DD910E4}" dt="2024-04-29T15:47:52.203" v="378"/>
        <pc:sldMkLst>
          <pc:docMk/>
          <pc:sldMk cId="564399425" sldId="409"/>
        </pc:sldMkLst>
        <pc:spChg chg="mod">
          <ac:chgData name="Pooja HK" userId="3cc65448-31aa-46d7-ad90-6bac825c0ee2" providerId="ADAL" clId="{2A074B62-4FC5-440E-B518-E1596DD910E4}" dt="2024-04-29T15:32:20.253" v="318" actId="20577"/>
          <ac:spMkLst>
            <pc:docMk/>
            <pc:sldMk cId="564399425" sldId="409"/>
            <ac:spMk id="4" creationId="{6B6D133F-FF9C-E6E6-45B4-90AE2A49FE1D}"/>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47:52.203" v="378"/>
              <pc2:cmMkLst xmlns:pc2="http://schemas.microsoft.com/office/powerpoint/2019/9/main/command">
                <pc:docMk/>
                <pc:sldMk cId="564399425" sldId="409"/>
                <pc2:cmMk id="{D1D92925-240C-45B0-8F7F-A4319CEED9CA}"/>
              </pc2:cmMkLst>
              <pc226:cmRplyChg chg="add">
                <pc226:chgData name="Pooja HK" userId="3cc65448-31aa-46d7-ad90-6bac825c0ee2" providerId="ADAL" clId="{2A074B62-4FC5-440E-B518-E1596DD910E4}" dt="2024-04-29T15:47:52.203" v="378"/>
                <pc2:cmRplyMkLst xmlns:pc2="http://schemas.microsoft.com/office/powerpoint/2019/9/main/command">
                  <pc:docMk/>
                  <pc:sldMk cId="564399425" sldId="409"/>
                  <pc2:cmMk id="{D1D92925-240C-45B0-8F7F-A4319CEED9CA}"/>
                  <pc2:cmRplyMk id="{0D169AF5-BE9B-4E02-8DBE-E3AF70B21872}"/>
                </pc2:cmRplyMkLst>
              </pc226:cmRplyChg>
            </pc226:cmChg>
            <pc226:cmChg xmlns:pc226="http://schemas.microsoft.com/office/powerpoint/2022/06/main/command" chg="mod">
              <pc226:chgData name="Pooja HK" userId="3cc65448-31aa-46d7-ad90-6bac825c0ee2" providerId="ADAL" clId="{2A074B62-4FC5-440E-B518-E1596DD910E4}" dt="2024-04-29T15:47:48.824" v="377"/>
              <pc2:cmMkLst xmlns:pc2="http://schemas.microsoft.com/office/powerpoint/2019/9/main/command">
                <pc:docMk/>
                <pc:sldMk cId="564399425" sldId="409"/>
                <pc2:cmMk id="{779B0D56-936B-4A66-8628-50FAAB36C87B}"/>
              </pc2:cmMkLst>
              <pc226:cmRplyChg chg="add">
                <pc226:chgData name="Pooja HK" userId="3cc65448-31aa-46d7-ad90-6bac825c0ee2" providerId="ADAL" clId="{2A074B62-4FC5-440E-B518-E1596DD910E4}" dt="2024-04-29T15:47:48.824" v="377"/>
                <pc2:cmRplyMkLst xmlns:pc2="http://schemas.microsoft.com/office/powerpoint/2019/9/main/command">
                  <pc:docMk/>
                  <pc:sldMk cId="564399425" sldId="409"/>
                  <pc2:cmMk id="{779B0D56-936B-4A66-8628-50FAAB36C87B}"/>
                  <pc2:cmRplyMk id="{BCFD1771-74DE-4D92-97C0-969055A0D76A}"/>
                </pc2:cmRplyMkLst>
              </pc226:cmRplyChg>
            </pc226:cmChg>
          </p:ext>
        </pc:extLst>
      </pc:sldChg>
      <pc:sldChg chg="addSp delSp modSp mod delCm modCm modNotesTx">
        <pc:chgData name="Pooja HK" userId="3cc65448-31aa-46d7-ad90-6bac825c0ee2" providerId="ADAL" clId="{2A074B62-4FC5-440E-B518-E1596DD910E4}" dt="2024-05-02T11:32:47.320" v="2700" actId="122"/>
        <pc:sldMkLst>
          <pc:docMk/>
          <pc:sldMk cId="1797630357" sldId="410"/>
        </pc:sldMkLst>
        <pc:spChg chg="mod topLvl">
          <ac:chgData name="Pooja HK" userId="3cc65448-31aa-46d7-ad90-6bac825c0ee2" providerId="ADAL" clId="{2A074B62-4FC5-440E-B518-E1596DD910E4}" dt="2024-05-02T11:32:47.320" v="2700" actId="122"/>
          <ac:spMkLst>
            <pc:docMk/>
            <pc:sldMk cId="1797630357" sldId="410"/>
            <ac:spMk id="4" creationId="{A216438F-9A41-DEC4-7B57-BFEF39C60B7D}"/>
          </ac:spMkLst>
        </pc:spChg>
        <pc:spChg chg="mod topLvl">
          <ac:chgData name="Pooja HK" userId="3cc65448-31aa-46d7-ad90-6bac825c0ee2" providerId="ADAL" clId="{2A074B62-4FC5-440E-B518-E1596DD910E4}" dt="2024-05-02T11:32:36.789" v="2699" actId="122"/>
          <ac:spMkLst>
            <pc:docMk/>
            <pc:sldMk cId="1797630357" sldId="410"/>
            <ac:spMk id="6" creationId="{AC2E6F8E-1AE6-2DB6-B5BC-4276A9138451}"/>
          </ac:spMkLst>
        </pc:spChg>
        <pc:spChg chg="mod topLvl">
          <ac:chgData name="Pooja HK" userId="3cc65448-31aa-46d7-ad90-6bac825c0ee2" providerId="ADAL" clId="{2A074B62-4FC5-440E-B518-E1596DD910E4}" dt="2024-05-02T11:32:47.320" v="2700" actId="122"/>
          <ac:spMkLst>
            <pc:docMk/>
            <pc:sldMk cId="1797630357" sldId="410"/>
            <ac:spMk id="14" creationId="{5EAA72CD-80EF-DAF3-0BEB-B4C4D03446EA}"/>
          </ac:spMkLst>
        </pc:spChg>
        <pc:spChg chg="mod">
          <ac:chgData name="Pooja HK" userId="3cc65448-31aa-46d7-ad90-6bac825c0ee2" providerId="ADAL" clId="{2A074B62-4FC5-440E-B518-E1596DD910E4}" dt="2024-04-30T06:41:25.556" v="1700" actId="165"/>
          <ac:spMkLst>
            <pc:docMk/>
            <pc:sldMk cId="1797630357" sldId="410"/>
            <ac:spMk id="22" creationId="{50C046F3-EA56-9D02-0705-C8FF58F43C79}"/>
          </ac:spMkLst>
        </pc:spChg>
        <pc:spChg chg="mod">
          <ac:chgData name="Pooja HK" userId="3cc65448-31aa-46d7-ad90-6bac825c0ee2" providerId="ADAL" clId="{2A074B62-4FC5-440E-B518-E1596DD910E4}" dt="2024-04-30T06:41:25.556" v="1700" actId="165"/>
          <ac:spMkLst>
            <pc:docMk/>
            <pc:sldMk cId="1797630357" sldId="410"/>
            <ac:spMk id="23" creationId="{3E27D61C-83A3-E90A-6208-B0D49A91947C}"/>
          </ac:spMkLst>
        </pc:spChg>
        <pc:spChg chg="mod">
          <ac:chgData name="Pooja HK" userId="3cc65448-31aa-46d7-ad90-6bac825c0ee2" providerId="ADAL" clId="{2A074B62-4FC5-440E-B518-E1596DD910E4}" dt="2024-04-30T06:41:25.556" v="1700" actId="165"/>
          <ac:spMkLst>
            <pc:docMk/>
            <pc:sldMk cId="1797630357" sldId="410"/>
            <ac:spMk id="25" creationId="{8E1973DF-E21C-61AA-DEE0-4E6EDE7C724C}"/>
          </ac:spMkLst>
        </pc:spChg>
        <pc:spChg chg="mod">
          <ac:chgData name="Pooja HK" userId="3cc65448-31aa-46d7-ad90-6bac825c0ee2" providerId="ADAL" clId="{2A074B62-4FC5-440E-B518-E1596DD910E4}" dt="2024-04-30T06:41:25.556" v="1700" actId="165"/>
          <ac:spMkLst>
            <pc:docMk/>
            <pc:sldMk cId="1797630357" sldId="410"/>
            <ac:spMk id="26" creationId="{E7EF96EE-8FEB-0259-C05A-C8B7DF2BE27E}"/>
          </ac:spMkLst>
        </pc:spChg>
        <pc:spChg chg="mod">
          <ac:chgData name="Pooja HK" userId="3cc65448-31aa-46d7-ad90-6bac825c0ee2" providerId="ADAL" clId="{2A074B62-4FC5-440E-B518-E1596DD910E4}" dt="2024-04-30T06:41:25.556" v="1700" actId="165"/>
          <ac:spMkLst>
            <pc:docMk/>
            <pc:sldMk cId="1797630357" sldId="410"/>
            <ac:spMk id="27" creationId="{8503B517-9F5E-8341-350E-2572B2B6B739}"/>
          </ac:spMkLst>
        </pc:spChg>
        <pc:spChg chg="mod">
          <ac:chgData name="Pooja HK" userId="3cc65448-31aa-46d7-ad90-6bac825c0ee2" providerId="ADAL" clId="{2A074B62-4FC5-440E-B518-E1596DD910E4}" dt="2024-04-30T06:41:25.556" v="1700" actId="165"/>
          <ac:spMkLst>
            <pc:docMk/>
            <pc:sldMk cId="1797630357" sldId="410"/>
            <ac:spMk id="28" creationId="{A9EEDDF7-9E18-9F6E-FB78-51A6FDE3CCDD}"/>
          </ac:spMkLst>
        </pc:spChg>
        <pc:spChg chg="mod">
          <ac:chgData name="Pooja HK" userId="3cc65448-31aa-46d7-ad90-6bac825c0ee2" providerId="ADAL" clId="{2A074B62-4FC5-440E-B518-E1596DD910E4}" dt="2024-04-30T06:41:25.556" v="1700" actId="165"/>
          <ac:spMkLst>
            <pc:docMk/>
            <pc:sldMk cId="1797630357" sldId="410"/>
            <ac:spMk id="29" creationId="{37DEC40B-04C4-01E6-3CCA-376C388C39DB}"/>
          </ac:spMkLst>
        </pc:spChg>
        <pc:spChg chg="mod">
          <ac:chgData name="Pooja HK" userId="3cc65448-31aa-46d7-ad90-6bac825c0ee2" providerId="ADAL" clId="{2A074B62-4FC5-440E-B518-E1596DD910E4}" dt="2024-04-30T06:41:25.556" v="1700" actId="165"/>
          <ac:spMkLst>
            <pc:docMk/>
            <pc:sldMk cId="1797630357" sldId="410"/>
            <ac:spMk id="30" creationId="{49BB9F5C-AFF3-FF8C-326F-838E414FAD99}"/>
          </ac:spMkLst>
        </pc:spChg>
        <pc:spChg chg="mod">
          <ac:chgData name="Pooja HK" userId="3cc65448-31aa-46d7-ad90-6bac825c0ee2" providerId="ADAL" clId="{2A074B62-4FC5-440E-B518-E1596DD910E4}" dt="2024-04-30T06:41:25.556" v="1700" actId="165"/>
          <ac:spMkLst>
            <pc:docMk/>
            <pc:sldMk cId="1797630357" sldId="410"/>
            <ac:spMk id="31" creationId="{EC470D07-50B4-71C3-0078-7C340ADAEA3F}"/>
          </ac:spMkLst>
        </pc:spChg>
        <pc:spChg chg="mod">
          <ac:chgData name="Pooja HK" userId="3cc65448-31aa-46d7-ad90-6bac825c0ee2" providerId="ADAL" clId="{2A074B62-4FC5-440E-B518-E1596DD910E4}" dt="2024-04-30T06:41:25.556" v="1700" actId="165"/>
          <ac:spMkLst>
            <pc:docMk/>
            <pc:sldMk cId="1797630357" sldId="410"/>
            <ac:spMk id="32" creationId="{278E605B-7261-FC88-9EB5-223C9F256F92}"/>
          </ac:spMkLst>
        </pc:spChg>
        <pc:spChg chg="mod">
          <ac:chgData name="Pooja HK" userId="3cc65448-31aa-46d7-ad90-6bac825c0ee2" providerId="ADAL" clId="{2A074B62-4FC5-440E-B518-E1596DD910E4}" dt="2024-04-30T06:41:25.556" v="1700" actId="165"/>
          <ac:spMkLst>
            <pc:docMk/>
            <pc:sldMk cId="1797630357" sldId="410"/>
            <ac:spMk id="33" creationId="{7764D227-17FB-F55E-6824-201FCE78C514}"/>
          </ac:spMkLst>
        </pc:spChg>
        <pc:spChg chg="mod">
          <ac:chgData name="Pooja HK" userId="3cc65448-31aa-46d7-ad90-6bac825c0ee2" providerId="ADAL" clId="{2A074B62-4FC5-440E-B518-E1596DD910E4}" dt="2024-04-30T06:41:25.556" v="1700" actId="165"/>
          <ac:spMkLst>
            <pc:docMk/>
            <pc:sldMk cId="1797630357" sldId="410"/>
            <ac:spMk id="34" creationId="{E321FD08-1693-F3E1-B720-BCBFB211394B}"/>
          </ac:spMkLst>
        </pc:spChg>
        <pc:spChg chg="mod">
          <ac:chgData name="Pooja HK" userId="3cc65448-31aa-46d7-ad90-6bac825c0ee2" providerId="ADAL" clId="{2A074B62-4FC5-440E-B518-E1596DD910E4}" dt="2024-04-30T06:41:25.556" v="1700" actId="165"/>
          <ac:spMkLst>
            <pc:docMk/>
            <pc:sldMk cId="1797630357" sldId="410"/>
            <ac:spMk id="35" creationId="{F9EBE817-78DF-487B-0438-516685BD4715}"/>
          </ac:spMkLst>
        </pc:spChg>
        <pc:spChg chg="mod">
          <ac:chgData name="Pooja HK" userId="3cc65448-31aa-46d7-ad90-6bac825c0ee2" providerId="ADAL" clId="{2A074B62-4FC5-440E-B518-E1596DD910E4}" dt="2024-04-30T06:41:25.556" v="1700" actId="165"/>
          <ac:spMkLst>
            <pc:docMk/>
            <pc:sldMk cId="1797630357" sldId="410"/>
            <ac:spMk id="36" creationId="{FB091C7B-400A-897A-8638-A06D78CD96A5}"/>
          </ac:spMkLst>
        </pc:spChg>
        <pc:spChg chg="mod">
          <ac:chgData name="Pooja HK" userId="3cc65448-31aa-46d7-ad90-6bac825c0ee2" providerId="ADAL" clId="{2A074B62-4FC5-440E-B518-E1596DD910E4}" dt="2024-04-30T06:41:25.556" v="1700" actId="165"/>
          <ac:spMkLst>
            <pc:docMk/>
            <pc:sldMk cId="1797630357" sldId="410"/>
            <ac:spMk id="37" creationId="{179A1077-8C10-DA36-168C-46EB50956D4E}"/>
          </ac:spMkLst>
        </pc:spChg>
        <pc:spChg chg="mod">
          <ac:chgData name="Pooja HK" userId="3cc65448-31aa-46d7-ad90-6bac825c0ee2" providerId="ADAL" clId="{2A074B62-4FC5-440E-B518-E1596DD910E4}" dt="2024-04-30T06:41:25.556" v="1700" actId="165"/>
          <ac:spMkLst>
            <pc:docMk/>
            <pc:sldMk cId="1797630357" sldId="410"/>
            <ac:spMk id="38" creationId="{B604A590-0E4E-FC69-A724-92BAF9CC9145}"/>
          </ac:spMkLst>
        </pc:spChg>
        <pc:spChg chg="mod">
          <ac:chgData name="Pooja HK" userId="3cc65448-31aa-46d7-ad90-6bac825c0ee2" providerId="ADAL" clId="{2A074B62-4FC5-440E-B518-E1596DD910E4}" dt="2024-04-30T06:41:25.556" v="1700" actId="165"/>
          <ac:spMkLst>
            <pc:docMk/>
            <pc:sldMk cId="1797630357" sldId="410"/>
            <ac:spMk id="39" creationId="{C8E69ACA-679D-3781-A445-586B3B44B6B7}"/>
          </ac:spMkLst>
        </pc:spChg>
        <pc:spChg chg="mod">
          <ac:chgData name="Pooja HK" userId="3cc65448-31aa-46d7-ad90-6bac825c0ee2" providerId="ADAL" clId="{2A074B62-4FC5-440E-B518-E1596DD910E4}" dt="2024-04-30T06:41:25.556" v="1700" actId="165"/>
          <ac:spMkLst>
            <pc:docMk/>
            <pc:sldMk cId="1797630357" sldId="410"/>
            <ac:spMk id="40" creationId="{9A5311FD-8EBF-E660-29E0-E9E261A4CD4E}"/>
          </ac:spMkLst>
        </pc:spChg>
        <pc:spChg chg="mod">
          <ac:chgData name="Pooja HK" userId="3cc65448-31aa-46d7-ad90-6bac825c0ee2" providerId="ADAL" clId="{2A074B62-4FC5-440E-B518-E1596DD910E4}" dt="2024-04-30T06:41:25.556" v="1700" actId="165"/>
          <ac:spMkLst>
            <pc:docMk/>
            <pc:sldMk cId="1797630357" sldId="410"/>
            <ac:spMk id="41" creationId="{2BB82FED-7BDB-F8E7-0FC4-21127EC2CD94}"/>
          </ac:spMkLst>
        </pc:spChg>
        <pc:spChg chg="mod">
          <ac:chgData name="Pooja HK" userId="3cc65448-31aa-46d7-ad90-6bac825c0ee2" providerId="ADAL" clId="{2A074B62-4FC5-440E-B518-E1596DD910E4}" dt="2024-04-30T06:41:25.556" v="1700" actId="165"/>
          <ac:spMkLst>
            <pc:docMk/>
            <pc:sldMk cId="1797630357" sldId="410"/>
            <ac:spMk id="42" creationId="{FEED8BB2-43AD-DC51-3B2F-76A78826ADAE}"/>
          </ac:spMkLst>
        </pc:spChg>
        <pc:grpChg chg="del">
          <ac:chgData name="Pooja HK" userId="3cc65448-31aa-46d7-ad90-6bac825c0ee2" providerId="ADAL" clId="{2A074B62-4FC5-440E-B518-E1596DD910E4}" dt="2024-04-29T16:24:53.627" v="543" actId="478"/>
          <ac:grpSpMkLst>
            <pc:docMk/>
            <pc:sldMk cId="1797630357" sldId="410"/>
            <ac:grpSpMk id="2" creationId="{7A4F73FA-186A-2C24-1D57-BF0C87D1DD87}"/>
          </ac:grpSpMkLst>
        </pc:grpChg>
        <pc:grpChg chg="add mod">
          <ac:chgData name="Pooja HK" userId="3cc65448-31aa-46d7-ad90-6bac825c0ee2" providerId="ADAL" clId="{2A074B62-4FC5-440E-B518-E1596DD910E4}" dt="2024-04-30T06:41:18.880" v="1699" actId="338"/>
          <ac:grpSpMkLst>
            <pc:docMk/>
            <pc:sldMk cId="1797630357" sldId="410"/>
            <ac:grpSpMk id="2" creationId="{9D85B6A3-937C-E80E-7D1B-D4551128D923}"/>
          </ac:grpSpMkLst>
        </pc:grpChg>
        <pc:grpChg chg="add del mod">
          <ac:chgData name="Pooja HK" userId="3cc65448-31aa-46d7-ad90-6bac825c0ee2" providerId="ADAL" clId="{2A074B62-4FC5-440E-B518-E1596DD910E4}" dt="2024-04-30T06:41:06.233" v="1693" actId="165"/>
          <ac:grpSpMkLst>
            <pc:docMk/>
            <pc:sldMk cId="1797630357" sldId="410"/>
            <ac:grpSpMk id="3" creationId="{5ECEB766-10F1-74CF-5A8A-CCC9A0CB77EC}"/>
          </ac:grpSpMkLst>
        </pc:grpChg>
        <pc:grpChg chg="del mod topLvl">
          <ac:chgData name="Pooja HK" userId="3cc65448-31aa-46d7-ad90-6bac825c0ee2" providerId="ADAL" clId="{2A074B62-4FC5-440E-B518-E1596DD910E4}" dt="2024-04-30T06:41:25.556" v="1700" actId="165"/>
          <ac:grpSpMkLst>
            <pc:docMk/>
            <pc:sldMk cId="1797630357" sldId="410"/>
            <ac:grpSpMk id="7" creationId="{84D15EE9-071D-8F41-82BC-ABB0556CB8C7}"/>
          </ac:grpSpMkLst>
        </pc:grpChg>
        <pc:grpChg chg="mod topLvl">
          <ac:chgData name="Pooja HK" userId="3cc65448-31aa-46d7-ad90-6bac825c0ee2" providerId="ADAL" clId="{2A074B62-4FC5-440E-B518-E1596DD910E4}" dt="2024-04-30T06:41:43.265" v="1716" actId="164"/>
          <ac:grpSpMkLst>
            <pc:docMk/>
            <pc:sldMk cId="1797630357" sldId="410"/>
            <ac:grpSpMk id="8" creationId="{9FC68124-0720-81C3-B5CF-4A40603C9BF8}"/>
          </ac:grpSpMkLst>
        </pc:grpChg>
        <pc:grpChg chg="mod topLvl">
          <ac:chgData name="Pooja HK" userId="3cc65448-31aa-46d7-ad90-6bac825c0ee2" providerId="ADAL" clId="{2A074B62-4FC5-440E-B518-E1596DD910E4}" dt="2024-04-30T06:41:43.265" v="1716" actId="164"/>
          <ac:grpSpMkLst>
            <pc:docMk/>
            <pc:sldMk cId="1797630357" sldId="410"/>
            <ac:grpSpMk id="9" creationId="{E8A4DB66-2DBB-DAF6-EB87-51AF96EFEA86}"/>
          </ac:grpSpMkLst>
        </pc:grpChg>
        <pc:grpChg chg="mod topLvl">
          <ac:chgData name="Pooja HK" userId="3cc65448-31aa-46d7-ad90-6bac825c0ee2" providerId="ADAL" clId="{2A074B62-4FC5-440E-B518-E1596DD910E4}" dt="2024-04-30T06:41:43.265" v="1716" actId="164"/>
          <ac:grpSpMkLst>
            <pc:docMk/>
            <pc:sldMk cId="1797630357" sldId="410"/>
            <ac:grpSpMk id="10" creationId="{9E1A9EE0-4D5E-E5EF-A807-828DEAC6E81A}"/>
          </ac:grpSpMkLst>
        </pc:grpChg>
        <pc:grpChg chg="mod topLvl">
          <ac:chgData name="Pooja HK" userId="3cc65448-31aa-46d7-ad90-6bac825c0ee2" providerId="ADAL" clId="{2A074B62-4FC5-440E-B518-E1596DD910E4}" dt="2024-04-30T06:41:43.265" v="1716" actId="164"/>
          <ac:grpSpMkLst>
            <pc:docMk/>
            <pc:sldMk cId="1797630357" sldId="410"/>
            <ac:grpSpMk id="11" creationId="{15305A76-B6C5-0893-8D3B-7F6EE23A6AF7}"/>
          </ac:grpSpMkLst>
        </pc:grpChg>
        <pc:grpChg chg="mod topLvl">
          <ac:chgData name="Pooja HK" userId="3cc65448-31aa-46d7-ad90-6bac825c0ee2" providerId="ADAL" clId="{2A074B62-4FC5-440E-B518-E1596DD910E4}" dt="2024-04-30T06:41:43.265" v="1716" actId="164"/>
          <ac:grpSpMkLst>
            <pc:docMk/>
            <pc:sldMk cId="1797630357" sldId="410"/>
            <ac:grpSpMk id="12" creationId="{AEB3062A-CC16-2F17-AE82-6E0200F24A7E}"/>
          </ac:grpSpMkLst>
        </pc:grpChg>
        <pc:grpChg chg="mod topLvl">
          <ac:chgData name="Pooja HK" userId="3cc65448-31aa-46d7-ad90-6bac825c0ee2" providerId="ADAL" clId="{2A074B62-4FC5-440E-B518-E1596DD910E4}" dt="2024-04-30T06:41:43.265" v="1716" actId="164"/>
          <ac:grpSpMkLst>
            <pc:docMk/>
            <pc:sldMk cId="1797630357" sldId="410"/>
            <ac:grpSpMk id="13" creationId="{78241F0B-24CC-0372-6075-AA1355E05E35}"/>
          </ac:grpSpMkLst>
        </pc:grpChg>
        <pc:grpChg chg="add mod">
          <ac:chgData name="Pooja HK" userId="3cc65448-31aa-46d7-ad90-6bac825c0ee2" providerId="ADAL" clId="{2A074B62-4FC5-440E-B518-E1596DD910E4}" dt="2024-04-30T06:41:43.265" v="1716" actId="164"/>
          <ac:grpSpMkLst>
            <pc:docMk/>
            <pc:sldMk cId="1797630357" sldId="410"/>
            <ac:grpSpMk id="16" creationId="{9DA24192-4160-4693-EE79-C5F6A8FA470D}"/>
          </ac:grpSpMkLst>
        </pc:grpChg>
        <pc:cxnChg chg="mod topLvl">
          <ac:chgData name="Pooja HK" userId="3cc65448-31aa-46d7-ad90-6bac825c0ee2" providerId="ADAL" clId="{2A074B62-4FC5-440E-B518-E1596DD910E4}" dt="2024-04-30T06:41:43.265" v="1716" actId="164"/>
          <ac:cxnSpMkLst>
            <pc:docMk/>
            <pc:sldMk cId="1797630357" sldId="410"/>
            <ac:cxnSpMk id="15" creationId="{6AC4617A-3CA2-3C88-47A3-B96F74A71C46}"/>
          </ac:cxnSpMkLst>
        </pc:cxnChg>
        <pc:cxnChg chg="mod topLvl">
          <ac:chgData name="Pooja HK" userId="3cc65448-31aa-46d7-ad90-6bac825c0ee2" providerId="ADAL" clId="{2A074B62-4FC5-440E-B518-E1596DD910E4}" dt="2024-04-30T06:41:43.265" v="1716" actId="164"/>
          <ac:cxnSpMkLst>
            <pc:docMk/>
            <pc:sldMk cId="1797630357" sldId="410"/>
            <ac:cxnSpMk id="19" creationId="{7B9AC78F-ADA7-9FC7-729A-27003B1C4200}"/>
          </ac:cxnSpMkLst>
        </pc:cxnChg>
        <pc:cxnChg chg="mod topLvl">
          <ac:chgData name="Pooja HK" userId="3cc65448-31aa-46d7-ad90-6bac825c0ee2" providerId="ADAL" clId="{2A074B62-4FC5-440E-B518-E1596DD910E4}" dt="2024-04-30T06:41:43.265" v="1716" actId="164"/>
          <ac:cxnSpMkLst>
            <pc:docMk/>
            <pc:sldMk cId="1797630357" sldId="410"/>
            <ac:cxnSpMk id="20" creationId="{3A5A8D4C-F8AB-B16F-A805-64B3C65E53E9}"/>
          </ac:cxnSpMkLst>
        </pc:cxn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10T15:25:44.613" v="1" actId="2056"/>
              <pc2:cmMkLst xmlns:pc2="http://schemas.microsoft.com/office/powerpoint/2019/9/main/command">
                <pc:docMk/>
                <pc:sldMk cId="1797630357" sldId="410"/>
                <pc2:cmMk id="{D16D9871-87FC-4CEF-B3D2-51B027A5754B}"/>
              </pc2:cmMkLst>
            </pc226:cmChg>
            <pc226:cmChg xmlns:pc226="http://schemas.microsoft.com/office/powerpoint/2022/06/main/command" chg="del mod">
              <pc226:chgData name="Pooja HK" userId="3cc65448-31aa-46d7-ad90-6bac825c0ee2" providerId="ADAL" clId="{2A074B62-4FC5-440E-B518-E1596DD910E4}" dt="2024-05-02T11:31:57.032" v="2668"/>
              <pc2:cmMkLst xmlns:pc2="http://schemas.microsoft.com/office/powerpoint/2019/9/main/command">
                <pc:docMk/>
                <pc:sldMk cId="1797630357" sldId="410"/>
                <pc2:cmMk id="{6ED1509D-BF56-4BBB-95E5-864664763A34}"/>
              </pc2:cmMkLst>
            </pc226:cmChg>
            <pc226:cmChg xmlns:pc226="http://schemas.microsoft.com/office/powerpoint/2022/06/main/command" chg="">
              <pc226:chgData name="Pooja HK" userId="3cc65448-31aa-46d7-ad90-6bac825c0ee2" providerId="ADAL" clId="{2A074B62-4FC5-440E-B518-E1596DD910E4}" dt="2024-04-29T16:25:42.464" v="562"/>
              <pc2:cmMkLst xmlns:pc2="http://schemas.microsoft.com/office/powerpoint/2019/9/main/command">
                <pc:docMk/>
                <pc:sldMk cId="1797630357" sldId="410"/>
                <pc2:cmMk id="{32AFB6B8-FBCF-4CF4-B135-8C8E513666A0}"/>
              </pc2:cmMkLst>
              <pc226:cmRplyChg chg="add">
                <pc226:chgData name="Pooja HK" userId="3cc65448-31aa-46d7-ad90-6bac825c0ee2" providerId="ADAL" clId="{2A074B62-4FC5-440E-B518-E1596DD910E4}" dt="2024-04-29T16:25:42.464" v="562"/>
                <pc2:cmRplyMkLst xmlns:pc2="http://schemas.microsoft.com/office/powerpoint/2019/9/main/command">
                  <pc:docMk/>
                  <pc:sldMk cId="1797630357" sldId="410"/>
                  <pc2:cmMk id="{32AFB6B8-FBCF-4CF4-B135-8C8E513666A0}"/>
                  <pc2:cmRplyMk id="{E351EF38-2096-47B4-AB8C-BF08716EF805}"/>
                </pc2:cmRplyMkLst>
              </pc226:cmRplyChg>
            </pc226:cmChg>
          </p:ext>
        </pc:extLst>
      </pc:sldChg>
      <pc:sldChg chg="del">
        <pc:chgData name="Pooja HK" userId="3cc65448-31aa-46d7-ad90-6bac825c0ee2" providerId="ADAL" clId="{2A074B62-4FC5-440E-B518-E1596DD910E4}" dt="2024-04-29T15:33:51.677" v="346" actId="47"/>
        <pc:sldMkLst>
          <pc:docMk/>
          <pc:sldMk cId="4287642773" sldId="413"/>
        </pc:sldMkLst>
      </pc:sldChg>
      <pc:sldChg chg="delCm modCm">
        <pc:chgData name="Pooja HK" userId="3cc65448-31aa-46d7-ad90-6bac825c0ee2" providerId="ADAL" clId="{2A074B62-4FC5-440E-B518-E1596DD910E4}" dt="2024-05-01T03:12:29.587" v="2185"/>
        <pc:sldMkLst>
          <pc:docMk/>
          <pc:sldMk cId="3882709920" sldId="416"/>
        </pc:sldMkLst>
        <pc:extLst>
          <p:ext xmlns:p="http://schemas.openxmlformats.org/presentationml/2006/main" uri="{D6D511B9-2390-475A-947B-AFAB55BFBCF1}">
            <pc226:cmChg xmlns:pc226="http://schemas.microsoft.com/office/powerpoint/2022/06/main/command" chg="del mod">
              <pc226:chgData name="Pooja HK" userId="3cc65448-31aa-46d7-ad90-6bac825c0ee2" providerId="ADAL" clId="{2A074B62-4FC5-440E-B518-E1596DD910E4}" dt="2024-05-01T03:12:29.587" v="2185"/>
              <pc2:cmMkLst xmlns:pc2="http://schemas.microsoft.com/office/powerpoint/2019/9/main/command">
                <pc:docMk/>
                <pc:sldMk cId="3882709920" sldId="416"/>
                <pc2:cmMk id="{B4158482-E536-4B64-9509-E13FBE180719}"/>
              </pc2:cmMkLst>
            </pc226:cmChg>
          </p:ext>
        </pc:extLst>
      </pc:sldChg>
      <pc:sldChg chg="modSp mod">
        <pc:chgData name="Pooja HK" userId="3cc65448-31aa-46d7-ad90-6bac825c0ee2" providerId="ADAL" clId="{2A074B62-4FC5-440E-B518-E1596DD910E4}" dt="2024-04-30T06:35:37.619" v="1692" actId="33524"/>
        <pc:sldMkLst>
          <pc:docMk/>
          <pc:sldMk cId="804811436" sldId="418"/>
        </pc:sldMkLst>
        <pc:spChg chg="mod">
          <ac:chgData name="Pooja HK" userId="3cc65448-31aa-46d7-ad90-6bac825c0ee2" providerId="ADAL" clId="{2A074B62-4FC5-440E-B518-E1596DD910E4}" dt="2024-04-30T06:35:37.619" v="1692" actId="33524"/>
          <ac:spMkLst>
            <pc:docMk/>
            <pc:sldMk cId="804811436" sldId="418"/>
            <ac:spMk id="5" creationId="{9AD90C7F-360E-F6F5-A8B6-6F6FF157015C}"/>
          </ac:spMkLst>
        </pc:spChg>
      </pc:sldChg>
      <pc:sldChg chg="addSp delSp modSp mod modCm">
        <pc:chgData name="Pooja HK" userId="3cc65448-31aa-46d7-ad90-6bac825c0ee2" providerId="ADAL" clId="{2A074B62-4FC5-440E-B518-E1596DD910E4}" dt="2024-04-30T06:26:03.082" v="1597" actId="478"/>
        <pc:sldMkLst>
          <pc:docMk/>
          <pc:sldMk cId="442963735" sldId="419"/>
        </pc:sldMkLst>
        <pc:spChg chg="mod">
          <ac:chgData name="Pooja HK" userId="3cc65448-31aa-46d7-ad90-6bac825c0ee2" providerId="ADAL" clId="{2A074B62-4FC5-440E-B518-E1596DD910E4}" dt="2024-04-30T06:23:07.352" v="1425" actId="571"/>
          <ac:spMkLst>
            <pc:docMk/>
            <pc:sldMk cId="442963735" sldId="419"/>
            <ac:spMk id="6" creationId="{FBC557D3-2F47-F8DE-F421-C16698F18E35}"/>
          </ac:spMkLst>
        </pc:spChg>
        <pc:spChg chg="mod">
          <ac:chgData name="Pooja HK" userId="3cc65448-31aa-46d7-ad90-6bac825c0ee2" providerId="ADAL" clId="{2A074B62-4FC5-440E-B518-E1596DD910E4}" dt="2024-04-30T06:23:07.352" v="1425" actId="571"/>
          <ac:spMkLst>
            <pc:docMk/>
            <pc:sldMk cId="442963735" sldId="419"/>
            <ac:spMk id="7" creationId="{BC60D7F8-A4A4-7EA7-C85A-AE6871D52368}"/>
          </ac:spMkLst>
        </pc:spChg>
        <pc:spChg chg="mod">
          <ac:chgData name="Pooja HK" userId="3cc65448-31aa-46d7-ad90-6bac825c0ee2" providerId="ADAL" clId="{2A074B62-4FC5-440E-B518-E1596DD910E4}" dt="2024-04-30T06:23:07.352" v="1425" actId="571"/>
          <ac:spMkLst>
            <pc:docMk/>
            <pc:sldMk cId="442963735" sldId="419"/>
            <ac:spMk id="13" creationId="{9FC0CB01-191A-B780-CA5B-7EE452E403C7}"/>
          </ac:spMkLst>
        </pc:spChg>
        <pc:spChg chg="mod">
          <ac:chgData name="Pooja HK" userId="3cc65448-31aa-46d7-ad90-6bac825c0ee2" providerId="ADAL" clId="{2A074B62-4FC5-440E-B518-E1596DD910E4}" dt="2024-04-30T06:18:46.538" v="1329" actId="20577"/>
          <ac:spMkLst>
            <pc:docMk/>
            <pc:sldMk cId="442963735" sldId="419"/>
            <ac:spMk id="19" creationId="{C1F06ECA-1B5C-ED04-5DF7-F3DAFE393B3A}"/>
          </ac:spMkLst>
        </pc:spChg>
        <pc:spChg chg="mod">
          <ac:chgData name="Pooja HK" userId="3cc65448-31aa-46d7-ad90-6bac825c0ee2" providerId="ADAL" clId="{2A074B62-4FC5-440E-B518-E1596DD910E4}" dt="2024-04-30T06:23:07.352" v="1425" actId="571"/>
          <ac:spMkLst>
            <pc:docMk/>
            <pc:sldMk cId="442963735" sldId="419"/>
            <ac:spMk id="20" creationId="{ECC1B24A-2B10-EF2C-8BB5-63C046572297}"/>
          </ac:spMkLst>
        </pc:spChg>
        <pc:spChg chg="mod">
          <ac:chgData name="Pooja HK" userId="3cc65448-31aa-46d7-ad90-6bac825c0ee2" providerId="ADAL" clId="{2A074B62-4FC5-440E-B518-E1596DD910E4}" dt="2024-04-30T06:23:07.352" v="1425" actId="571"/>
          <ac:spMkLst>
            <pc:docMk/>
            <pc:sldMk cId="442963735" sldId="419"/>
            <ac:spMk id="21" creationId="{F2D4882C-C7AE-83FB-3E42-BCF24850A3F6}"/>
          </ac:spMkLst>
        </pc:spChg>
        <pc:spChg chg="mod">
          <ac:chgData name="Pooja HK" userId="3cc65448-31aa-46d7-ad90-6bac825c0ee2" providerId="ADAL" clId="{2A074B62-4FC5-440E-B518-E1596DD910E4}" dt="2024-04-30T06:23:07.352" v="1425" actId="571"/>
          <ac:spMkLst>
            <pc:docMk/>
            <pc:sldMk cId="442963735" sldId="419"/>
            <ac:spMk id="22" creationId="{A4462332-6E7D-BDD5-493D-0013890D2454}"/>
          </ac:spMkLst>
        </pc:spChg>
        <pc:spChg chg="mod">
          <ac:chgData name="Pooja HK" userId="3cc65448-31aa-46d7-ad90-6bac825c0ee2" providerId="ADAL" clId="{2A074B62-4FC5-440E-B518-E1596DD910E4}" dt="2024-04-30T06:23:07.352" v="1425" actId="571"/>
          <ac:spMkLst>
            <pc:docMk/>
            <pc:sldMk cId="442963735" sldId="419"/>
            <ac:spMk id="23" creationId="{341DC1DB-B50D-DCC1-D583-E5424CB1D301}"/>
          </ac:spMkLst>
        </pc:spChg>
        <pc:spChg chg="mod">
          <ac:chgData name="Pooja HK" userId="3cc65448-31aa-46d7-ad90-6bac825c0ee2" providerId="ADAL" clId="{2A074B62-4FC5-440E-B518-E1596DD910E4}" dt="2024-04-30T06:23:07.352" v="1425" actId="571"/>
          <ac:spMkLst>
            <pc:docMk/>
            <pc:sldMk cId="442963735" sldId="419"/>
            <ac:spMk id="25" creationId="{921EACDA-A9AC-3CD7-03A1-1159FEA027FB}"/>
          </ac:spMkLst>
        </pc:spChg>
        <pc:spChg chg="mod">
          <ac:chgData name="Pooja HK" userId="3cc65448-31aa-46d7-ad90-6bac825c0ee2" providerId="ADAL" clId="{2A074B62-4FC5-440E-B518-E1596DD910E4}" dt="2024-04-30T06:23:07.352" v="1425" actId="571"/>
          <ac:spMkLst>
            <pc:docMk/>
            <pc:sldMk cId="442963735" sldId="419"/>
            <ac:spMk id="26" creationId="{83142C91-F1F1-FDFD-3A1B-F5E14C94B30B}"/>
          </ac:spMkLst>
        </pc:spChg>
        <pc:spChg chg="add del mod">
          <ac:chgData name="Pooja HK" userId="3cc65448-31aa-46d7-ad90-6bac825c0ee2" providerId="ADAL" clId="{2A074B62-4FC5-440E-B518-E1596DD910E4}" dt="2024-04-30T06:25:54.495" v="1593" actId="478"/>
          <ac:spMkLst>
            <pc:docMk/>
            <pc:sldMk cId="442963735" sldId="419"/>
            <ac:spMk id="27" creationId="{0E6A5FBD-0D82-1FE2-986A-688BF03CB0CA}"/>
          </ac:spMkLst>
        </pc:spChg>
        <pc:spChg chg="mod">
          <ac:chgData name="Pooja HK" userId="3cc65448-31aa-46d7-ad90-6bac825c0ee2" providerId="ADAL" clId="{2A074B62-4FC5-440E-B518-E1596DD910E4}" dt="2024-04-30T06:20:13.149" v="1412" actId="20577"/>
          <ac:spMkLst>
            <pc:docMk/>
            <pc:sldMk cId="442963735" sldId="419"/>
            <ac:spMk id="29" creationId="{CA4E3D12-8496-0F53-DD36-29BDD56F82B1}"/>
          </ac:spMkLst>
        </pc:spChg>
        <pc:spChg chg="add del mod">
          <ac:chgData name="Pooja HK" userId="3cc65448-31aa-46d7-ad90-6bac825c0ee2" providerId="ADAL" clId="{2A074B62-4FC5-440E-B518-E1596DD910E4}" dt="2024-04-30T06:26:00.674" v="1596" actId="478"/>
          <ac:spMkLst>
            <pc:docMk/>
            <pc:sldMk cId="442963735" sldId="419"/>
            <ac:spMk id="30" creationId="{16732E33-A9EB-E574-C101-5DED4ED9127C}"/>
          </ac:spMkLst>
        </pc:spChg>
        <pc:spChg chg="add del mod">
          <ac:chgData name="Pooja HK" userId="3cc65448-31aa-46d7-ad90-6bac825c0ee2" providerId="ADAL" clId="{2A074B62-4FC5-440E-B518-E1596DD910E4}" dt="2024-04-30T06:26:03.082" v="1597" actId="478"/>
          <ac:spMkLst>
            <pc:docMk/>
            <pc:sldMk cId="442963735" sldId="419"/>
            <ac:spMk id="31" creationId="{B8BC78D4-4FD5-D582-A205-767A5F07629C}"/>
          </ac:spMkLst>
        </pc:spChg>
        <pc:spChg chg="mod">
          <ac:chgData name="Pooja HK" userId="3cc65448-31aa-46d7-ad90-6bac825c0ee2" providerId="ADAL" clId="{2A074B62-4FC5-440E-B518-E1596DD910E4}" dt="2024-04-30T06:19:00.441" v="1334" actId="20577"/>
          <ac:spMkLst>
            <pc:docMk/>
            <pc:sldMk cId="442963735" sldId="419"/>
            <ac:spMk id="49" creationId="{4238DEA2-3A9D-AB21-69D6-37DDD947CD50}"/>
          </ac:spMkLst>
        </pc:spChg>
        <pc:spChg chg="mod">
          <ac:chgData name="Pooja HK" userId="3cc65448-31aa-46d7-ad90-6bac825c0ee2" providerId="ADAL" clId="{2A074B62-4FC5-440E-B518-E1596DD910E4}" dt="2024-04-30T06:23:18.233" v="1428" actId="1035"/>
          <ac:spMkLst>
            <pc:docMk/>
            <pc:sldMk cId="442963735" sldId="419"/>
            <ac:spMk id="53" creationId="{F0FD8741-EEC8-BB31-459F-DB82D6C014EA}"/>
          </ac:spMkLst>
        </pc:spChg>
        <pc:spChg chg="mod">
          <ac:chgData name="Pooja HK" userId="3cc65448-31aa-46d7-ad90-6bac825c0ee2" providerId="ADAL" clId="{2A074B62-4FC5-440E-B518-E1596DD910E4}" dt="2024-04-30T06:23:18.233" v="1428" actId="1035"/>
          <ac:spMkLst>
            <pc:docMk/>
            <pc:sldMk cId="442963735" sldId="419"/>
            <ac:spMk id="54" creationId="{D759C97E-E967-B4F2-E915-36BE7D3CDF49}"/>
          </ac:spMkLst>
        </pc:spChg>
        <pc:spChg chg="mod">
          <ac:chgData name="Pooja HK" userId="3cc65448-31aa-46d7-ad90-6bac825c0ee2" providerId="ADAL" clId="{2A074B62-4FC5-440E-B518-E1596DD910E4}" dt="2024-04-30T06:23:18.233" v="1428" actId="1035"/>
          <ac:spMkLst>
            <pc:docMk/>
            <pc:sldMk cId="442963735" sldId="419"/>
            <ac:spMk id="55" creationId="{05558497-7A6C-1F11-A6A7-6E79B1F884FE}"/>
          </ac:spMkLst>
        </pc:spChg>
        <pc:grpChg chg="add del mod">
          <ac:chgData name="Pooja HK" userId="3cc65448-31aa-46d7-ad90-6bac825c0ee2" providerId="ADAL" clId="{2A074B62-4FC5-440E-B518-E1596DD910E4}" dt="2024-04-30T06:25:48.664" v="1591" actId="478"/>
          <ac:grpSpMkLst>
            <pc:docMk/>
            <pc:sldMk cId="442963735" sldId="419"/>
            <ac:grpSpMk id="2" creationId="{874CC730-7A0B-64F4-7C6E-CBDB8ED60001}"/>
          </ac:grpSpMkLst>
        </pc:grpChg>
        <pc:grpChg chg="mod">
          <ac:chgData name="Pooja HK" userId="3cc65448-31aa-46d7-ad90-6bac825c0ee2" providerId="ADAL" clId="{2A074B62-4FC5-440E-B518-E1596DD910E4}" dt="2024-04-30T06:23:07.352" v="1425" actId="571"/>
          <ac:grpSpMkLst>
            <pc:docMk/>
            <pc:sldMk cId="442963735" sldId="419"/>
            <ac:grpSpMk id="4" creationId="{695DD6CA-E3D8-779A-3FF6-C034F2620931}"/>
          </ac:grpSpMkLst>
        </pc:grpChg>
        <pc:grpChg chg="add del mod">
          <ac:chgData name="Pooja HK" userId="3cc65448-31aa-46d7-ad90-6bac825c0ee2" providerId="ADAL" clId="{2A074B62-4FC5-440E-B518-E1596DD910E4}" dt="2024-04-30T06:25:57.874" v="1595" actId="1076"/>
          <ac:grpSpMkLst>
            <pc:docMk/>
            <pc:sldMk cId="442963735" sldId="419"/>
            <ac:grpSpMk id="8" creationId="{B311BA7E-7B0B-5131-EB8D-262FFBC66708}"/>
          </ac:grpSpMkLst>
        </pc:grpChg>
        <pc:grpChg chg="mod">
          <ac:chgData name="Pooja HK" userId="3cc65448-31aa-46d7-ad90-6bac825c0ee2" providerId="ADAL" clId="{2A074B62-4FC5-440E-B518-E1596DD910E4}" dt="2024-04-30T06:23:07.352" v="1425" actId="571"/>
          <ac:grpSpMkLst>
            <pc:docMk/>
            <pc:sldMk cId="442963735" sldId="419"/>
            <ac:grpSpMk id="11" creationId="{F7786136-4702-5ED1-4D50-C323E91563C9}"/>
          </ac:grpSpMkLst>
        </pc:grpChg>
        <pc:grpChg chg="mod">
          <ac:chgData name="Pooja HK" userId="3cc65448-31aa-46d7-ad90-6bac825c0ee2" providerId="ADAL" clId="{2A074B62-4FC5-440E-B518-E1596DD910E4}" dt="2024-04-30T06:23:07.352" v="1425" actId="571"/>
          <ac:grpSpMkLst>
            <pc:docMk/>
            <pc:sldMk cId="442963735" sldId="419"/>
            <ac:grpSpMk id="16" creationId="{5E39D15D-2EFC-C7F7-46BF-9F6E853062C7}"/>
          </ac:grpSpMkLst>
        </pc:gr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30T06:25:29.852" v="1552" actId="478"/>
              <pc2:cmMkLst xmlns:pc2="http://schemas.microsoft.com/office/powerpoint/2019/9/main/command">
                <pc:docMk/>
                <pc:sldMk cId="442963735" sldId="419"/>
                <pc2:cmMk id="{1FC1E2AD-9B00-4D7E-A4CB-57FCF2CC12B2}"/>
              </pc2:cmMkLst>
              <pc226:cmRplyChg chg="add">
                <pc226:chgData name="Pooja HK" userId="3cc65448-31aa-46d7-ad90-6bac825c0ee2" providerId="ADAL" clId="{2A074B62-4FC5-440E-B518-E1596DD910E4}" dt="2024-04-29T15:46:36.053" v="372"/>
                <pc2:cmRplyMkLst xmlns:pc2="http://schemas.microsoft.com/office/powerpoint/2019/9/main/command">
                  <pc:docMk/>
                  <pc:sldMk cId="442963735" sldId="419"/>
                  <pc2:cmMk id="{1FC1E2AD-9B00-4D7E-A4CB-57FCF2CC12B2}"/>
                  <pc2:cmRplyMk id="{3193FF30-57B1-411F-AEC7-C042FCAB9F21}"/>
                </pc2:cmRplyMkLst>
              </pc226:cmRplyChg>
            </pc226:cmChg>
          </p:ext>
        </pc:extLst>
      </pc:sldChg>
      <pc:sldChg chg="delSp modSp mod">
        <pc:chgData name="Pooja HK" userId="3cc65448-31aa-46d7-ad90-6bac825c0ee2" providerId="ADAL" clId="{2A074B62-4FC5-440E-B518-E1596DD910E4}" dt="2024-04-30T06:28:15.688" v="1627" actId="20577"/>
        <pc:sldMkLst>
          <pc:docMk/>
          <pc:sldMk cId="4011525601" sldId="420"/>
        </pc:sldMkLst>
        <pc:spChg chg="del">
          <ac:chgData name="Pooja HK" userId="3cc65448-31aa-46d7-ad90-6bac825c0ee2" providerId="ADAL" clId="{2A074B62-4FC5-440E-B518-E1596DD910E4}" dt="2024-04-30T05:00:25.188" v="720" actId="478"/>
          <ac:spMkLst>
            <pc:docMk/>
            <pc:sldMk cId="4011525601" sldId="420"/>
            <ac:spMk id="3" creationId="{96A4EF82-937E-5B30-BEA7-71077AB05468}"/>
          </ac:spMkLst>
        </pc:spChg>
        <pc:spChg chg="mod">
          <ac:chgData name="Pooja HK" userId="3cc65448-31aa-46d7-ad90-6bac825c0ee2" providerId="ADAL" clId="{2A074B62-4FC5-440E-B518-E1596DD910E4}" dt="2024-04-30T06:20:40.746" v="1422" actId="20577"/>
          <ac:spMkLst>
            <pc:docMk/>
            <pc:sldMk cId="4011525601" sldId="420"/>
            <ac:spMk id="13" creationId="{8D46829C-EC65-6903-A654-C1826839441A}"/>
          </ac:spMkLst>
        </pc:spChg>
        <pc:spChg chg="mod">
          <ac:chgData name="Pooja HK" userId="3cc65448-31aa-46d7-ad90-6bac825c0ee2" providerId="ADAL" clId="{2A074B62-4FC5-440E-B518-E1596DD910E4}" dt="2024-04-30T06:28:15.688" v="1627" actId="20577"/>
          <ac:spMkLst>
            <pc:docMk/>
            <pc:sldMk cId="4011525601" sldId="420"/>
            <ac:spMk id="17" creationId="{9382E6B6-03E6-B70A-342C-E9305F2B830D}"/>
          </ac:spMkLst>
        </pc:spChg>
        <pc:spChg chg="mod">
          <ac:chgData name="Pooja HK" userId="3cc65448-31aa-46d7-ad90-6bac825c0ee2" providerId="ADAL" clId="{2A074B62-4FC5-440E-B518-E1596DD910E4}" dt="2024-04-30T06:24:57.352" v="1541" actId="20577"/>
          <ac:spMkLst>
            <pc:docMk/>
            <pc:sldMk cId="4011525601" sldId="420"/>
            <ac:spMk id="19" creationId="{82FCFB89-9787-2BE2-9CEF-6EDFCE80A15E}"/>
          </ac:spMkLst>
        </pc:spChg>
        <pc:spChg chg="mod">
          <ac:chgData name="Pooja HK" userId="3cc65448-31aa-46d7-ad90-6bac825c0ee2" providerId="ADAL" clId="{2A074B62-4FC5-440E-B518-E1596DD910E4}" dt="2024-04-30T06:25:08.858" v="1548" actId="20577"/>
          <ac:spMkLst>
            <pc:docMk/>
            <pc:sldMk cId="4011525601" sldId="420"/>
            <ac:spMk id="21" creationId="{52A143AA-C8B0-5D8D-F5B1-7C19F8DABA94}"/>
          </ac:spMkLst>
        </pc:spChg>
        <pc:spChg chg="mod">
          <ac:chgData name="Pooja HK" userId="3cc65448-31aa-46d7-ad90-6bac825c0ee2" providerId="ADAL" clId="{2A074B62-4FC5-440E-B518-E1596DD910E4}" dt="2024-04-30T06:22:20.594" v="1423" actId="1076"/>
          <ac:spMkLst>
            <pc:docMk/>
            <pc:sldMk cId="4011525601" sldId="420"/>
            <ac:spMk id="22" creationId="{6C33C909-EC0C-FFF4-BA9A-7318EB84BD05}"/>
          </ac:spMkLst>
        </pc:spChg>
        <pc:spChg chg="mod">
          <ac:chgData name="Pooja HK" userId="3cc65448-31aa-46d7-ad90-6bac825c0ee2" providerId="ADAL" clId="{2A074B62-4FC5-440E-B518-E1596DD910E4}" dt="2024-04-30T06:22:20.594" v="1423" actId="1076"/>
          <ac:spMkLst>
            <pc:docMk/>
            <pc:sldMk cId="4011525601" sldId="420"/>
            <ac:spMk id="23" creationId="{A57192A6-80AA-C4BE-090C-1A0CF18C12C1}"/>
          </ac:spMkLst>
        </pc:spChg>
        <pc:grpChg chg="mod">
          <ac:chgData name="Pooja HK" userId="3cc65448-31aa-46d7-ad90-6bac825c0ee2" providerId="ADAL" clId="{2A074B62-4FC5-440E-B518-E1596DD910E4}" dt="2024-04-30T06:26:17.340" v="1602" actId="1036"/>
          <ac:grpSpMkLst>
            <pc:docMk/>
            <pc:sldMk cId="4011525601" sldId="420"/>
            <ac:grpSpMk id="2" creationId="{752B6DA8-8BE5-FA7D-DA12-0839DC1B536E}"/>
          </ac:grpSpMkLst>
        </pc:grpChg>
      </pc:sldChg>
      <pc:sldChg chg="modSp mod">
        <pc:chgData name="Pooja HK" userId="3cc65448-31aa-46d7-ad90-6bac825c0ee2" providerId="ADAL" clId="{2A074B62-4FC5-440E-B518-E1596DD910E4}" dt="2024-04-25T10:31:04.232" v="197" actId="1036"/>
        <pc:sldMkLst>
          <pc:docMk/>
          <pc:sldMk cId="2352734029" sldId="423"/>
        </pc:sldMkLst>
        <pc:picChg chg="mod">
          <ac:chgData name="Pooja HK" userId="3cc65448-31aa-46d7-ad90-6bac825c0ee2" providerId="ADAL" clId="{2A074B62-4FC5-440E-B518-E1596DD910E4}" dt="2024-04-25T10:31:04.232" v="197" actId="1036"/>
          <ac:picMkLst>
            <pc:docMk/>
            <pc:sldMk cId="2352734029" sldId="423"/>
            <ac:picMk id="20" creationId="{F7796DC8-9086-4BEF-436B-BF8F2F4D892E}"/>
          </ac:picMkLst>
        </pc:picChg>
      </pc:sldChg>
      <pc:sldChg chg="modSp mod">
        <pc:chgData name="Pooja HK" userId="3cc65448-31aa-46d7-ad90-6bac825c0ee2" providerId="ADAL" clId="{2A074B62-4FC5-440E-B518-E1596DD910E4}" dt="2024-04-30T05:07:26.217" v="778" actId="207"/>
        <pc:sldMkLst>
          <pc:docMk/>
          <pc:sldMk cId="2938771186" sldId="427"/>
        </pc:sldMkLst>
        <pc:spChg chg="mod">
          <ac:chgData name="Pooja HK" userId="3cc65448-31aa-46d7-ad90-6bac825c0ee2" providerId="ADAL" clId="{2A074B62-4FC5-440E-B518-E1596DD910E4}" dt="2024-04-30T05:07:06.907" v="775" actId="207"/>
          <ac:spMkLst>
            <pc:docMk/>
            <pc:sldMk cId="2938771186" sldId="427"/>
            <ac:spMk id="71" creationId="{2A17159B-6A15-74E9-ADCB-E001F50654FA}"/>
          </ac:spMkLst>
        </pc:spChg>
        <pc:spChg chg="mod">
          <ac:chgData name="Pooja HK" userId="3cc65448-31aa-46d7-ad90-6bac825c0ee2" providerId="ADAL" clId="{2A074B62-4FC5-440E-B518-E1596DD910E4}" dt="2024-04-30T05:07:06.907" v="775" actId="207"/>
          <ac:spMkLst>
            <pc:docMk/>
            <pc:sldMk cId="2938771186" sldId="427"/>
            <ac:spMk id="72" creationId="{0AF58996-82E4-59A2-46A0-0F39CE6A2766}"/>
          </ac:spMkLst>
        </pc:spChg>
        <pc:spChg chg="mod">
          <ac:chgData name="Pooja HK" userId="3cc65448-31aa-46d7-ad90-6bac825c0ee2" providerId="ADAL" clId="{2A074B62-4FC5-440E-B518-E1596DD910E4}" dt="2024-04-30T05:07:18.790" v="777" actId="207"/>
          <ac:spMkLst>
            <pc:docMk/>
            <pc:sldMk cId="2938771186" sldId="427"/>
            <ac:spMk id="74" creationId="{B768259D-674A-B637-5825-9F53F2AAB8B4}"/>
          </ac:spMkLst>
        </pc:spChg>
        <pc:spChg chg="mod">
          <ac:chgData name="Pooja HK" userId="3cc65448-31aa-46d7-ad90-6bac825c0ee2" providerId="ADAL" clId="{2A074B62-4FC5-440E-B518-E1596DD910E4}" dt="2024-04-30T05:07:26.217" v="778" actId="207"/>
          <ac:spMkLst>
            <pc:docMk/>
            <pc:sldMk cId="2938771186" sldId="427"/>
            <ac:spMk id="92" creationId="{3470F975-32B7-FC71-6252-5C3C83E7ABBD}"/>
          </ac:spMkLst>
        </pc:spChg>
      </pc:sldChg>
      <pc:sldChg chg="modSp mod modCm">
        <pc:chgData name="Pooja HK" userId="3cc65448-31aa-46d7-ad90-6bac825c0ee2" providerId="ADAL" clId="{2A074B62-4FC5-440E-B518-E1596DD910E4}" dt="2024-04-30T05:12:50.626" v="794"/>
        <pc:sldMkLst>
          <pc:docMk/>
          <pc:sldMk cId="109342237" sldId="428"/>
        </pc:sldMkLst>
        <pc:spChg chg="mod">
          <ac:chgData name="Pooja HK" userId="3cc65448-31aa-46d7-ad90-6bac825c0ee2" providerId="ADAL" clId="{2A074B62-4FC5-440E-B518-E1596DD910E4}" dt="2024-04-30T05:07:37.818" v="779" actId="207"/>
          <ac:spMkLst>
            <pc:docMk/>
            <pc:sldMk cId="109342237" sldId="428"/>
            <ac:spMk id="71" creationId="{2A17159B-6A15-74E9-ADCB-E001F50654FA}"/>
          </ac:spMkLst>
        </pc:spChg>
        <pc:spChg chg="mod">
          <ac:chgData name="Pooja HK" userId="3cc65448-31aa-46d7-ad90-6bac825c0ee2" providerId="ADAL" clId="{2A074B62-4FC5-440E-B518-E1596DD910E4}" dt="2024-04-30T05:07:42.288" v="780" actId="207"/>
          <ac:spMkLst>
            <pc:docMk/>
            <pc:sldMk cId="109342237" sldId="428"/>
            <ac:spMk id="72" creationId="{0AF58996-82E4-59A2-46A0-0F39CE6A2766}"/>
          </ac:spMkLst>
        </pc:spChg>
        <pc:spChg chg="mod">
          <ac:chgData name="Pooja HK" userId="3cc65448-31aa-46d7-ad90-6bac825c0ee2" providerId="ADAL" clId="{2A074B62-4FC5-440E-B518-E1596DD910E4}" dt="2024-04-30T05:07:47.200" v="781" actId="207"/>
          <ac:spMkLst>
            <pc:docMk/>
            <pc:sldMk cId="109342237" sldId="428"/>
            <ac:spMk id="74" creationId="{B768259D-674A-B637-5825-9F53F2AAB8B4}"/>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30T05:12:50.626" v="794"/>
              <pc2:cmMkLst xmlns:pc2="http://schemas.microsoft.com/office/powerpoint/2019/9/main/command">
                <pc:docMk/>
                <pc:sldMk cId="109342237" sldId="428"/>
                <pc2:cmMk id="{C8219E75-75D8-4674-813E-A302666B98D7}"/>
              </pc2:cmMkLst>
              <pc226:cmRplyChg chg="add mod">
                <pc226:chgData name="Pooja HK" userId="3cc65448-31aa-46d7-ad90-6bac825c0ee2" providerId="ADAL" clId="{2A074B62-4FC5-440E-B518-E1596DD910E4}" dt="2024-04-30T05:12:50.626" v="794"/>
                <pc2:cmRplyMkLst xmlns:pc2="http://schemas.microsoft.com/office/powerpoint/2019/9/main/command">
                  <pc:docMk/>
                  <pc:sldMk cId="109342237" sldId="428"/>
                  <pc2:cmMk id="{C8219E75-75D8-4674-813E-A302666B98D7}"/>
                  <pc2:cmRplyMk id="{0AB72C9E-83E7-4169-AF01-805841701D95}"/>
                </pc2:cmRplyMkLst>
              </pc226:cmRplyChg>
            </pc226:cmChg>
          </p:ext>
        </pc:extLst>
      </pc:sldChg>
      <pc:sldChg chg="modSp mod delCm modCm">
        <pc:chgData name="Pooja HK" userId="3cc65448-31aa-46d7-ad90-6bac825c0ee2" providerId="ADAL" clId="{2A074B62-4FC5-440E-B518-E1596DD910E4}" dt="2024-04-30T05:50:09.638" v="863" actId="20577"/>
        <pc:sldMkLst>
          <pc:docMk/>
          <pc:sldMk cId="1545653619" sldId="437"/>
        </pc:sldMkLst>
        <pc:spChg chg="mod">
          <ac:chgData name="Pooja HK" userId="3cc65448-31aa-46d7-ad90-6bac825c0ee2" providerId="ADAL" clId="{2A074B62-4FC5-440E-B518-E1596DD910E4}" dt="2024-04-29T15:26:36.837" v="234" actId="20577"/>
          <ac:spMkLst>
            <pc:docMk/>
            <pc:sldMk cId="1545653619" sldId="437"/>
            <ac:spMk id="5" creationId="{AF6B602B-9F4F-69B0-80AF-800AAAC37E45}"/>
          </ac:spMkLst>
        </pc:spChg>
        <pc:spChg chg="mod">
          <ac:chgData name="Pooja HK" userId="3cc65448-31aa-46d7-ad90-6bac825c0ee2" providerId="ADAL" clId="{2A074B62-4FC5-440E-B518-E1596DD910E4}" dt="2024-04-30T05:50:09.638" v="863" actId="20577"/>
          <ac:spMkLst>
            <pc:docMk/>
            <pc:sldMk cId="1545653619" sldId="437"/>
            <ac:spMk id="41" creationId="{8E4066CF-5BDC-E9E8-CF89-90EAE1B17795}"/>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51:36.116" v="382"/>
              <pc2:cmMkLst xmlns:pc2="http://schemas.microsoft.com/office/powerpoint/2019/9/main/command">
                <pc:docMk/>
                <pc:sldMk cId="1545653619" sldId="437"/>
                <pc2:cmMk id="{6FDD7E74-77AE-448F-A24E-70337DDECCAF}"/>
              </pc2:cmMkLst>
              <pc226:cmRplyChg chg="add">
                <pc226:chgData name="Pooja HK" userId="3cc65448-31aa-46d7-ad90-6bac825c0ee2" providerId="ADAL" clId="{2A074B62-4FC5-440E-B518-E1596DD910E4}" dt="2024-04-29T15:51:36.116" v="382"/>
                <pc2:cmRplyMkLst xmlns:pc2="http://schemas.microsoft.com/office/powerpoint/2019/9/main/command">
                  <pc:docMk/>
                  <pc:sldMk cId="1545653619" sldId="437"/>
                  <pc2:cmMk id="{6FDD7E74-77AE-448F-A24E-70337DDECCAF}"/>
                  <pc2:cmRplyMk id="{DB375C52-B20A-421C-9D2D-D8B65B053A48}"/>
                </pc2:cmRplyMkLst>
              </pc226:cmRplyChg>
            </pc226:cmChg>
            <pc226:cmChg xmlns:pc226="http://schemas.microsoft.com/office/powerpoint/2022/06/main/command" chg="del">
              <pc226:chgData name="Pooja HK" userId="3cc65448-31aa-46d7-ad90-6bac825c0ee2" providerId="ADAL" clId="{2A074B62-4FC5-440E-B518-E1596DD910E4}" dt="2024-04-12T13:13:15.544" v="149"/>
              <pc2:cmMkLst xmlns:pc2="http://schemas.microsoft.com/office/powerpoint/2019/9/main/command">
                <pc:docMk/>
                <pc:sldMk cId="1545653619" sldId="437"/>
                <pc2:cmMk id="{3A788EA4-6C77-4A84-ACD8-7FE9EE6872D7}"/>
              </pc2:cmMkLst>
            </pc226:cmChg>
          </p:ext>
        </pc:extLst>
      </pc:sldChg>
      <pc:sldChg chg="addSp delSp modSp mod delCm modCm">
        <pc:chgData name="Pooja HK" userId="3cc65448-31aa-46d7-ad90-6bac825c0ee2" providerId="ADAL" clId="{2A074B62-4FC5-440E-B518-E1596DD910E4}" dt="2024-05-02T11:12:03.778" v="2343" actId="20577"/>
        <pc:sldMkLst>
          <pc:docMk/>
          <pc:sldMk cId="3885245123" sldId="439"/>
        </pc:sldMkLst>
        <pc:spChg chg="mod">
          <ac:chgData name="Pooja HK" userId="3cc65448-31aa-46d7-ad90-6bac825c0ee2" providerId="ADAL" clId="{2A074B62-4FC5-440E-B518-E1596DD910E4}" dt="2024-05-02T11:11:30.701" v="2335" actId="20577"/>
          <ac:spMkLst>
            <pc:docMk/>
            <pc:sldMk cId="3885245123" sldId="439"/>
            <ac:spMk id="2" creationId="{CE142305-0E44-15E1-3E21-8A61F9F47E39}"/>
          </ac:spMkLst>
        </pc:spChg>
        <pc:spChg chg="mod">
          <ac:chgData name="Pooja HK" userId="3cc65448-31aa-46d7-ad90-6bac825c0ee2" providerId="ADAL" clId="{2A074B62-4FC5-440E-B518-E1596DD910E4}" dt="2024-05-02T11:12:03.778" v="2343" actId="20577"/>
          <ac:spMkLst>
            <pc:docMk/>
            <pc:sldMk cId="3885245123" sldId="439"/>
            <ac:spMk id="3" creationId="{19103D2A-375E-E22D-14F1-DCA4CD1258E7}"/>
          </ac:spMkLst>
        </pc:spChg>
        <pc:spChg chg="add del mod">
          <ac:chgData name="Pooja HK" userId="3cc65448-31aa-46d7-ad90-6bac825c0ee2" providerId="ADAL" clId="{2A074B62-4FC5-440E-B518-E1596DD910E4}" dt="2024-04-29T15:54:04.630" v="495" actId="20577"/>
          <ac:spMkLst>
            <pc:docMk/>
            <pc:sldMk cId="3885245123" sldId="439"/>
            <ac:spMk id="27" creationId="{2BE6CAF7-F38A-A0E4-8D02-FABB0347AEF4}"/>
          </ac:spMkLst>
        </pc:spChg>
        <pc:spChg chg="add del">
          <ac:chgData name="Pooja HK" userId="3cc65448-31aa-46d7-ad90-6bac825c0ee2" providerId="ADAL" clId="{2A074B62-4FC5-440E-B518-E1596DD910E4}" dt="2024-04-29T15:53:48.302" v="479" actId="22"/>
          <ac:spMkLst>
            <pc:docMk/>
            <pc:sldMk cId="3885245123" sldId="439"/>
            <ac:spMk id="66" creationId="{E6DF2059-C865-9147-6988-F52B83BC81F1}"/>
          </ac:spMkLst>
        </pc:spChg>
        <pc:extLst>
          <p:ext xmlns:p="http://schemas.openxmlformats.org/presentationml/2006/main" uri="{D6D511B9-2390-475A-947B-AFAB55BFBCF1}">
            <pc226:cmChg xmlns:pc226="http://schemas.microsoft.com/office/powerpoint/2022/06/main/command" chg="del">
              <pc226:chgData name="Pooja HK" userId="3cc65448-31aa-46d7-ad90-6bac825c0ee2" providerId="ADAL" clId="{2A074B62-4FC5-440E-B518-E1596DD910E4}" dt="2024-04-12T13:13:09.844" v="148"/>
              <pc2:cmMkLst xmlns:pc2="http://schemas.microsoft.com/office/powerpoint/2019/9/main/command">
                <pc:docMk/>
                <pc:sldMk cId="3885245123" sldId="439"/>
                <pc2:cmMk id="{7D7A2E2D-C484-4B2A-96D5-9AE3C99FA3E2}"/>
              </pc2:cmMkLst>
            </pc226:cmChg>
            <pc226:cmChg xmlns:pc226="http://schemas.microsoft.com/office/powerpoint/2022/06/main/command" chg="mod">
              <pc226:chgData name="Pooja HK" userId="3cc65448-31aa-46d7-ad90-6bac825c0ee2" providerId="ADAL" clId="{2A074B62-4FC5-440E-B518-E1596DD910E4}" dt="2024-04-29T15:54:16.408" v="496"/>
              <pc2:cmMkLst xmlns:pc2="http://schemas.microsoft.com/office/powerpoint/2019/9/main/command">
                <pc:docMk/>
                <pc:sldMk cId="3885245123" sldId="439"/>
                <pc2:cmMk id="{12F467C7-F198-4EE6-B469-51FA1840EB71}"/>
              </pc2:cmMkLst>
              <pc226:cmRplyChg chg="add">
                <pc226:chgData name="Pooja HK" userId="3cc65448-31aa-46d7-ad90-6bac825c0ee2" providerId="ADAL" clId="{2A074B62-4FC5-440E-B518-E1596DD910E4}" dt="2024-04-29T15:54:16.408" v="496"/>
                <pc2:cmRplyMkLst xmlns:pc2="http://schemas.microsoft.com/office/powerpoint/2019/9/main/command">
                  <pc:docMk/>
                  <pc:sldMk cId="3885245123" sldId="439"/>
                  <pc2:cmMk id="{12F467C7-F198-4EE6-B469-51FA1840EB71}"/>
                  <pc2:cmRplyMk id="{F372B609-728E-45CD-8986-9D7F92999DA9}"/>
                </pc2:cmRplyMkLst>
              </pc226:cmRplyChg>
            </pc226:cmChg>
          </p:ext>
        </pc:extLst>
      </pc:sldChg>
      <pc:sldChg chg="modSp mod modCm">
        <pc:chgData name="Pooja HK" userId="3cc65448-31aa-46d7-ad90-6bac825c0ee2" providerId="ADAL" clId="{2A074B62-4FC5-440E-B518-E1596DD910E4}" dt="2024-04-29T16:16:25.140" v="502"/>
        <pc:sldMkLst>
          <pc:docMk/>
          <pc:sldMk cId="3197049082" sldId="451"/>
        </pc:sldMkLst>
        <pc:spChg chg="mod">
          <ac:chgData name="Pooja HK" userId="3cc65448-31aa-46d7-ad90-6bac825c0ee2" providerId="ADAL" clId="{2A074B62-4FC5-440E-B518-E1596DD910E4}" dt="2024-04-29T16:15:59.204" v="500" actId="948"/>
          <ac:spMkLst>
            <pc:docMk/>
            <pc:sldMk cId="3197049082" sldId="451"/>
            <ac:spMk id="11" creationId="{0C8799DA-854F-828B-303A-1CB2E423B0BC}"/>
          </ac:spMkLst>
        </pc:spChg>
        <pc:spChg chg="mod">
          <ac:chgData name="Pooja HK" userId="3cc65448-31aa-46d7-ad90-6bac825c0ee2" providerId="ADAL" clId="{2A074B62-4FC5-440E-B518-E1596DD910E4}" dt="2024-04-29T16:15:32.531" v="499" actId="948"/>
          <ac:spMkLst>
            <pc:docMk/>
            <pc:sldMk cId="3197049082" sldId="451"/>
            <ac:spMk id="13" creationId="{D396D041-A1DA-F04F-1969-A15CA9E39352}"/>
          </ac:spMkLst>
        </pc:spChg>
        <pc:spChg chg="mod">
          <ac:chgData name="Pooja HK" userId="3cc65448-31aa-46d7-ad90-6bac825c0ee2" providerId="ADAL" clId="{2A074B62-4FC5-440E-B518-E1596DD910E4}" dt="2024-04-29T16:15:59.204" v="500" actId="948"/>
          <ac:spMkLst>
            <pc:docMk/>
            <pc:sldMk cId="3197049082" sldId="451"/>
            <ac:spMk id="15" creationId="{BA2F529E-9047-8E8D-B310-C7E77885451B}"/>
          </ac:spMkLst>
        </pc:spChg>
        <pc:spChg chg="mod">
          <ac:chgData name="Pooja HK" userId="3cc65448-31aa-46d7-ad90-6bac825c0ee2" providerId="ADAL" clId="{2A074B62-4FC5-440E-B518-E1596DD910E4}" dt="2024-04-29T16:14:12.159" v="497" actId="948"/>
          <ac:spMkLst>
            <pc:docMk/>
            <pc:sldMk cId="3197049082" sldId="451"/>
            <ac:spMk id="19" creationId="{222879C5-7A19-E56D-ABB6-6F87D2ECF2F4}"/>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29T16:16:25.140" v="502"/>
              <pc2:cmMkLst xmlns:pc2="http://schemas.microsoft.com/office/powerpoint/2019/9/main/command">
                <pc:docMk/>
                <pc:sldMk cId="3197049082" sldId="451"/>
                <pc2:cmMk id="{0D41FB15-AEA1-40F9-95FC-9972901C8B57}"/>
              </pc2:cmMkLst>
              <pc226:cmRplyChg chg="add">
                <pc226:chgData name="Pooja HK" userId="3cc65448-31aa-46d7-ad90-6bac825c0ee2" providerId="ADAL" clId="{2A074B62-4FC5-440E-B518-E1596DD910E4}" dt="2024-04-29T16:16:25.140" v="502"/>
                <pc2:cmRplyMkLst xmlns:pc2="http://schemas.microsoft.com/office/powerpoint/2019/9/main/command">
                  <pc:docMk/>
                  <pc:sldMk cId="3197049082" sldId="451"/>
                  <pc2:cmMk id="{0D41FB15-AEA1-40F9-95FC-9972901C8B57}"/>
                  <pc2:cmRplyMk id="{82FB54F3-E70A-495B-824B-29D02EEC38ED}"/>
                </pc2:cmRplyMkLst>
              </pc226:cmRplyChg>
            </pc226:cmChg>
          </p:ext>
        </pc:extLst>
      </pc:sldChg>
      <pc:sldChg chg="modSp mod">
        <pc:chgData name="Pooja HK" userId="3cc65448-31aa-46d7-ad90-6bac825c0ee2" providerId="ADAL" clId="{2A074B62-4FC5-440E-B518-E1596DD910E4}" dt="2024-04-29T16:32:41.654" v="643" actId="1036"/>
        <pc:sldMkLst>
          <pc:docMk/>
          <pc:sldMk cId="1815760096" sldId="452"/>
        </pc:sldMkLst>
        <pc:spChg chg="mod">
          <ac:chgData name="Pooja HK" userId="3cc65448-31aa-46d7-ad90-6bac825c0ee2" providerId="ADAL" clId="{2A074B62-4FC5-440E-B518-E1596DD910E4}" dt="2024-04-29T16:32:41.654" v="643" actId="1036"/>
          <ac:spMkLst>
            <pc:docMk/>
            <pc:sldMk cId="1815760096" sldId="452"/>
            <ac:spMk id="15" creationId="{BA2F529E-9047-8E8D-B310-C7E77885451B}"/>
          </ac:spMkLst>
        </pc:spChg>
        <pc:spChg chg="mod">
          <ac:chgData name="Pooja HK" userId="3cc65448-31aa-46d7-ad90-6bac825c0ee2" providerId="ADAL" clId="{2A074B62-4FC5-440E-B518-E1596DD910E4}" dt="2024-04-29T16:32:34.850" v="625" actId="20577"/>
          <ac:spMkLst>
            <pc:docMk/>
            <pc:sldMk cId="1815760096" sldId="452"/>
            <ac:spMk id="19" creationId="{222879C5-7A19-E56D-ABB6-6F87D2ECF2F4}"/>
          </ac:spMkLst>
        </pc:spChg>
      </pc:sldChg>
      <pc:sldChg chg="addSp delSp modSp mod modCm">
        <pc:chgData name="Pooja HK" userId="3cc65448-31aa-46d7-ad90-6bac825c0ee2" providerId="ADAL" clId="{2A074B62-4FC5-440E-B518-E1596DD910E4}" dt="2024-04-29T15:52:51.979" v="474"/>
        <pc:sldMkLst>
          <pc:docMk/>
          <pc:sldMk cId="2952697558" sldId="454"/>
        </pc:sldMkLst>
        <pc:spChg chg="mod topLvl">
          <ac:chgData name="Pooja HK" userId="3cc65448-31aa-46d7-ad90-6bac825c0ee2" providerId="ADAL" clId="{2A074B62-4FC5-440E-B518-E1596DD910E4}" dt="2024-04-29T15:52:39.543" v="440" actId="164"/>
          <ac:spMkLst>
            <pc:docMk/>
            <pc:sldMk cId="2952697558" sldId="454"/>
            <ac:spMk id="7" creationId="{CD4D4825-8CFA-A895-D1F1-82A6F3858140}"/>
          </ac:spMkLst>
        </pc:spChg>
        <pc:spChg chg="mod topLvl">
          <ac:chgData name="Pooja HK" userId="3cc65448-31aa-46d7-ad90-6bac825c0ee2" providerId="ADAL" clId="{2A074B62-4FC5-440E-B518-E1596DD910E4}" dt="2024-04-29T15:52:39.543" v="440" actId="164"/>
          <ac:spMkLst>
            <pc:docMk/>
            <pc:sldMk cId="2952697558" sldId="454"/>
            <ac:spMk id="8" creationId="{3030CBE4-D957-434E-8A91-8CCE49B22C0A}"/>
          </ac:spMkLst>
        </pc:spChg>
        <pc:spChg chg="mod topLvl">
          <ac:chgData name="Pooja HK" userId="3cc65448-31aa-46d7-ad90-6bac825c0ee2" providerId="ADAL" clId="{2A074B62-4FC5-440E-B518-E1596DD910E4}" dt="2024-04-29T15:52:39.543" v="440" actId="164"/>
          <ac:spMkLst>
            <pc:docMk/>
            <pc:sldMk cId="2952697558" sldId="454"/>
            <ac:spMk id="9" creationId="{A9C0707F-CC09-0142-D7BD-02577DA9D8CD}"/>
          </ac:spMkLst>
        </pc:spChg>
        <pc:spChg chg="mod topLvl">
          <ac:chgData name="Pooja HK" userId="3cc65448-31aa-46d7-ad90-6bac825c0ee2" providerId="ADAL" clId="{2A074B62-4FC5-440E-B518-E1596DD910E4}" dt="2024-04-29T15:52:39.543" v="440" actId="164"/>
          <ac:spMkLst>
            <pc:docMk/>
            <pc:sldMk cId="2952697558" sldId="454"/>
            <ac:spMk id="10" creationId="{275A154E-1C51-2111-A5B7-B14BFC779DF8}"/>
          </ac:spMkLst>
        </pc:spChg>
        <pc:spChg chg="mod topLvl">
          <ac:chgData name="Pooja HK" userId="3cc65448-31aa-46d7-ad90-6bac825c0ee2" providerId="ADAL" clId="{2A074B62-4FC5-440E-B518-E1596DD910E4}" dt="2024-04-29T15:52:31.111" v="393" actId="164"/>
          <ac:spMkLst>
            <pc:docMk/>
            <pc:sldMk cId="2952697558" sldId="454"/>
            <ac:spMk id="13" creationId="{41B34F40-AE44-F020-0250-2BCD32484CEE}"/>
          </ac:spMkLst>
        </pc:spChg>
        <pc:spChg chg="mod topLvl">
          <ac:chgData name="Pooja HK" userId="3cc65448-31aa-46d7-ad90-6bac825c0ee2" providerId="ADAL" clId="{2A074B62-4FC5-440E-B518-E1596DD910E4}" dt="2024-04-29T15:52:31.111" v="393" actId="164"/>
          <ac:spMkLst>
            <pc:docMk/>
            <pc:sldMk cId="2952697558" sldId="454"/>
            <ac:spMk id="14" creationId="{F3660EAA-CFA4-4AF0-7D37-E8A83D64A341}"/>
          </ac:spMkLst>
        </pc:spChg>
        <pc:spChg chg="mod topLvl">
          <ac:chgData name="Pooja HK" userId="3cc65448-31aa-46d7-ad90-6bac825c0ee2" providerId="ADAL" clId="{2A074B62-4FC5-440E-B518-E1596DD910E4}" dt="2024-04-29T15:52:39.543" v="440" actId="164"/>
          <ac:spMkLst>
            <pc:docMk/>
            <pc:sldMk cId="2952697558" sldId="454"/>
            <ac:spMk id="15" creationId="{3EEF6690-93EE-DC07-9C1B-D8CF71F493F1}"/>
          </ac:spMkLst>
        </pc:spChg>
        <pc:spChg chg="mod topLvl">
          <ac:chgData name="Pooja HK" userId="3cc65448-31aa-46d7-ad90-6bac825c0ee2" providerId="ADAL" clId="{2A074B62-4FC5-440E-B518-E1596DD910E4}" dt="2024-04-29T15:52:39.543" v="440" actId="164"/>
          <ac:spMkLst>
            <pc:docMk/>
            <pc:sldMk cId="2952697558" sldId="454"/>
            <ac:spMk id="16" creationId="{28C0BB9E-7A7F-B810-C012-A26590BC0BD1}"/>
          </ac:spMkLst>
        </pc:spChg>
        <pc:spChg chg="mod topLvl">
          <ac:chgData name="Pooja HK" userId="3cc65448-31aa-46d7-ad90-6bac825c0ee2" providerId="ADAL" clId="{2A074B62-4FC5-440E-B518-E1596DD910E4}" dt="2024-04-29T15:52:39.543" v="440" actId="164"/>
          <ac:spMkLst>
            <pc:docMk/>
            <pc:sldMk cId="2952697558" sldId="454"/>
            <ac:spMk id="20" creationId="{A9060EE4-6E08-945D-1010-CAD8C30B3671}"/>
          </ac:spMkLst>
        </pc:spChg>
        <pc:spChg chg="mod topLvl">
          <ac:chgData name="Pooja HK" userId="3cc65448-31aa-46d7-ad90-6bac825c0ee2" providerId="ADAL" clId="{2A074B62-4FC5-440E-B518-E1596DD910E4}" dt="2024-04-29T15:52:39.543" v="440" actId="164"/>
          <ac:spMkLst>
            <pc:docMk/>
            <pc:sldMk cId="2952697558" sldId="454"/>
            <ac:spMk id="21" creationId="{30D81E72-4151-EE13-3D7C-4D55B5485C06}"/>
          </ac:spMkLst>
        </pc:spChg>
        <pc:spChg chg="mod topLvl">
          <ac:chgData name="Pooja HK" userId="3cc65448-31aa-46d7-ad90-6bac825c0ee2" providerId="ADAL" clId="{2A074B62-4FC5-440E-B518-E1596DD910E4}" dt="2024-04-29T15:52:39.543" v="440" actId="164"/>
          <ac:spMkLst>
            <pc:docMk/>
            <pc:sldMk cId="2952697558" sldId="454"/>
            <ac:spMk id="22" creationId="{E225398B-0742-F075-A29F-F4AB8DDB337D}"/>
          </ac:spMkLst>
        </pc:spChg>
        <pc:spChg chg="mod topLvl">
          <ac:chgData name="Pooja HK" userId="3cc65448-31aa-46d7-ad90-6bac825c0ee2" providerId="ADAL" clId="{2A074B62-4FC5-440E-B518-E1596DD910E4}" dt="2024-04-29T15:52:39.543" v="440" actId="164"/>
          <ac:spMkLst>
            <pc:docMk/>
            <pc:sldMk cId="2952697558" sldId="454"/>
            <ac:spMk id="23" creationId="{6380BC75-6F4A-DC0C-CD95-99F5C0196903}"/>
          </ac:spMkLst>
        </pc:spChg>
        <pc:spChg chg="mod topLvl">
          <ac:chgData name="Pooja HK" userId="3cc65448-31aa-46d7-ad90-6bac825c0ee2" providerId="ADAL" clId="{2A074B62-4FC5-440E-B518-E1596DD910E4}" dt="2024-04-29T15:52:39.543" v="440" actId="164"/>
          <ac:spMkLst>
            <pc:docMk/>
            <pc:sldMk cId="2952697558" sldId="454"/>
            <ac:spMk id="45" creationId="{1585BDEA-57CE-15E6-2F56-B02F7F7E8E15}"/>
          </ac:spMkLst>
        </pc:spChg>
        <pc:spChg chg="mod topLvl">
          <ac:chgData name="Pooja HK" userId="3cc65448-31aa-46d7-ad90-6bac825c0ee2" providerId="ADAL" clId="{2A074B62-4FC5-440E-B518-E1596DD910E4}" dt="2024-04-29T15:52:39.543" v="440" actId="164"/>
          <ac:spMkLst>
            <pc:docMk/>
            <pc:sldMk cId="2952697558" sldId="454"/>
            <ac:spMk id="46" creationId="{13D305A0-8E5D-DB5F-8FCE-E30A00680781}"/>
          </ac:spMkLst>
        </pc:spChg>
        <pc:spChg chg="mod">
          <ac:chgData name="Pooja HK" userId="3cc65448-31aa-46d7-ad90-6bac825c0ee2" providerId="ADAL" clId="{2A074B62-4FC5-440E-B518-E1596DD910E4}" dt="2024-04-29T15:52:26.122" v="391" actId="165"/>
          <ac:spMkLst>
            <pc:docMk/>
            <pc:sldMk cId="2952697558" sldId="454"/>
            <ac:spMk id="47" creationId="{BC69DD18-FB54-C0F4-0557-8D6455911BA8}"/>
          </ac:spMkLst>
        </pc:spChg>
        <pc:spChg chg="mod">
          <ac:chgData name="Pooja HK" userId="3cc65448-31aa-46d7-ad90-6bac825c0ee2" providerId="ADAL" clId="{2A074B62-4FC5-440E-B518-E1596DD910E4}" dt="2024-04-29T15:52:26.122" v="391" actId="165"/>
          <ac:spMkLst>
            <pc:docMk/>
            <pc:sldMk cId="2952697558" sldId="454"/>
            <ac:spMk id="48" creationId="{B7C608D3-A5E3-50BA-705F-463D2B9DBAAA}"/>
          </ac:spMkLst>
        </pc:spChg>
        <pc:spChg chg="mod">
          <ac:chgData name="Pooja HK" userId="3cc65448-31aa-46d7-ad90-6bac825c0ee2" providerId="ADAL" clId="{2A074B62-4FC5-440E-B518-E1596DD910E4}" dt="2024-04-29T15:52:26.122" v="391" actId="165"/>
          <ac:spMkLst>
            <pc:docMk/>
            <pc:sldMk cId="2952697558" sldId="454"/>
            <ac:spMk id="49" creationId="{0C404FAD-03B1-CDA8-C873-48BC5AFFA015}"/>
          </ac:spMkLst>
        </pc:spChg>
        <pc:spChg chg="mod">
          <ac:chgData name="Pooja HK" userId="3cc65448-31aa-46d7-ad90-6bac825c0ee2" providerId="ADAL" clId="{2A074B62-4FC5-440E-B518-E1596DD910E4}" dt="2024-04-29T15:52:26.122" v="391" actId="165"/>
          <ac:spMkLst>
            <pc:docMk/>
            <pc:sldMk cId="2952697558" sldId="454"/>
            <ac:spMk id="50" creationId="{0607066C-7E05-026E-61E2-9BF31C790E99}"/>
          </ac:spMkLst>
        </pc:spChg>
        <pc:spChg chg="mod">
          <ac:chgData name="Pooja HK" userId="3cc65448-31aa-46d7-ad90-6bac825c0ee2" providerId="ADAL" clId="{2A074B62-4FC5-440E-B518-E1596DD910E4}" dt="2024-04-29T15:52:26.122" v="391" actId="165"/>
          <ac:spMkLst>
            <pc:docMk/>
            <pc:sldMk cId="2952697558" sldId="454"/>
            <ac:spMk id="51" creationId="{224869FF-8419-580D-8A04-BBBC474D7D5F}"/>
          </ac:spMkLst>
        </pc:spChg>
        <pc:spChg chg="mod">
          <ac:chgData name="Pooja HK" userId="3cc65448-31aa-46d7-ad90-6bac825c0ee2" providerId="ADAL" clId="{2A074B62-4FC5-440E-B518-E1596DD910E4}" dt="2024-04-29T15:52:26.122" v="391" actId="165"/>
          <ac:spMkLst>
            <pc:docMk/>
            <pc:sldMk cId="2952697558" sldId="454"/>
            <ac:spMk id="52" creationId="{4A18708A-931B-B78B-5358-EAAB9331BD49}"/>
          </ac:spMkLst>
        </pc:spChg>
        <pc:spChg chg="mod">
          <ac:chgData name="Pooja HK" userId="3cc65448-31aa-46d7-ad90-6bac825c0ee2" providerId="ADAL" clId="{2A074B62-4FC5-440E-B518-E1596DD910E4}" dt="2024-04-29T15:52:26.122" v="391" actId="165"/>
          <ac:spMkLst>
            <pc:docMk/>
            <pc:sldMk cId="2952697558" sldId="454"/>
            <ac:spMk id="53" creationId="{4F922D1C-BE33-9FFA-4909-ECBBB7FDFAFF}"/>
          </ac:spMkLst>
        </pc:spChg>
        <pc:spChg chg="mod">
          <ac:chgData name="Pooja HK" userId="3cc65448-31aa-46d7-ad90-6bac825c0ee2" providerId="ADAL" clId="{2A074B62-4FC5-440E-B518-E1596DD910E4}" dt="2024-04-29T15:52:26.122" v="391" actId="165"/>
          <ac:spMkLst>
            <pc:docMk/>
            <pc:sldMk cId="2952697558" sldId="454"/>
            <ac:spMk id="57" creationId="{6358FA24-4B4A-1006-EFB7-1C6A95CF4C41}"/>
          </ac:spMkLst>
        </pc:spChg>
        <pc:spChg chg="mod">
          <ac:chgData name="Pooja HK" userId="3cc65448-31aa-46d7-ad90-6bac825c0ee2" providerId="ADAL" clId="{2A074B62-4FC5-440E-B518-E1596DD910E4}" dt="2024-04-29T15:52:26.122" v="391" actId="165"/>
          <ac:spMkLst>
            <pc:docMk/>
            <pc:sldMk cId="2952697558" sldId="454"/>
            <ac:spMk id="61" creationId="{2D7F5881-429C-6064-217B-1842F2B08EFA}"/>
          </ac:spMkLst>
        </pc:spChg>
        <pc:spChg chg="mod">
          <ac:chgData name="Pooja HK" userId="3cc65448-31aa-46d7-ad90-6bac825c0ee2" providerId="ADAL" clId="{2A074B62-4FC5-440E-B518-E1596DD910E4}" dt="2024-04-29T15:52:26.122" v="391" actId="165"/>
          <ac:spMkLst>
            <pc:docMk/>
            <pc:sldMk cId="2952697558" sldId="454"/>
            <ac:spMk id="62" creationId="{CC285D97-6419-B8FF-F9E2-EA97DA0D6E2E}"/>
          </ac:spMkLst>
        </pc:spChg>
        <pc:spChg chg="mod">
          <ac:chgData name="Pooja HK" userId="3cc65448-31aa-46d7-ad90-6bac825c0ee2" providerId="ADAL" clId="{2A074B62-4FC5-440E-B518-E1596DD910E4}" dt="2024-04-29T15:52:26.122" v="391" actId="165"/>
          <ac:spMkLst>
            <pc:docMk/>
            <pc:sldMk cId="2952697558" sldId="454"/>
            <ac:spMk id="66" creationId="{6D55A2A5-2801-52FA-1F42-205C580A651B}"/>
          </ac:spMkLst>
        </pc:spChg>
        <pc:spChg chg="mod">
          <ac:chgData name="Pooja HK" userId="3cc65448-31aa-46d7-ad90-6bac825c0ee2" providerId="ADAL" clId="{2A074B62-4FC5-440E-B518-E1596DD910E4}" dt="2024-04-29T15:52:26.122" v="391" actId="165"/>
          <ac:spMkLst>
            <pc:docMk/>
            <pc:sldMk cId="2952697558" sldId="454"/>
            <ac:spMk id="67" creationId="{5A30F41F-E1D2-B471-A82D-F869126017D5}"/>
          </ac:spMkLst>
        </pc:spChg>
        <pc:spChg chg="mod">
          <ac:chgData name="Pooja HK" userId="3cc65448-31aa-46d7-ad90-6bac825c0ee2" providerId="ADAL" clId="{2A074B62-4FC5-440E-B518-E1596DD910E4}" dt="2024-04-29T15:52:26.122" v="391" actId="165"/>
          <ac:spMkLst>
            <pc:docMk/>
            <pc:sldMk cId="2952697558" sldId="454"/>
            <ac:spMk id="68" creationId="{FE26D6C1-A156-EB7C-93E1-6710A4A94DBC}"/>
          </ac:spMkLst>
        </pc:spChg>
        <pc:spChg chg="mod">
          <ac:chgData name="Pooja HK" userId="3cc65448-31aa-46d7-ad90-6bac825c0ee2" providerId="ADAL" clId="{2A074B62-4FC5-440E-B518-E1596DD910E4}" dt="2024-04-29T15:52:26.122" v="391" actId="165"/>
          <ac:spMkLst>
            <pc:docMk/>
            <pc:sldMk cId="2952697558" sldId="454"/>
            <ac:spMk id="69" creationId="{B5CF5A31-5BB5-AB5C-7F3B-94BC525B33D4}"/>
          </ac:spMkLst>
        </pc:spChg>
        <pc:spChg chg="mod">
          <ac:chgData name="Pooja HK" userId="3cc65448-31aa-46d7-ad90-6bac825c0ee2" providerId="ADAL" clId="{2A074B62-4FC5-440E-B518-E1596DD910E4}" dt="2024-04-29T15:52:26.122" v="391" actId="165"/>
          <ac:spMkLst>
            <pc:docMk/>
            <pc:sldMk cId="2952697558" sldId="454"/>
            <ac:spMk id="70" creationId="{57FA9675-FD54-327E-B93E-E37BCEF9D189}"/>
          </ac:spMkLst>
        </pc:spChg>
        <pc:spChg chg="mod">
          <ac:chgData name="Pooja HK" userId="3cc65448-31aa-46d7-ad90-6bac825c0ee2" providerId="ADAL" clId="{2A074B62-4FC5-440E-B518-E1596DD910E4}" dt="2024-04-29T15:52:26.122" v="391" actId="165"/>
          <ac:spMkLst>
            <pc:docMk/>
            <pc:sldMk cId="2952697558" sldId="454"/>
            <ac:spMk id="71" creationId="{BB68BE82-32D4-5B24-6B8E-A0C4F6711D63}"/>
          </ac:spMkLst>
        </pc:spChg>
        <pc:spChg chg="mod">
          <ac:chgData name="Pooja HK" userId="3cc65448-31aa-46d7-ad90-6bac825c0ee2" providerId="ADAL" clId="{2A074B62-4FC5-440E-B518-E1596DD910E4}" dt="2024-04-29T15:52:26.122" v="391" actId="165"/>
          <ac:spMkLst>
            <pc:docMk/>
            <pc:sldMk cId="2952697558" sldId="454"/>
            <ac:spMk id="72" creationId="{B0E845D5-41CF-A281-DD92-C32E29A1700E}"/>
          </ac:spMkLst>
        </pc:spChg>
        <pc:spChg chg="mod">
          <ac:chgData name="Pooja HK" userId="3cc65448-31aa-46d7-ad90-6bac825c0ee2" providerId="ADAL" clId="{2A074B62-4FC5-440E-B518-E1596DD910E4}" dt="2024-04-29T15:52:26.122" v="391" actId="165"/>
          <ac:spMkLst>
            <pc:docMk/>
            <pc:sldMk cId="2952697558" sldId="454"/>
            <ac:spMk id="73" creationId="{54BA94F5-5CE8-7A17-290F-7CA13DF7E088}"/>
          </ac:spMkLst>
        </pc:spChg>
        <pc:spChg chg="mod">
          <ac:chgData name="Pooja HK" userId="3cc65448-31aa-46d7-ad90-6bac825c0ee2" providerId="ADAL" clId="{2A074B62-4FC5-440E-B518-E1596DD910E4}" dt="2024-04-29T15:52:26.122" v="391" actId="165"/>
          <ac:spMkLst>
            <pc:docMk/>
            <pc:sldMk cId="2952697558" sldId="454"/>
            <ac:spMk id="74" creationId="{3C064764-A9D6-5CA4-65FF-1DAA042EC838}"/>
          </ac:spMkLst>
        </pc:spChg>
        <pc:spChg chg="mod">
          <ac:chgData name="Pooja HK" userId="3cc65448-31aa-46d7-ad90-6bac825c0ee2" providerId="ADAL" clId="{2A074B62-4FC5-440E-B518-E1596DD910E4}" dt="2024-04-29T15:52:26.122" v="391" actId="165"/>
          <ac:spMkLst>
            <pc:docMk/>
            <pc:sldMk cId="2952697558" sldId="454"/>
            <ac:spMk id="75" creationId="{8D2205C1-D9C9-2EAE-A6C4-E625A81ED6CD}"/>
          </ac:spMkLst>
        </pc:spChg>
        <pc:spChg chg="mod">
          <ac:chgData name="Pooja HK" userId="3cc65448-31aa-46d7-ad90-6bac825c0ee2" providerId="ADAL" clId="{2A074B62-4FC5-440E-B518-E1596DD910E4}" dt="2024-04-29T15:52:26.122" v="391" actId="165"/>
          <ac:spMkLst>
            <pc:docMk/>
            <pc:sldMk cId="2952697558" sldId="454"/>
            <ac:spMk id="76" creationId="{4C87F7CE-2593-2472-2256-2995E256DAE5}"/>
          </ac:spMkLst>
        </pc:spChg>
        <pc:spChg chg="mod">
          <ac:chgData name="Pooja HK" userId="3cc65448-31aa-46d7-ad90-6bac825c0ee2" providerId="ADAL" clId="{2A074B62-4FC5-440E-B518-E1596DD910E4}" dt="2024-04-29T15:52:26.122" v="391" actId="165"/>
          <ac:spMkLst>
            <pc:docMk/>
            <pc:sldMk cId="2952697558" sldId="454"/>
            <ac:spMk id="77" creationId="{7264C39F-7E78-9C47-D4D2-2BBE759D82BF}"/>
          </ac:spMkLst>
        </pc:spChg>
        <pc:spChg chg="mod">
          <ac:chgData name="Pooja HK" userId="3cc65448-31aa-46d7-ad90-6bac825c0ee2" providerId="ADAL" clId="{2A074B62-4FC5-440E-B518-E1596DD910E4}" dt="2024-04-29T15:52:26.122" v="391" actId="165"/>
          <ac:spMkLst>
            <pc:docMk/>
            <pc:sldMk cId="2952697558" sldId="454"/>
            <ac:spMk id="78" creationId="{9D75F23A-F32E-18A9-AA46-228A72D0B2DB}"/>
          </ac:spMkLst>
        </pc:spChg>
        <pc:spChg chg="mod">
          <ac:chgData name="Pooja HK" userId="3cc65448-31aa-46d7-ad90-6bac825c0ee2" providerId="ADAL" clId="{2A074B62-4FC5-440E-B518-E1596DD910E4}" dt="2024-04-29T15:52:26.122" v="391" actId="165"/>
          <ac:spMkLst>
            <pc:docMk/>
            <pc:sldMk cId="2952697558" sldId="454"/>
            <ac:spMk id="79" creationId="{76FB319F-3DE6-33A0-4A0E-CABE1595D3DF}"/>
          </ac:spMkLst>
        </pc:spChg>
        <pc:spChg chg="mod">
          <ac:chgData name="Pooja HK" userId="3cc65448-31aa-46d7-ad90-6bac825c0ee2" providerId="ADAL" clId="{2A074B62-4FC5-440E-B518-E1596DD910E4}" dt="2024-04-29T15:52:26.122" v="391" actId="165"/>
          <ac:spMkLst>
            <pc:docMk/>
            <pc:sldMk cId="2952697558" sldId="454"/>
            <ac:spMk id="80" creationId="{BF9DF642-B4FE-4259-8AB3-5C632FEC1C15}"/>
          </ac:spMkLst>
        </pc:spChg>
        <pc:spChg chg="mod">
          <ac:chgData name="Pooja HK" userId="3cc65448-31aa-46d7-ad90-6bac825c0ee2" providerId="ADAL" clId="{2A074B62-4FC5-440E-B518-E1596DD910E4}" dt="2024-04-29T15:52:26.122" v="391" actId="165"/>
          <ac:spMkLst>
            <pc:docMk/>
            <pc:sldMk cId="2952697558" sldId="454"/>
            <ac:spMk id="81" creationId="{CD9473D9-F682-5530-10C9-FA7EDC088755}"/>
          </ac:spMkLst>
        </pc:spChg>
        <pc:spChg chg="mod">
          <ac:chgData name="Pooja HK" userId="3cc65448-31aa-46d7-ad90-6bac825c0ee2" providerId="ADAL" clId="{2A074B62-4FC5-440E-B518-E1596DD910E4}" dt="2024-04-29T15:52:26.122" v="391" actId="165"/>
          <ac:spMkLst>
            <pc:docMk/>
            <pc:sldMk cId="2952697558" sldId="454"/>
            <ac:spMk id="87" creationId="{4B59330B-F6ED-7AF1-3446-7A6E80284366}"/>
          </ac:spMkLst>
        </pc:spChg>
        <pc:spChg chg="mod">
          <ac:chgData name="Pooja HK" userId="3cc65448-31aa-46d7-ad90-6bac825c0ee2" providerId="ADAL" clId="{2A074B62-4FC5-440E-B518-E1596DD910E4}" dt="2024-04-29T15:52:26.122" v="391" actId="165"/>
          <ac:spMkLst>
            <pc:docMk/>
            <pc:sldMk cId="2952697558" sldId="454"/>
            <ac:spMk id="88" creationId="{0504ABFE-7AB9-4277-103B-410D08210760}"/>
          </ac:spMkLst>
        </pc:spChg>
        <pc:spChg chg="mod">
          <ac:chgData name="Pooja HK" userId="3cc65448-31aa-46d7-ad90-6bac825c0ee2" providerId="ADAL" clId="{2A074B62-4FC5-440E-B518-E1596DD910E4}" dt="2024-04-29T15:52:26.122" v="391" actId="165"/>
          <ac:spMkLst>
            <pc:docMk/>
            <pc:sldMk cId="2952697558" sldId="454"/>
            <ac:spMk id="89" creationId="{7120AD74-09CA-C9B3-5A33-885CC538649C}"/>
          </ac:spMkLst>
        </pc:spChg>
        <pc:spChg chg="mod">
          <ac:chgData name="Pooja HK" userId="3cc65448-31aa-46d7-ad90-6bac825c0ee2" providerId="ADAL" clId="{2A074B62-4FC5-440E-B518-E1596DD910E4}" dt="2024-04-29T15:52:26.122" v="391" actId="165"/>
          <ac:spMkLst>
            <pc:docMk/>
            <pc:sldMk cId="2952697558" sldId="454"/>
            <ac:spMk id="90" creationId="{258B3A3B-A5E8-357E-BCE3-F8C24EE17C31}"/>
          </ac:spMkLst>
        </pc:spChg>
        <pc:spChg chg="mod">
          <ac:chgData name="Pooja HK" userId="3cc65448-31aa-46d7-ad90-6bac825c0ee2" providerId="ADAL" clId="{2A074B62-4FC5-440E-B518-E1596DD910E4}" dt="2024-04-29T15:52:26.122" v="391" actId="165"/>
          <ac:spMkLst>
            <pc:docMk/>
            <pc:sldMk cId="2952697558" sldId="454"/>
            <ac:spMk id="91" creationId="{FAE431E7-1E42-9A3B-C895-9E2C71DD2854}"/>
          </ac:spMkLst>
        </pc:spChg>
        <pc:spChg chg="mod">
          <ac:chgData name="Pooja HK" userId="3cc65448-31aa-46d7-ad90-6bac825c0ee2" providerId="ADAL" clId="{2A074B62-4FC5-440E-B518-E1596DD910E4}" dt="2024-04-29T15:52:26.122" v="391" actId="165"/>
          <ac:spMkLst>
            <pc:docMk/>
            <pc:sldMk cId="2952697558" sldId="454"/>
            <ac:spMk id="92" creationId="{00E5B57B-E7A1-9A1E-2895-B36AD946BBEC}"/>
          </ac:spMkLst>
        </pc:spChg>
        <pc:spChg chg="mod">
          <ac:chgData name="Pooja HK" userId="3cc65448-31aa-46d7-ad90-6bac825c0ee2" providerId="ADAL" clId="{2A074B62-4FC5-440E-B518-E1596DD910E4}" dt="2024-04-29T15:52:26.122" v="391" actId="165"/>
          <ac:spMkLst>
            <pc:docMk/>
            <pc:sldMk cId="2952697558" sldId="454"/>
            <ac:spMk id="93" creationId="{C43D7AA8-A3E9-45F7-96B8-88212E0E2EBC}"/>
          </ac:spMkLst>
        </pc:spChg>
        <pc:spChg chg="mod">
          <ac:chgData name="Pooja HK" userId="3cc65448-31aa-46d7-ad90-6bac825c0ee2" providerId="ADAL" clId="{2A074B62-4FC5-440E-B518-E1596DD910E4}" dt="2024-04-29T15:52:26.122" v="391" actId="165"/>
          <ac:spMkLst>
            <pc:docMk/>
            <pc:sldMk cId="2952697558" sldId="454"/>
            <ac:spMk id="94" creationId="{CDBFA65F-90A4-8A33-C34E-192D0BE4200B}"/>
          </ac:spMkLst>
        </pc:spChg>
        <pc:spChg chg="mod">
          <ac:chgData name="Pooja HK" userId="3cc65448-31aa-46d7-ad90-6bac825c0ee2" providerId="ADAL" clId="{2A074B62-4FC5-440E-B518-E1596DD910E4}" dt="2024-04-29T15:52:26.122" v="391" actId="165"/>
          <ac:spMkLst>
            <pc:docMk/>
            <pc:sldMk cId="2952697558" sldId="454"/>
            <ac:spMk id="95" creationId="{50E63238-D5D4-343D-4707-0A0B508051DC}"/>
          </ac:spMkLst>
        </pc:spChg>
        <pc:spChg chg="mod">
          <ac:chgData name="Pooja HK" userId="3cc65448-31aa-46d7-ad90-6bac825c0ee2" providerId="ADAL" clId="{2A074B62-4FC5-440E-B518-E1596DD910E4}" dt="2024-04-29T15:52:26.122" v="391" actId="165"/>
          <ac:spMkLst>
            <pc:docMk/>
            <pc:sldMk cId="2952697558" sldId="454"/>
            <ac:spMk id="96" creationId="{BCD86FFF-1CF8-596E-F31A-E17E7936671D}"/>
          </ac:spMkLst>
        </pc:spChg>
        <pc:spChg chg="mod">
          <ac:chgData name="Pooja HK" userId="3cc65448-31aa-46d7-ad90-6bac825c0ee2" providerId="ADAL" clId="{2A074B62-4FC5-440E-B518-E1596DD910E4}" dt="2024-04-29T15:52:26.122" v="391" actId="165"/>
          <ac:spMkLst>
            <pc:docMk/>
            <pc:sldMk cId="2952697558" sldId="454"/>
            <ac:spMk id="97" creationId="{75A07997-5006-B2B9-9D60-51D5C0B8E83A}"/>
          </ac:spMkLst>
        </pc:spChg>
        <pc:spChg chg="mod">
          <ac:chgData name="Pooja HK" userId="3cc65448-31aa-46d7-ad90-6bac825c0ee2" providerId="ADAL" clId="{2A074B62-4FC5-440E-B518-E1596DD910E4}" dt="2024-04-29T15:52:26.122" v="391" actId="165"/>
          <ac:spMkLst>
            <pc:docMk/>
            <pc:sldMk cId="2952697558" sldId="454"/>
            <ac:spMk id="98" creationId="{46424182-2CED-FD0A-C121-B3CE332B1B35}"/>
          </ac:spMkLst>
        </pc:spChg>
        <pc:spChg chg="mod">
          <ac:chgData name="Pooja HK" userId="3cc65448-31aa-46d7-ad90-6bac825c0ee2" providerId="ADAL" clId="{2A074B62-4FC5-440E-B518-E1596DD910E4}" dt="2024-04-29T15:52:26.122" v="391" actId="165"/>
          <ac:spMkLst>
            <pc:docMk/>
            <pc:sldMk cId="2952697558" sldId="454"/>
            <ac:spMk id="99" creationId="{207D0CC3-36D2-4EBC-1E7F-DDF4CDBE6CCB}"/>
          </ac:spMkLst>
        </pc:spChg>
        <pc:spChg chg="mod">
          <ac:chgData name="Pooja HK" userId="3cc65448-31aa-46d7-ad90-6bac825c0ee2" providerId="ADAL" clId="{2A074B62-4FC5-440E-B518-E1596DD910E4}" dt="2024-04-29T15:52:26.122" v="391" actId="165"/>
          <ac:spMkLst>
            <pc:docMk/>
            <pc:sldMk cId="2952697558" sldId="454"/>
            <ac:spMk id="100" creationId="{2572B003-1EC8-B2FE-A296-F377BA643BAA}"/>
          </ac:spMkLst>
        </pc:spChg>
        <pc:spChg chg="del">
          <ac:chgData name="Pooja HK" userId="3cc65448-31aa-46d7-ad90-6bac825c0ee2" providerId="ADAL" clId="{2A074B62-4FC5-440E-B518-E1596DD910E4}" dt="2024-04-29T15:52:05.399" v="388" actId="478"/>
          <ac:spMkLst>
            <pc:docMk/>
            <pc:sldMk cId="2952697558" sldId="454"/>
            <ac:spMk id="101" creationId="{D4604795-CD0B-D344-B96A-BE234670FDE1}"/>
          </ac:spMkLst>
        </pc:spChg>
        <pc:spChg chg="del mod">
          <ac:chgData name="Pooja HK" userId="3cc65448-31aa-46d7-ad90-6bac825c0ee2" providerId="ADAL" clId="{2A074B62-4FC5-440E-B518-E1596DD910E4}" dt="2024-04-29T15:51:59.004" v="386" actId="478"/>
          <ac:spMkLst>
            <pc:docMk/>
            <pc:sldMk cId="2952697558" sldId="454"/>
            <ac:spMk id="102" creationId="{2949B40D-2B41-A011-8099-F69F21C91BBA}"/>
          </ac:spMkLst>
        </pc:spChg>
        <pc:spChg chg="del">
          <ac:chgData name="Pooja HK" userId="3cc65448-31aa-46d7-ad90-6bac825c0ee2" providerId="ADAL" clId="{2A074B62-4FC5-440E-B518-E1596DD910E4}" dt="2024-04-29T15:52:02.228" v="387" actId="478"/>
          <ac:spMkLst>
            <pc:docMk/>
            <pc:sldMk cId="2952697558" sldId="454"/>
            <ac:spMk id="103" creationId="{1D4DAA12-A924-0ADD-C52C-DB133671C725}"/>
          </ac:spMkLst>
        </pc:spChg>
        <pc:spChg chg="del mod">
          <ac:chgData name="Pooja HK" userId="3cc65448-31aa-46d7-ad90-6bac825c0ee2" providerId="ADAL" clId="{2A074B62-4FC5-440E-B518-E1596DD910E4}" dt="2024-04-29T15:51:56.613" v="384" actId="478"/>
          <ac:spMkLst>
            <pc:docMk/>
            <pc:sldMk cId="2952697558" sldId="454"/>
            <ac:spMk id="104" creationId="{3F785B9F-4D31-76AE-8446-2E544A127904}"/>
          </ac:spMkLst>
        </pc:spChg>
        <pc:grpChg chg="add mod">
          <ac:chgData name="Pooja HK" userId="3cc65448-31aa-46d7-ad90-6bac825c0ee2" providerId="ADAL" clId="{2A074B62-4FC5-440E-B518-E1596DD910E4}" dt="2024-04-29T15:52:39.543" v="440" actId="164"/>
          <ac:grpSpMkLst>
            <pc:docMk/>
            <pc:sldMk cId="2952697558" sldId="454"/>
            <ac:grpSpMk id="3" creationId="{E40E222E-77B8-7C43-F5FA-ABA6E91A7050}"/>
          </ac:grpSpMkLst>
        </pc:grpChg>
        <pc:grpChg chg="del mod">
          <ac:chgData name="Pooja HK" userId="3cc65448-31aa-46d7-ad90-6bac825c0ee2" providerId="ADAL" clId="{2A074B62-4FC5-440E-B518-E1596DD910E4}" dt="2024-04-29T15:52:26.122" v="391" actId="165"/>
          <ac:grpSpMkLst>
            <pc:docMk/>
            <pc:sldMk cId="2952697558" sldId="454"/>
            <ac:grpSpMk id="4" creationId="{94DD32F3-98CC-CB63-E121-C9522DBC821D}"/>
          </ac:grpSpMkLst>
        </pc:grpChg>
        <pc:grpChg chg="del">
          <ac:chgData name="Pooja HK" userId="3cc65448-31aa-46d7-ad90-6bac825c0ee2" providerId="ADAL" clId="{2A074B62-4FC5-440E-B518-E1596DD910E4}" dt="2024-04-29T15:51:56.613" v="384" actId="478"/>
          <ac:grpSpMkLst>
            <pc:docMk/>
            <pc:sldMk cId="2952697558" sldId="454"/>
            <ac:grpSpMk id="11" creationId="{9905AA54-F83C-F023-7FF9-042E19942E18}"/>
          </ac:grpSpMkLst>
        </pc:grpChg>
        <pc:grpChg chg="del">
          <ac:chgData name="Pooja HK" userId="3cc65448-31aa-46d7-ad90-6bac825c0ee2" providerId="ADAL" clId="{2A074B62-4FC5-440E-B518-E1596DD910E4}" dt="2024-04-29T15:51:59.004" v="386" actId="478"/>
          <ac:grpSpMkLst>
            <pc:docMk/>
            <pc:sldMk cId="2952697558" sldId="454"/>
            <ac:grpSpMk id="12" creationId="{67840B61-726C-8664-7B9B-4F02521B2350}"/>
          </ac:grpSpMkLst>
        </pc:grpChg>
        <pc:grpChg chg="mod topLvl">
          <ac:chgData name="Pooja HK" userId="3cc65448-31aa-46d7-ad90-6bac825c0ee2" providerId="ADAL" clId="{2A074B62-4FC5-440E-B518-E1596DD910E4}" dt="2024-04-29T15:52:39.543" v="440" actId="164"/>
          <ac:grpSpMkLst>
            <pc:docMk/>
            <pc:sldMk cId="2952697558" sldId="454"/>
            <ac:grpSpMk id="17" creationId="{A77553E9-4CD8-A1C6-0987-887BEA2A2B90}"/>
          </ac:grpSpMkLst>
        </pc:grpChg>
        <pc:grpChg chg="mod topLvl">
          <ac:chgData name="Pooja HK" userId="3cc65448-31aa-46d7-ad90-6bac825c0ee2" providerId="ADAL" clId="{2A074B62-4FC5-440E-B518-E1596DD910E4}" dt="2024-04-29T15:52:39.543" v="440" actId="164"/>
          <ac:grpSpMkLst>
            <pc:docMk/>
            <pc:sldMk cId="2952697558" sldId="454"/>
            <ac:grpSpMk id="18" creationId="{A8518A3F-2E01-CFA3-E5B8-083002B2675E}"/>
          </ac:grpSpMkLst>
        </pc:grpChg>
        <pc:grpChg chg="mod topLvl">
          <ac:chgData name="Pooja HK" userId="3cc65448-31aa-46d7-ad90-6bac825c0ee2" providerId="ADAL" clId="{2A074B62-4FC5-440E-B518-E1596DD910E4}" dt="2024-04-29T15:52:39.543" v="440" actId="164"/>
          <ac:grpSpMkLst>
            <pc:docMk/>
            <pc:sldMk cId="2952697558" sldId="454"/>
            <ac:grpSpMk id="19" creationId="{168012F0-EF8A-9829-624A-C2CFD122C20A}"/>
          </ac:grpSpMkLst>
        </pc:grpChg>
        <pc:grpChg chg="mod topLvl">
          <ac:chgData name="Pooja HK" userId="3cc65448-31aa-46d7-ad90-6bac825c0ee2" providerId="ADAL" clId="{2A074B62-4FC5-440E-B518-E1596DD910E4}" dt="2024-04-29T15:52:39.543" v="440" actId="164"/>
          <ac:grpSpMkLst>
            <pc:docMk/>
            <pc:sldMk cId="2952697558" sldId="454"/>
            <ac:grpSpMk id="25" creationId="{A46C2296-862B-31DD-AAC6-396F748DD250}"/>
          </ac:grpSpMkLst>
        </pc:grpChg>
        <pc:grpChg chg="mod topLvl">
          <ac:chgData name="Pooja HK" userId="3cc65448-31aa-46d7-ad90-6bac825c0ee2" providerId="ADAL" clId="{2A074B62-4FC5-440E-B518-E1596DD910E4}" dt="2024-04-29T15:52:39.543" v="440" actId="164"/>
          <ac:grpSpMkLst>
            <pc:docMk/>
            <pc:sldMk cId="2952697558" sldId="454"/>
            <ac:grpSpMk id="26" creationId="{99FBCF9D-5A80-4D82-C6CE-FADA65E5CF92}"/>
          </ac:grpSpMkLst>
        </pc:grpChg>
        <pc:grpChg chg="mod topLvl">
          <ac:chgData name="Pooja HK" userId="3cc65448-31aa-46d7-ad90-6bac825c0ee2" providerId="ADAL" clId="{2A074B62-4FC5-440E-B518-E1596DD910E4}" dt="2024-04-29T15:52:39.543" v="440" actId="164"/>
          <ac:grpSpMkLst>
            <pc:docMk/>
            <pc:sldMk cId="2952697558" sldId="454"/>
            <ac:grpSpMk id="27" creationId="{D2D5E880-6935-2AB0-DCD5-F16D1FD85B46}"/>
          </ac:grpSpMkLst>
        </pc:grpChg>
        <pc:grpChg chg="mod topLvl">
          <ac:chgData name="Pooja HK" userId="3cc65448-31aa-46d7-ad90-6bac825c0ee2" providerId="ADAL" clId="{2A074B62-4FC5-440E-B518-E1596DD910E4}" dt="2024-04-29T15:52:39.543" v="440" actId="164"/>
          <ac:grpSpMkLst>
            <pc:docMk/>
            <pc:sldMk cId="2952697558" sldId="454"/>
            <ac:grpSpMk id="28" creationId="{EEC03EC3-26F9-5FFB-CB27-34FD588F0BE4}"/>
          </ac:grpSpMkLst>
        </pc:grpChg>
        <pc:grpChg chg="mod topLvl">
          <ac:chgData name="Pooja HK" userId="3cc65448-31aa-46d7-ad90-6bac825c0ee2" providerId="ADAL" clId="{2A074B62-4FC5-440E-B518-E1596DD910E4}" dt="2024-04-29T15:52:39.543" v="440" actId="164"/>
          <ac:grpSpMkLst>
            <pc:docMk/>
            <pc:sldMk cId="2952697558" sldId="454"/>
            <ac:grpSpMk id="29" creationId="{646F6FC8-E761-8557-2C7A-3BE33602A6E6}"/>
          </ac:grpSpMkLst>
        </pc:grpChg>
        <pc:grpChg chg="mod topLvl">
          <ac:chgData name="Pooja HK" userId="3cc65448-31aa-46d7-ad90-6bac825c0ee2" providerId="ADAL" clId="{2A074B62-4FC5-440E-B518-E1596DD910E4}" dt="2024-04-29T15:52:39.543" v="440" actId="164"/>
          <ac:grpSpMkLst>
            <pc:docMk/>
            <pc:sldMk cId="2952697558" sldId="454"/>
            <ac:grpSpMk id="34" creationId="{9266C69E-6FFD-06F0-9819-01D628E1C40A}"/>
          </ac:grpSpMkLst>
        </pc:grpChg>
        <pc:grpChg chg="mod topLvl">
          <ac:chgData name="Pooja HK" userId="3cc65448-31aa-46d7-ad90-6bac825c0ee2" providerId="ADAL" clId="{2A074B62-4FC5-440E-B518-E1596DD910E4}" dt="2024-04-29T15:52:31.111" v="393" actId="164"/>
          <ac:grpSpMkLst>
            <pc:docMk/>
            <pc:sldMk cId="2952697558" sldId="454"/>
            <ac:grpSpMk id="35" creationId="{BDD5BE8F-1A87-1BAD-3905-9CEFB618BA07}"/>
          </ac:grpSpMkLst>
        </pc:grpChg>
        <pc:grpChg chg="mod topLvl">
          <ac:chgData name="Pooja HK" userId="3cc65448-31aa-46d7-ad90-6bac825c0ee2" providerId="ADAL" clId="{2A074B62-4FC5-440E-B518-E1596DD910E4}" dt="2024-04-29T15:52:31.111" v="393" actId="164"/>
          <ac:grpSpMkLst>
            <pc:docMk/>
            <pc:sldMk cId="2952697558" sldId="454"/>
            <ac:grpSpMk id="36" creationId="{D23B34E8-1691-99F6-E462-441126495A4B}"/>
          </ac:grpSpMkLst>
        </pc:grpChg>
        <pc:grpChg chg="mod topLvl">
          <ac:chgData name="Pooja HK" userId="3cc65448-31aa-46d7-ad90-6bac825c0ee2" providerId="ADAL" clId="{2A074B62-4FC5-440E-B518-E1596DD910E4}" dt="2024-04-29T15:52:39.543" v="440" actId="164"/>
          <ac:grpSpMkLst>
            <pc:docMk/>
            <pc:sldMk cId="2952697558" sldId="454"/>
            <ac:grpSpMk id="43" creationId="{B1E01F17-94DA-3B8B-7AE9-049AC19078C9}"/>
          </ac:grpSpMkLst>
        </pc:grpChg>
        <pc:grpChg chg="mod">
          <ac:chgData name="Pooja HK" userId="3cc65448-31aa-46d7-ad90-6bac825c0ee2" providerId="ADAL" clId="{2A074B62-4FC5-440E-B518-E1596DD910E4}" dt="2024-04-29T15:52:26.122" v="391" actId="165"/>
          <ac:grpSpMkLst>
            <pc:docMk/>
            <pc:sldMk cId="2952697558" sldId="454"/>
            <ac:grpSpMk id="54" creationId="{A811B97A-EB4A-ED46-3F13-7512907555A2}"/>
          </ac:grpSpMkLst>
        </pc:grpChg>
        <pc:grpChg chg="mod">
          <ac:chgData name="Pooja HK" userId="3cc65448-31aa-46d7-ad90-6bac825c0ee2" providerId="ADAL" clId="{2A074B62-4FC5-440E-B518-E1596DD910E4}" dt="2024-04-29T15:52:26.122" v="391" actId="165"/>
          <ac:grpSpMkLst>
            <pc:docMk/>
            <pc:sldMk cId="2952697558" sldId="454"/>
            <ac:grpSpMk id="58" creationId="{376443D9-5949-2783-B60D-C55FDFECDE0D}"/>
          </ac:grpSpMkLst>
        </pc:grpChg>
        <pc:grpChg chg="mod">
          <ac:chgData name="Pooja HK" userId="3cc65448-31aa-46d7-ad90-6bac825c0ee2" providerId="ADAL" clId="{2A074B62-4FC5-440E-B518-E1596DD910E4}" dt="2024-04-29T15:52:26.122" v="391" actId="165"/>
          <ac:grpSpMkLst>
            <pc:docMk/>
            <pc:sldMk cId="2952697558" sldId="454"/>
            <ac:grpSpMk id="63" creationId="{CEDA8A22-AA2A-A23C-92A4-F7ADBE328BAA}"/>
          </ac:grpSpMkLst>
        </pc:grpChg>
        <pc:grpChg chg="mod">
          <ac:chgData name="Pooja HK" userId="3cc65448-31aa-46d7-ad90-6bac825c0ee2" providerId="ADAL" clId="{2A074B62-4FC5-440E-B518-E1596DD910E4}" dt="2024-04-29T15:52:26.122" v="391" actId="165"/>
          <ac:grpSpMkLst>
            <pc:docMk/>
            <pc:sldMk cId="2952697558" sldId="454"/>
            <ac:grpSpMk id="64" creationId="{0AC0EC59-7B4A-5180-3D60-33B8F12771EC}"/>
          </ac:grpSpMkLst>
        </pc:grpChg>
        <pc:grpChg chg="mod">
          <ac:chgData name="Pooja HK" userId="3cc65448-31aa-46d7-ad90-6bac825c0ee2" providerId="ADAL" clId="{2A074B62-4FC5-440E-B518-E1596DD910E4}" dt="2024-04-29T15:52:26.122" v="391" actId="165"/>
          <ac:grpSpMkLst>
            <pc:docMk/>
            <pc:sldMk cId="2952697558" sldId="454"/>
            <ac:grpSpMk id="65" creationId="{093F56F6-1C6A-9D39-1E9D-048F30482410}"/>
          </ac:grpSpMkLst>
        </pc:grpChg>
        <pc:grpChg chg="mod">
          <ac:chgData name="Pooja HK" userId="3cc65448-31aa-46d7-ad90-6bac825c0ee2" providerId="ADAL" clId="{2A074B62-4FC5-440E-B518-E1596DD910E4}" dt="2024-04-29T15:52:26.122" v="391" actId="165"/>
          <ac:grpSpMkLst>
            <pc:docMk/>
            <pc:sldMk cId="2952697558" sldId="454"/>
            <ac:grpSpMk id="82" creationId="{505B8F5D-3026-D37E-3CAF-340216D5AB0D}"/>
          </ac:grpSpMkLst>
        </pc:grpChg>
        <pc:grpChg chg="mod">
          <ac:chgData name="Pooja HK" userId="3cc65448-31aa-46d7-ad90-6bac825c0ee2" providerId="ADAL" clId="{2A074B62-4FC5-440E-B518-E1596DD910E4}" dt="2024-04-29T15:52:26.122" v="391" actId="165"/>
          <ac:grpSpMkLst>
            <pc:docMk/>
            <pc:sldMk cId="2952697558" sldId="454"/>
            <ac:grpSpMk id="83" creationId="{81043AC1-6869-6E15-216C-CFF4F53B26B1}"/>
          </ac:grpSpMkLst>
        </pc:grpChg>
        <pc:grpChg chg="mod">
          <ac:chgData name="Pooja HK" userId="3cc65448-31aa-46d7-ad90-6bac825c0ee2" providerId="ADAL" clId="{2A074B62-4FC5-440E-B518-E1596DD910E4}" dt="2024-04-29T15:52:26.122" v="391" actId="165"/>
          <ac:grpSpMkLst>
            <pc:docMk/>
            <pc:sldMk cId="2952697558" sldId="454"/>
            <ac:grpSpMk id="84" creationId="{CB272807-C249-EEFB-79E9-5D0A1DC8D679}"/>
          </ac:grpSpMkLst>
        </pc:grpChg>
        <pc:grpChg chg="mod">
          <ac:chgData name="Pooja HK" userId="3cc65448-31aa-46d7-ad90-6bac825c0ee2" providerId="ADAL" clId="{2A074B62-4FC5-440E-B518-E1596DD910E4}" dt="2024-04-29T15:52:26.122" v="391" actId="165"/>
          <ac:grpSpMkLst>
            <pc:docMk/>
            <pc:sldMk cId="2952697558" sldId="454"/>
            <ac:grpSpMk id="85" creationId="{2B2F707B-5C71-1447-DD85-D568725B0B0C}"/>
          </ac:grpSpMkLst>
        </pc:grpChg>
        <pc:grpChg chg="mod">
          <ac:chgData name="Pooja HK" userId="3cc65448-31aa-46d7-ad90-6bac825c0ee2" providerId="ADAL" clId="{2A074B62-4FC5-440E-B518-E1596DD910E4}" dt="2024-04-29T15:52:26.122" v="391" actId="165"/>
          <ac:grpSpMkLst>
            <pc:docMk/>
            <pc:sldMk cId="2952697558" sldId="454"/>
            <ac:grpSpMk id="86" creationId="{810856B0-297A-F371-AF28-163C3EC90732}"/>
          </ac:grpSpMkLst>
        </pc:grpChg>
        <pc:grpChg chg="add mod">
          <ac:chgData name="Pooja HK" userId="3cc65448-31aa-46d7-ad90-6bac825c0ee2" providerId="ADAL" clId="{2A074B62-4FC5-440E-B518-E1596DD910E4}" dt="2024-04-29T15:52:44.980" v="473" actId="1038"/>
          <ac:grpSpMkLst>
            <pc:docMk/>
            <pc:sldMk cId="2952697558" sldId="454"/>
            <ac:grpSpMk id="105" creationId="{7CCCF32E-A561-4087-4CD5-5B5376086415}"/>
          </ac:grpSpMkLst>
        </pc:grpChg>
        <pc:picChg chg="mod">
          <ac:chgData name="Pooja HK" userId="3cc65448-31aa-46d7-ad90-6bac825c0ee2" providerId="ADAL" clId="{2A074B62-4FC5-440E-B518-E1596DD910E4}" dt="2024-04-29T15:52:26.122" v="391" actId="165"/>
          <ac:picMkLst>
            <pc:docMk/>
            <pc:sldMk cId="2952697558" sldId="454"/>
            <ac:picMk id="55" creationId="{B3F30DC0-2999-6518-BEB8-732DDC111A66}"/>
          </ac:picMkLst>
        </pc:picChg>
        <pc:picChg chg="mod">
          <ac:chgData name="Pooja HK" userId="3cc65448-31aa-46d7-ad90-6bac825c0ee2" providerId="ADAL" clId="{2A074B62-4FC5-440E-B518-E1596DD910E4}" dt="2024-04-29T15:52:26.122" v="391" actId="165"/>
          <ac:picMkLst>
            <pc:docMk/>
            <pc:sldMk cId="2952697558" sldId="454"/>
            <ac:picMk id="56" creationId="{A4543371-8F29-3694-607E-FF4C1FB78907}"/>
          </ac:picMkLst>
        </pc:picChg>
        <pc:picChg chg="mod">
          <ac:chgData name="Pooja HK" userId="3cc65448-31aa-46d7-ad90-6bac825c0ee2" providerId="ADAL" clId="{2A074B62-4FC5-440E-B518-E1596DD910E4}" dt="2024-04-29T15:52:26.122" v="391" actId="165"/>
          <ac:picMkLst>
            <pc:docMk/>
            <pc:sldMk cId="2952697558" sldId="454"/>
            <ac:picMk id="59" creationId="{921623E2-04F9-748D-2DDE-069AAAEDE005}"/>
          </ac:picMkLst>
        </pc:picChg>
        <pc:picChg chg="mod">
          <ac:chgData name="Pooja HK" userId="3cc65448-31aa-46d7-ad90-6bac825c0ee2" providerId="ADAL" clId="{2A074B62-4FC5-440E-B518-E1596DD910E4}" dt="2024-04-29T15:52:26.122" v="391" actId="165"/>
          <ac:picMkLst>
            <pc:docMk/>
            <pc:sldMk cId="2952697558" sldId="454"/>
            <ac:picMk id="60" creationId="{44C67EB8-3194-A201-2607-1FC1522C80A4}"/>
          </ac:picMkLst>
        </pc:picChg>
        <pc:cxnChg chg="mod topLvl">
          <ac:chgData name="Pooja HK" userId="3cc65448-31aa-46d7-ad90-6bac825c0ee2" providerId="ADAL" clId="{2A074B62-4FC5-440E-B518-E1596DD910E4}" dt="2024-04-29T15:52:39.543" v="440" actId="164"/>
          <ac:cxnSpMkLst>
            <pc:docMk/>
            <pc:sldMk cId="2952697558" sldId="454"/>
            <ac:cxnSpMk id="30" creationId="{67780650-F5C3-7CC9-3268-12F2290A510D}"/>
          </ac:cxnSpMkLst>
        </pc:cxnChg>
        <pc:cxnChg chg="mod topLvl">
          <ac:chgData name="Pooja HK" userId="3cc65448-31aa-46d7-ad90-6bac825c0ee2" providerId="ADAL" clId="{2A074B62-4FC5-440E-B518-E1596DD910E4}" dt="2024-04-29T15:52:39.543" v="440" actId="164"/>
          <ac:cxnSpMkLst>
            <pc:docMk/>
            <pc:sldMk cId="2952697558" sldId="454"/>
            <ac:cxnSpMk id="31" creationId="{07206F6E-A063-C067-AA19-4471FD17C143}"/>
          </ac:cxnSpMkLst>
        </pc:cxnChg>
        <pc:cxnChg chg="mod topLvl">
          <ac:chgData name="Pooja HK" userId="3cc65448-31aa-46d7-ad90-6bac825c0ee2" providerId="ADAL" clId="{2A074B62-4FC5-440E-B518-E1596DD910E4}" dt="2024-04-29T15:52:39.543" v="440" actId="164"/>
          <ac:cxnSpMkLst>
            <pc:docMk/>
            <pc:sldMk cId="2952697558" sldId="454"/>
            <ac:cxnSpMk id="32" creationId="{C7A7C1A8-4BFF-0F3A-A04F-CA57EF4A5811}"/>
          </ac:cxnSpMkLst>
        </pc:cxnChg>
        <pc:cxnChg chg="mod topLvl">
          <ac:chgData name="Pooja HK" userId="3cc65448-31aa-46d7-ad90-6bac825c0ee2" providerId="ADAL" clId="{2A074B62-4FC5-440E-B518-E1596DD910E4}" dt="2024-04-29T15:52:39.543" v="440" actId="164"/>
          <ac:cxnSpMkLst>
            <pc:docMk/>
            <pc:sldMk cId="2952697558" sldId="454"/>
            <ac:cxnSpMk id="33" creationId="{773A573F-517E-A70A-5BED-794283DDBF8A}"/>
          </ac:cxnSpMkLst>
        </pc:cxnChg>
        <pc:cxnChg chg="mod topLvl">
          <ac:chgData name="Pooja HK" userId="3cc65448-31aa-46d7-ad90-6bac825c0ee2" providerId="ADAL" clId="{2A074B62-4FC5-440E-B518-E1596DD910E4}" dt="2024-04-29T15:52:39.543" v="440" actId="164"/>
          <ac:cxnSpMkLst>
            <pc:docMk/>
            <pc:sldMk cId="2952697558" sldId="454"/>
            <ac:cxnSpMk id="37" creationId="{678D6286-2ACE-D258-9682-6FA0A73BD1CE}"/>
          </ac:cxnSpMkLst>
        </pc:cxnChg>
        <pc:cxnChg chg="mod topLvl">
          <ac:chgData name="Pooja HK" userId="3cc65448-31aa-46d7-ad90-6bac825c0ee2" providerId="ADAL" clId="{2A074B62-4FC5-440E-B518-E1596DD910E4}" dt="2024-04-29T15:52:39.543" v="440" actId="164"/>
          <ac:cxnSpMkLst>
            <pc:docMk/>
            <pc:sldMk cId="2952697558" sldId="454"/>
            <ac:cxnSpMk id="38" creationId="{54764EB3-C9B9-7DA3-EE59-6FB01053A246}"/>
          </ac:cxnSpMkLst>
        </pc:cxnChg>
        <pc:cxnChg chg="mod topLvl">
          <ac:chgData name="Pooja HK" userId="3cc65448-31aa-46d7-ad90-6bac825c0ee2" providerId="ADAL" clId="{2A074B62-4FC5-440E-B518-E1596DD910E4}" dt="2024-04-29T15:52:39.543" v="440" actId="164"/>
          <ac:cxnSpMkLst>
            <pc:docMk/>
            <pc:sldMk cId="2952697558" sldId="454"/>
            <ac:cxnSpMk id="39" creationId="{99D00FE1-84CD-4CC3-BB76-FE2F3A204EB7}"/>
          </ac:cxnSpMkLst>
        </pc:cxnChg>
        <pc:cxnChg chg="mod topLvl">
          <ac:chgData name="Pooja HK" userId="3cc65448-31aa-46d7-ad90-6bac825c0ee2" providerId="ADAL" clId="{2A074B62-4FC5-440E-B518-E1596DD910E4}" dt="2024-04-29T15:52:39.543" v="440" actId="164"/>
          <ac:cxnSpMkLst>
            <pc:docMk/>
            <pc:sldMk cId="2952697558" sldId="454"/>
            <ac:cxnSpMk id="40" creationId="{183A558E-5BB5-16ED-9FCD-3C813DF16C7B}"/>
          </ac:cxnSpMkLst>
        </pc:cxnChg>
        <pc:cxnChg chg="mod topLvl">
          <ac:chgData name="Pooja HK" userId="3cc65448-31aa-46d7-ad90-6bac825c0ee2" providerId="ADAL" clId="{2A074B62-4FC5-440E-B518-E1596DD910E4}" dt="2024-04-29T15:52:39.543" v="440" actId="164"/>
          <ac:cxnSpMkLst>
            <pc:docMk/>
            <pc:sldMk cId="2952697558" sldId="454"/>
            <ac:cxnSpMk id="41" creationId="{CD193BCD-3D8C-BDAC-0276-A0F4C025A9C3}"/>
          </ac:cxnSpMkLst>
        </pc:cxnChg>
        <pc:cxnChg chg="mod topLvl">
          <ac:chgData name="Pooja HK" userId="3cc65448-31aa-46d7-ad90-6bac825c0ee2" providerId="ADAL" clId="{2A074B62-4FC5-440E-B518-E1596DD910E4}" dt="2024-04-29T15:52:39.543" v="440" actId="164"/>
          <ac:cxnSpMkLst>
            <pc:docMk/>
            <pc:sldMk cId="2952697558" sldId="454"/>
            <ac:cxnSpMk id="42" creationId="{FBD84F7B-C417-6980-6308-F36B9D7019FB}"/>
          </ac:cxnSpMkLst>
        </pc:cxnChg>
        <pc:cxnChg chg="mod topLvl">
          <ac:chgData name="Pooja HK" userId="3cc65448-31aa-46d7-ad90-6bac825c0ee2" providerId="ADAL" clId="{2A074B62-4FC5-440E-B518-E1596DD910E4}" dt="2024-04-29T15:52:39.543" v="440" actId="164"/>
          <ac:cxnSpMkLst>
            <pc:docMk/>
            <pc:sldMk cId="2952697558" sldId="454"/>
            <ac:cxnSpMk id="44" creationId="{A3707FAD-000C-19F8-DA7B-7402183B3C7A}"/>
          </ac:cxnSpMkLst>
        </pc:cxn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52:51.979" v="474"/>
              <pc2:cmMkLst xmlns:pc2="http://schemas.microsoft.com/office/powerpoint/2019/9/main/command">
                <pc:docMk/>
                <pc:sldMk cId="2952697558" sldId="454"/>
                <pc2:cmMk id="{9F2AA01B-E4F3-486A-9026-5BC4686DF6F2}"/>
              </pc2:cmMkLst>
              <pc226:cmRplyChg chg="add">
                <pc226:chgData name="Pooja HK" userId="3cc65448-31aa-46d7-ad90-6bac825c0ee2" providerId="ADAL" clId="{2A074B62-4FC5-440E-B518-E1596DD910E4}" dt="2024-04-29T15:52:51.979" v="474"/>
                <pc2:cmRplyMkLst xmlns:pc2="http://schemas.microsoft.com/office/powerpoint/2019/9/main/command">
                  <pc:docMk/>
                  <pc:sldMk cId="2952697558" sldId="454"/>
                  <pc2:cmMk id="{9F2AA01B-E4F3-486A-9026-5BC4686DF6F2}"/>
                  <pc2:cmRplyMk id="{B9B756C1-CC02-4566-8550-571BAB3E9F65}"/>
                </pc2:cmRplyMkLst>
              </pc226:cmRplyChg>
            </pc226:cmChg>
          </p:ext>
        </pc:extLst>
      </pc:sldChg>
      <pc:sldChg chg="modSp mod">
        <pc:chgData name="Pooja HK" userId="3cc65448-31aa-46d7-ad90-6bac825c0ee2" providerId="ADAL" clId="{2A074B62-4FC5-440E-B518-E1596DD910E4}" dt="2024-04-30T05:51:03.685" v="864" actId="20577"/>
        <pc:sldMkLst>
          <pc:docMk/>
          <pc:sldMk cId="2722744785" sldId="462"/>
        </pc:sldMkLst>
        <pc:spChg chg="mod">
          <ac:chgData name="Pooja HK" userId="3cc65448-31aa-46d7-ad90-6bac825c0ee2" providerId="ADAL" clId="{2A074B62-4FC5-440E-B518-E1596DD910E4}" dt="2024-04-30T05:51:03.685" v="864" actId="20577"/>
          <ac:spMkLst>
            <pc:docMk/>
            <pc:sldMk cId="2722744785" sldId="462"/>
            <ac:spMk id="5" creationId="{AF6B602B-9F4F-69B0-80AF-800AAAC37E45}"/>
          </ac:spMkLst>
        </pc:spChg>
      </pc:sldChg>
      <pc:sldChg chg="modSp mod modCm">
        <pc:chgData name="Pooja HK" userId="3cc65448-31aa-46d7-ad90-6bac825c0ee2" providerId="ADAL" clId="{2A074B62-4FC5-440E-B518-E1596DD910E4}" dt="2024-04-24T09:30:50.745" v="185"/>
        <pc:sldMkLst>
          <pc:docMk/>
          <pc:sldMk cId="1048404700" sldId="472"/>
        </pc:sldMkLst>
        <pc:spChg chg="mod">
          <ac:chgData name="Pooja HK" userId="3cc65448-31aa-46d7-ad90-6bac825c0ee2" providerId="ADAL" clId="{2A074B62-4FC5-440E-B518-E1596DD910E4}" dt="2024-04-24T09:28:45.497" v="184" actId="1035"/>
          <ac:spMkLst>
            <pc:docMk/>
            <pc:sldMk cId="1048404700" sldId="472"/>
            <ac:spMk id="5" creationId="{9AD90C7F-360E-F6F5-A8B6-6F6FF157015C}"/>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24T09:30:50.745" v="185"/>
              <pc2:cmMkLst xmlns:pc2="http://schemas.microsoft.com/office/powerpoint/2019/9/main/command">
                <pc:docMk/>
                <pc:sldMk cId="1048404700" sldId="472"/>
                <pc2:cmMk id="{28B1FA40-7BC2-4A24-A2DA-5C1119088B0E}"/>
              </pc2:cmMkLst>
              <pc226:cmRplyChg chg="add">
                <pc226:chgData name="Pooja HK" userId="3cc65448-31aa-46d7-ad90-6bac825c0ee2" providerId="ADAL" clId="{2A074B62-4FC5-440E-B518-E1596DD910E4}" dt="2024-04-24T09:30:50.745" v="185"/>
                <pc2:cmRplyMkLst xmlns:pc2="http://schemas.microsoft.com/office/powerpoint/2019/9/main/command">
                  <pc:docMk/>
                  <pc:sldMk cId="1048404700" sldId="472"/>
                  <pc2:cmMk id="{28B1FA40-7BC2-4A24-A2DA-5C1119088B0E}"/>
                  <pc2:cmRplyMk id="{8C460DB0-64BF-4B2A-91B8-B408368E0233}"/>
                </pc2:cmRplyMkLst>
              </pc226:cmRplyChg>
            </pc226:cmChg>
          </p:ext>
        </pc:extLst>
      </pc:sldChg>
      <pc:sldChg chg="modSp mod modCm">
        <pc:chgData name="Pooja HK" userId="3cc65448-31aa-46d7-ad90-6bac825c0ee2" providerId="ADAL" clId="{2A074B62-4FC5-440E-B518-E1596DD910E4}" dt="2024-04-29T15:51:45.785" v="383"/>
        <pc:sldMkLst>
          <pc:docMk/>
          <pc:sldMk cId="2301316152" sldId="490"/>
        </pc:sldMkLst>
        <pc:spChg chg="mod">
          <ac:chgData name="Pooja HK" userId="3cc65448-31aa-46d7-ad90-6bac825c0ee2" providerId="ADAL" clId="{2A074B62-4FC5-440E-B518-E1596DD910E4}" dt="2024-04-29T15:27:36.583" v="235" actId="20577"/>
          <ac:spMkLst>
            <pc:docMk/>
            <pc:sldMk cId="2301316152" sldId="490"/>
            <ac:spMk id="5" creationId="{AF6B602B-9F4F-69B0-80AF-800AAAC37E45}"/>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51:45.785" v="383"/>
              <pc2:cmMkLst xmlns:pc2="http://schemas.microsoft.com/office/powerpoint/2019/9/main/command">
                <pc:docMk/>
                <pc:sldMk cId="2301316152" sldId="490"/>
                <pc2:cmMk id="{1CC72AEA-66CE-4140-9BED-17BDE7E7F677}"/>
              </pc2:cmMkLst>
              <pc226:cmRplyChg chg="add">
                <pc226:chgData name="Pooja HK" userId="3cc65448-31aa-46d7-ad90-6bac825c0ee2" providerId="ADAL" clId="{2A074B62-4FC5-440E-B518-E1596DD910E4}" dt="2024-04-29T15:51:45.785" v="383"/>
                <pc2:cmRplyMkLst xmlns:pc2="http://schemas.microsoft.com/office/powerpoint/2019/9/main/command">
                  <pc:docMk/>
                  <pc:sldMk cId="2301316152" sldId="490"/>
                  <pc2:cmMk id="{1CC72AEA-66CE-4140-9BED-17BDE7E7F677}"/>
                  <pc2:cmRplyMk id="{BAC14DF3-AC05-4FED-8558-66E7507D6993}"/>
                </pc2:cmRplyMkLst>
              </pc226:cmRplyChg>
            </pc226:cmChg>
          </p:ext>
        </pc:extLst>
      </pc:sldChg>
      <pc:sldChg chg="modSp mod">
        <pc:chgData name="Pooja HK" userId="3cc65448-31aa-46d7-ad90-6bac825c0ee2" providerId="ADAL" clId="{2A074B62-4FC5-440E-B518-E1596DD910E4}" dt="2024-04-30T05:51:07.591" v="865" actId="20577"/>
        <pc:sldMkLst>
          <pc:docMk/>
          <pc:sldMk cId="3728541831" sldId="491"/>
        </pc:sldMkLst>
        <pc:spChg chg="mod">
          <ac:chgData name="Pooja HK" userId="3cc65448-31aa-46d7-ad90-6bac825c0ee2" providerId="ADAL" clId="{2A074B62-4FC5-440E-B518-E1596DD910E4}" dt="2024-04-30T05:51:07.591" v="865" actId="20577"/>
          <ac:spMkLst>
            <pc:docMk/>
            <pc:sldMk cId="3728541831" sldId="491"/>
            <ac:spMk id="5" creationId="{AF6B602B-9F4F-69B0-80AF-800AAAC37E45}"/>
          </ac:spMkLst>
        </pc:spChg>
      </pc:sldChg>
      <pc:sldChg chg="modSp del mod">
        <pc:chgData name="Pooja HK" userId="3cc65448-31aa-46d7-ad90-6bac825c0ee2" providerId="ADAL" clId="{2A074B62-4FC5-440E-B518-E1596DD910E4}" dt="2024-04-30T06:49:03.706" v="1782" actId="47"/>
        <pc:sldMkLst>
          <pc:docMk/>
          <pc:sldMk cId="613824277" sldId="494"/>
        </pc:sldMkLst>
        <pc:spChg chg="mod">
          <ac:chgData name="Pooja HK" userId="3cc65448-31aa-46d7-ad90-6bac825c0ee2" providerId="ADAL" clId="{2A074B62-4FC5-440E-B518-E1596DD910E4}" dt="2024-04-29T16:31:58.594" v="612" actId="20577"/>
          <ac:spMkLst>
            <pc:docMk/>
            <pc:sldMk cId="613824277" sldId="494"/>
            <ac:spMk id="5" creationId="{AF6B602B-9F4F-69B0-80AF-800AAAC37E45}"/>
          </ac:spMkLst>
        </pc:spChg>
      </pc:sldChg>
      <pc:sldChg chg="addSp delSp modSp mod modCm">
        <pc:chgData name="Pooja HK" userId="3cc65448-31aa-46d7-ad90-6bac825c0ee2" providerId="ADAL" clId="{2A074B62-4FC5-440E-B518-E1596DD910E4}" dt="2024-04-30T05:03:27.984" v="746" actId="20577"/>
        <pc:sldMkLst>
          <pc:docMk/>
          <pc:sldMk cId="2682973527" sldId="495"/>
        </pc:sldMkLst>
        <pc:spChg chg="mod">
          <ac:chgData name="Pooja HK" userId="3cc65448-31aa-46d7-ad90-6bac825c0ee2" providerId="ADAL" clId="{2A074B62-4FC5-440E-B518-E1596DD910E4}" dt="2024-04-30T05:03:27.984" v="746" actId="20577"/>
          <ac:spMkLst>
            <pc:docMk/>
            <pc:sldMk cId="2682973527" sldId="495"/>
            <ac:spMk id="17" creationId="{D4730021-A8AA-AE7E-71C5-82D99A0680AF}"/>
          </ac:spMkLst>
        </pc:spChg>
        <pc:spChg chg="mod">
          <ac:chgData name="Pooja HK" userId="3cc65448-31aa-46d7-ad90-6bac825c0ee2" providerId="ADAL" clId="{2A074B62-4FC5-440E-B518-E1596DD910E4}" dt="2024-04-29T15:31:41.981" v="316" actId="20577"/>
          <ac:spMkLst>
            <pc:docMk/>
            <pc:sldMk cId="2682973527" sldId="495"/>
            <ac:spMk id="19" creationId="{711E2CF2-C0F8-FEB7-D20E-64D648CA6E02}"/>
          </ac:spMkLst>
        </pc:spChg>
        <pc:picChg chg="add mod">
          <ac:chgData name="Pooja HK" userId="3cc65448-31aa-46d7-ad90-6bac825c0ee2" providerId="ADAL" clId="{2A074B62-4FC5-440E-B518-E1596DD910E4}" dt="2024-04-30T05:03:04.883" v="745" actId="1038"/>
          <ac:picMkLst>
            <pc:docMk/>
            <pc:sldMk cId="2682973527" sldId="495"/>
            <ac:picMk id="2" creationId="{C2537574-BBA0-21BC-5B91-F7A36DD0B930}"/>
          </ac:picMkLst>
        </pc:picChg>
        <pc:picChg chg="del">
          <ac:chgData name="Pooja HK" userId="3cc65448-31aa-46d7-ad90-6bac825c0ee2" providerId="ADAL" clId="{2A074B62-4FC5-440E-B518-E1596DD910E4}" dt="2024-04-30T05:02:52.789" v="738" actId="478"/>
          <ac:picMkLst>
            <pc:docMk/>
            <pc:sldMk cId="2682973527" sldId="495"/>
            <ac:picMk id="25" creationId="{C153EBE3-D265-69B6-803A-0AFD0E74A934}"/>
          </ac:picMkLst>
        </pc:pic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48:07.669" v="379"/>
              <pc2:cmMkLst xmlns:pc2="http://schemas.microsoft.com/office/powerpoint/2019/9/main/command">
                <pc:docMk/>
                <pc:sldMk cId="2682973527" sldId="495"/>
                <pc2:cmMk id="{6CB6C0B9-F283-4DE8-AB6E-E6D0A05EC7F6}"/>
              </pc2:cmMkLst>
              <pc226:cmRplyChg chg="add">
                <pc226:chgData name="Pooja HK" userId="3cc65448-31aa-46d7-ad90-6bac825c0ee2" providerId="ADAL" clId="{2A074B62-4FC5-440E-B518-E1596DD910E4}" dt="2024-04-29T15:48:07.669" v="379"/>
                <pc2:cmRplyMkLst xmlns:pc2="http://schemas.microsoft.com/office/powerpoint/2019/9/main/command">
                  <pc:docMk/>
                  <pc:sldMk cId="2682973527" sldId="495"/>
                  <pc2:cmMk id="{6CB6C0B9-F283-4DE8-AB6E-E6D0A05EC7F6}"/>
                  <pc2:cmRplyMk id="{0AA2CCF8-D6FB-4D78-926D-6EE50A4EEE08}"/>
                </pc2:cmRplyMkLst>
              </pc226:cmRplyChg>
            </pc226:cmChg>
          </p:ext>
        </pc:extLst>
      </pc:sldChg>
      <pc:sldChg chg="modSp mod modCm">
        <pc:chgData name="Pooja HK" userId="3cc65448-31aa-46d7-ad90-6bac825c0ee2" providerId="ADAL" clId="{2A074B62-4FC5-440E-B518-E1596DD910E4}" dt="2024-04-29T15:53:00.295" v="475"/>
        <pc:sldMkLst>
          <pc:docMk/>
          <pc:sldMk cId="4074885101" sldId="496"/>
        </pc:sldMkLst>
        <pc:spChg chg="mod">
          <ac:chgData name="Pooja HK" userId="3cc65448-31aa-46d7-ad90-6bac825c0ee2" providerId="ADAL" clId="{2A074B62-4FC5-440E-B518-E1596DD910E4}" dt="2024-04-29T15:30:16.321" v="308" actId="20577"/>
          <ac:spMkLst>
            <pc:docMk/>
            <pc:sldMk cId="4074885101" sldId="496"/>
            <ac:spMk id="9" creationId="{8F40B54B-D56D-2C89-EDE2-6ED78BCA3049}"/>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53:00.295" v="475"/>
              <pc2:cmMkLst xmlns:pc2="http://schemas.microsoft.com/office/powerpoint/2019/9/main/command">
                <pc:docMk/>
                <pc:sldMk cId="4074885101" sldId="496"/>
                <pc2:cmMk id="{9BB83A2B-0808-4717-BA12-0BCC09D3CAF4}"/>
              </pc2:cmMkLst>
              <pc226:cmRplyChg chg="add">
                <pc226:chgData name="Pooja HK" userId="3cc65448-31aa-46d7-ad90-6bac825c0ee2" providerId="ADAL" clId="{2A074B62-4FC5-440E-B518-E1596DD910E4}" dt="2024-04-29T15:53:00.295" v="475"/>
                <pc2:cmRplyMkLst xmlns:pc2="http://schemas.microsoft.com/office/powerpoint/2019/9/main/command">
                  <pc:docMk/>
                  <pc:sldMk cId="4074885101" sldId="496"/>
                  <pc2:cmMk id="{9BB83A2B-0808-4717-BA12-0BCC09D3CAF4}"/>
                  <pc2:cmRplyMk id="{174480D0-12E7-40C7-B907-92A9B359C733}"/>
                </pc2:cmRplyMkLst>
              </pc226:cmRplyChg>
            </pc226:cmChg>
          </p:ext>
        </pc:extLst>
      </pc:sldChg>
      <pc:sldChg chg="modSp mod delCm">
        <pc:chgData name="Pooja HK" userId="3cc65448-31aa-46d7-ad90-6bac825c0ee2" providerId="ADAL" clId="{2A074B62-4FC5-440E-B518-E1596DD910E4}" dt="2024-04-30T05:48:59.845" v="860" actId="20577"/>
        <pc:sldMkLst>
          <pc:docMk/>
          <pc:sldMk cId="237188353" sldId="501"/>
        </pc:sldMkLst>
        <pc:spChg chg="mod">
          <ac:chgData name="Pooja HK" userId="3cc65448-31aa-46d7-ad90-6bac825c0ee2" providerId="ADAL" clId="{2A074B62-4FC5-440E-B518-E1596DD910E4}" dt="2024-04-12T05:05:50.453" v="104" actId="1035"/>
          <ac:spMkLst>
            <pc:docMk/>
            <pc:sldMk cId="237188353" sldId="501"/>
            <ac:spMk id="3" creationId="{0B753C23-B783-D9E9-1485-C41007753768}"/>
          </ac:spMkLst>
        </pc:spChg>
        <pc:spChg chg="mod">
          <ac:chgData name="Pooja HK" userId="3cc65448-31aa-46d7-ad90-6bac825c0ee2" providerId="ADAL" clId="{2A074B62-4FC5-440E-B518-E1596DD910E4}" dt="2024-04-30T05:48:59.845" v="860" actId="20577"/>
          <ac:spMkLst>
            <pc:docMk/>
            <pc:sldMk cId="237188353" sldId="501"/>
            <ac:spMk id="8" creationId="{9371F294-4E98-EFAA-CF9B-307B3C2A9D55}"/>
          </ac:spMkLst>
        </pc:spChg>
        <pc:extLst>
          <p:ext xmlns:p="http://schemas.openxmlformats.org/presentationml/2006/main" uri="{D6D511B9-2390-475A-947B-AFAB55BFBCF1}">
            <pc226:cmChg xmlns:pc226="http://schemas.microsoft.com/office/powerpoint/2022/06/main/command" chg="del">
              <pc226:chgData name="Pooja HK" userId="3cc65448-31aa-46d7-ad90-6bac825c0ee2" providerId="ADAL" clId="{2A074B62-4FC5-440E-B518-E1596DD910E4}" dt="2024-04-12T04:58:07.354" v="2"/>
              <pc2:cmMkLst xmlns:pc2="http://schemas.microsoft.com/office/powerpoint/2019/9/main/command">
                <pc:docMk/>
                <pc:sldMk cId="237188353" sldId="501"/>
                <pc2:cmMk id="{3A78C7A2-01EC-4670-8E9F-0F6E568D4511}"/>
              </pc2:cmMkLst>
            </pc226:cmChg>
          </p:ext>
        </pc:extLst>
      </pc:sldChg>
      <pc:sldChg chg="addSp delSp modSp mod">
        <pc:chgData name="Pooja HK" userId="3cc65448-31aa-46d7-ad90-6bac825c0ee2" providerId="ADAL" clId="{2A074B62-4FC5-440E-B518-E1596DD910E4}" dt="2024-04-25T09:09:08.018" v="188" actId="20577"/>
        <pc:sldMkLst>
          <pc:docMk/>
          <pc:sldMk cId="815214185" sldId="503"/>
        </pc:sldMkLst>
        <pc:spChg chg="mod">
          <ac:chgData name="Pooja HK" userId="3cc65448-31aa-46d7-ad90-6bac825c0ee2" providerId="ADAL" clId="{2A074B62-4FC5-440E-B518-E1596DD910E4}" dt="2024-04-12T05:05:21.846" v="101" actId="1036"/>
          <ac:spMkLst>
            <pc:docMk/>
            <pc:sldMk cId="815214185" sldId="503"/>
            <ac:spMk id="3" creationId="{0B753C23-B783-D9E9-1485-C41007753768}"/>
          </ac:spMkLst>
        </pc:spChg>
        <pc:spChg chg="mod">
          <ac:chgData name="Pooja HK" userId="3cc65448-31aa-46d7-ad90-6bac825c0ee2" providerId="ADAL" clId="{2A074B62-4FC5-440E-B518-E1596DD910E4}" dt="2024-04-25T09:09:08.018" v="188" actId="20577"/>
          <ac:spMkLst>
            <pc:docMk/>
            <pc:sldMk cId="815214185" sldId="503"/>
            <ac:spMk id="4" creationId="{16A0994E-6801-E2D3-1A26-16EB5C511893}"/>
          </ac:spMkLst>
        </pc:spChg>
        <pc:spChg chg="mod">
          <ac:chgData name="Pooja HK" userId="3cc65448-31aa-46d7-ad90-6bac825c0ee2" providerId="ADAL" clId="{2A074B62-4FC5-440E-B518-E1596DD910E4}" dt="2024-04-12T04:58:48.679" v="19" actId="1036"/>
          <ac:spMkLst>
            <pc:docMk/>
            <pc:sldMk cId="815214185" sldId="503"/>
            <ac:spMk id="7" creationId="{8B3A7C4C-7B45-1B49-43FA-F3DD0B1D6547}"/>
          </ac:spMkLst>
        </pc:spChg>
        <pc:spChg chg="mod">
          <ac:chgData name="Pooja HK" userId="3cc65448-31aa-46d7-ad90-6bac825c0ee2" providerId="ADAL" clId="{2A074B62-4FC5-440E-B518-E1596DD910E4}" dt="2024-04-12T05:06:00.491" v="118" actId="1035"/>
          <ac:spMkLst>
            <pc:docMk/>
            <pc:sldMk cId="815214185" sldId="503"/>
            <ac:spMk id="8" creationId="{9371F294-4E98-EFAA-CF9B-307B3C2A9D55}"/>
          </ac:spMkLst>
        </pc:spChg>
        <pc:spChg chg="del mod topLvl">
          <ac:chgData name="Pooja HK" userId="3cc65448-31aa-46d7-ad90-6bac825c0ee2" providerId="ADAL" clId="{2A074B62-4FC5-440E-B518-E1596DD910E4}" dt="2024-04-12T04:58:29.945" v="5" actId="478"/>
          <ac:spMkLst>
            <pc:docMk/>
            <pc:sldMk cId="815214185" sldId="503"/>
            <ac:spMk id="10" creationId="{CFD24911-54DB-3CAE-36C4-D76E17436E99}"/>
          </ac:spMkLst>
        </pc:spChg>
        <pc:spChg chg="mod topLvl">
          <ac:chgData name="Pooja HK" userId="3cc65448-31aa-46d7-ad90-6bac825c0ee2" providerId="ADAL" clId="{2A074B62-4FC5-440E-B518-E1596DD910E4}" dt="2024-04-12T05:04:34.134" v="25" actId="164"/>
          <ac:spMkLst>
            <pc:docMk/>
            <pc:sldMk cId="815214185" sldId="503"/>
            <ac:spMk id="11" creationId="{84EC273F-87ED-359B-9612-931B126F8589}"/>
          </ac:spMkLst>
        </pc:spChg>
        <pc:spChg chg="mod topLvl">
          <ac:chgData name="Pooja HK" userId="3cc65448-31aa-46d7-ad90-6bac825c0ee2" providerId="ADAL" clId="{2A074B62-4FC5-440E-B518-E1596DD910E4}" dt="2024-04-12T05:04:34.134" v="25" actId="164"/>
          <ac:spMkLst>
            <pc:docMk/>
            <pc:sldMk cId="815214185" sldId="503"/>
            <ac:spMk id="12" creationId="{1161F0BE-0BB1-A73B-304B-4B890A16DFE7}"/>
          </ac:spMkLst>
        </pc:spChg>
        <pc:spChg chg="mod topLvl">
          <ac:chgData name="Pooja HK" userId="3cc65448-31aa-46d7-ad90-6bac825c0ee2" providerId="ADAL" clId="{2A074B62-4FC5-440E-B518-E1596DD910E4}" dt="2024-04-12T05:04:34.134" v="25" actId="164"/>
          <ac:spMkLst>
            <pc:docMk/>
            <pc:sldMk cId="815214185" sldId="503"/>
            <ac:spMk id="13" creationId="{68048922-5B23-39D0-B195-3CACAECA40A1}"/>
          </ac:spMkLst>
        </pc:spChg>
        <pc:spChg chg="mod topLvl">
          <ac:chgData name="Pooja HK" userId="3cc65448-31aa-46d7-ad90-6bac825c0ee2" providerId="ADAL" clId="{2A074B62-4FC5-440E-B518-E1596DD910E4}" dt="2024-04-12T05:04:34.134" v="25" actId="164"/>
          <ac:spMkLst>
            <pc:docMk/>
            <pc:sldMk cId="815214185" sldId="503"/>
            <ac:spMk id="14" creationId="{1691360B-2F87-8FEB-4F69-BC1EEB000F70}"/>
          </ac:spMkLst>
        </pc:spChg>
        <pc:spChg chg="mod">
          <ac:chgData name="Pooja HK" userId="3cc65448-31aa-46d7-ad90-6bac825c0ee2" providerId="ADAL" clId="{2A074B62-4FC5-440E-B518-E1596DD910E4}" dt="2024-04-12T04:58:27.372" v="4" actId="165"/>
          <ac:spMkLst>
            <pc:docMk/>
            <pc:sldMk cId="815214185" sldId="503"/>
            <ac:spMk id="16" creationId="{996CCFA1-4001-32D7-174C-41CD7462A1BE}"/>
          </ac:spMkLst>
        </pc:spChg>
        <pc:spChg chg="mod">
          <ac:chgData name="Pooja HK" userId="3cc65448-31aa-46d7-ad90-6bac825c0ee2" providerId="ADAL" clId="{2A074B62-4FC5-440E-B518-E1596DD910E4}" dt="2024-04-12T04:58:27.372" v="4" actId="165"/>
          <ac:spMkLst>
            <pc:docMk/>
            <pc:sldMk cId="815214185" sldId="503"/>
            <ac:spMk id="17" creationId="{77574749-6EF7-2C18-D04F-791AF422D223}"/>
          </ac:spMkLst>
        </pc:spChg>
        <pc:spChg chg="mod topLvl">
          <ac:chgData name="Pooja HK" userId="3cc65448-31aa-46d7-ad90-6bac825c0ee2" providerId="ADAL" clId="{2A074B62-4FC5-440E-B518-E1596DD910E4}" dt="2024-04-12T05:04:34.134" v="25" actId="164"/>
          <ac:spMkLst>
            <pc:docMk/>
            <pc:sldMk cId="815214185" sldId="503"/>
            <ac:spMk id="18" creationId="{38B9088C-CC8B-7DD7-F596-6926172D1829}"/>
          </ac:spMkLst>
        </pc:spChg>
        <pc:spChg chg="mod topLvl">
          <ac:chgData name="Pooja HK" userId="3cc65448-31aa-46d7-ad90-6bac825c0ee2" providerId="ADAL" clId="{2A074B62-4FC5-440E-B518-E1596DD910E4}" dt="2024-04-12T05:04:34.134" v="25" actId="164"/>
          <ac:spMkLst>
            <pc:docMk/>
            <pc:sldMk cId="815214185" sldId="503"/>
            <ac:spMk id="19" creationId="{D17367D8-85E0-58F3-B47F-4B4305244880}"/>
          </ac:spMkLst>
        </pc:spChg>
        <pc:spChg chg="mod topLvl">
          <ac:chgData name="Pooja HK" userId="3cc65448-31aa-46d7-ad90-6bac825c0ee2" providerId="ADAL" clId="{2A074B62-4FC5-440E-B518-E1596DD910E4}" dt="2024-04-12T05:04:34.134" v="25" actId="164"/>
          <ac:spMkLst>
            <pc:docMk/>
            <pc:sldMk cId="815214185" sldId="503"/>
            <ac:spMk id="20" creationId="{C3444503-3723-56AC-DAB5-E643DC591DD9}"/>
          </ac:spMkLst>
        </pc:spChg>
        <pc:spChg chg="mod topLvl">
          <ac:chgData name="Pooja HK" userId="3cc65448-31aa-46d7-ad90-6bac825c0ee2" providerId="ADAL" clId="{2A074B62-4FC5-440E-B518-E1596DD910E4}" dt="2024-04-12T05:04:34.134" v="25" actId="164"/>
          <ac:spMkLst>
            <pc:docMk/>
            <pc:sldMk cId="815214185" sldId="503"/>
            <ac:spMk id="21" creationId="{0A655B20-D545-391C-6CDA-B167184ED7A0}"/>
          </ac:spMkLst>
        </pc:spChg>
        <pc:spChg chg="mod topLvl">
          <ac:chgData name="Pooja HK" userId="3cc65448-31aa-46d7-ad90-6bac825c0ee2" providerId="ADAL" clId="{2A074B62-4FC5-440E-B518-E1596DD910E4}" dt="2024-04-12T05:04:34.134" v="25" actId="164"/>
          <ac:spMkLst>
            <pc:docMk/>
            <pc:sldMk cId="815214185" sldId="503"/>
            <ac:spMk id="22" creationId="{B43C5979-8978-B968-064D-929B4571A794}"/>
          </ac:spMkLst>
        </pc:spChg>
        <pc:spChg chg="mod topLvl">
          <ac:chgData name="Pooja HK" userId="3cc65448-31aa-46d7-ad90-6bac825c0ee2" providerId="ADAL" clId="{2A074B62-4FC5-440E-B518-E1596DD910E4}" dt="2024-04-12T05:04:34.134" v="25" actId="164"/>
          <ac:spMkLst>
            <pc:docMk/>
            <pc:sldMk cId="815214185" sldId="503"/>
            <ac:spMk id="23" creationId="{106A883B-9AA5-AF51-0987-E66D119382D0}"/>
          </ac:spMkLst>
        </pc:spChg>
        <pc:spChg chg="mod topLvl">
          <ac:chgData name="Pooja HK" userId="3cc65448-31aa-46d7-ad90-6bac825c0ee2" providerId="ADAL" clId="{2A074B62-4FC5-440E-B518-E1596DD910E4}" dt="2024-04-12T05:04:34.134" v="25" actId="164"/>
          <ac:spMkLst>
            <pc:docMk/>
            <pc:sldMk cId="815214185" sldId="503"/>
            <ac:spMk id="25" creationId="{C03B8F21-8796-FAAA-C700-29BC61DB6AC3}"/>
          </ac:spMkLst>
        </pc:spChg>
        <pc:spChg chg="mod topLvl">
          <ac:chgData name="Pooja HK" userId="3cc65448-31aa-46d7-ad90-6bac825c0ee2" providerId="ADAL" clId="{2A074B62-4FC5-440E-B518-E1596DD910E4}" dt="2024-04-12T05:04:34.134" v="25" actId="164"/>
          <ac:spMkLst>
            <pc:docMk/>
            <pc:sldMk cId="815214185" sldId="503"/>
            <ac:spMk id="26" creationId="{00794CC6-1B98-1400-832A-FC055B2BFFBE}"/>
          </ac:spMkLst>
        </pc:spChg>
        <pc:spChg chg="mod topLvl">
          <ac:chgData name="Pooja HK" userId="3cc65448-31aa-46d7-ad90-6bac825c0ee2" providerId="ADAL" clId="{2A074B62-4FC5-440E-B518-E1596DD910E4}" dt="2024-04-12T05:04:34.134" v="25" actId="164"/>
          <ac:spMkLst>
            <pc:docMk/>
            <pc:sldMk cId="815214185" sldId="503"/>
            <ac:spMk id="27" creationId="{9CECD7F6-3F29-9D77-34F7-CF2DEE32BBD9}"/>
          </ac:spMkLst>
        </pc:spChg>
        <pc:spChg chg="mod topLvl">
          <ac:chgData name="Pooja HK" userId="3cc65448-31aa-46d7-ad90-6bac825c0ee2" providerId="ADAL" clId="{2A074B62-4FC5-440E-B518-E1596DD910E4}" dt="2024-04-12T05:04:34.134" v="25" actId="164"/>
          <ac:spMkLst>
            <pc:docMk/>
            <pc:sldMk cId="815214185" sldId="503"/>
            <ac:spMk id="28" creationId="{87530C3C-EE21-423D-58A3-7FC710A0BB6D}"/>
          </ac:spMkLst>
        </pc:spChg>
        <pc:spChg chg="add del mod topLvl">
          <ac:chgData name="Pooja HK" userId="3cc65448-31aa-46d7-ad90-6bac825c0ee2" providerId="ADAL" clId="{2A074B62-4FC5-440E-B518-E1596DD910E4}" dt="2024-04-12T05:04:34.134" v="25" actId="164"/>
          <ac:spMkLst>
            <pc:docMk/>
            <pc:sldMk cId="815214185" sldId="503"/>
            <ac:spMk id="29" creationId="{425BB110-90CB-8E5A-1972-E619AC55569F}"/>
          </ac:spMkLst>
        </pc:spChg>
        <pc:spChg chg="mod topLvl">
          <ac:chgData name="Pooja HK" userId="3cc65448-31aa-46d7-ad90-6bac825c0ee2" providerId="ADAL" clId="{2A074B62-4FC5-440E-B518-E1596DD910E4}" dt="2024-04-12T05:04:34.134" v="25" actId="164"/>
          <ac:spMkLst>
            <pc:docMk/>
            <pc:sldMk cId="815214185" sldId="503"/>
            <ac:spMk id="30" creationId="{339D97CF-86B9-0005-BDD2-766549273D23}"/>
          </ac:spMkLst>
        </pc:spChg>
        <pc:spChg chg="mod topLvl">
          <ac:chgData name="Pooja HK" userId="3cc65448-31aa-46d7-ad90-6bac825c0ee2" providerId="ADAL" clId="{2A074B62-4FC5-440E-B518-E1596DD910E4}" dt="2024-04-12T05:04:34.134" v="25" actId="164"/>
          <ac:spMkLst>
            <pc:docMk/>
            <pc:sldMk cId="815214185" sldId="503"/>
            <ac:spMk id="31" creationId="{D0BE9BA7-B0F5-B95B-EC18-FBE467A648EB}"/>
          </ac:spMkLst>
        </pc:spChg>
        <pc:spChg chg="mod">
          <ac:chgData name="Pooja HK" userId="3cc65448-31aa-46d7-ad90-6bac825c0ee2" providerId="ADAL" clId="{2A074B62-4FC5-440E-B518-E1596DD910E4}" dt="2024-04-12T04:58:27.372" v="4" actId="165"/>
          <ac:spMkLst>
            <pc:docMk/>
            <pc:sldMk cId="815214185" sldId="503"/>
            <ac:spMk id="33" creationId="{BE652023-4A71-8CE7-749E-106996ABD708}"/>
          </ac:spMkLst>
        </pc:spChg>
        <pc:spChg chg="mod">
          <ac:chgData name="Pooja HK" userId="3cc65448-31aa-46d7-ad90-6bac825c0ee2" providerId="ADAL" clId="{2A074B62-4FC5-440E-B518-E1596DD910E4}" dt="2024-04-12T04:58:27.372" v="4" actId="165"/>
          <ac:spMkLst>
            <pc:docMk/>
            <pc:sldMk cId="815214185" sldId="503"/>
            <ac:spMk id="34" creationId="{9A96AA71-4304-427C-B04A-91B42E004AF7}"/>
          </ac:spMkLst>
        </pc:spChg>
        <pc:spChg chg="mod topLvl">
          <ac:chgData name="Pooja HK" userId="3cc65448-31aa-46d7-ad90-6bac825c0ee2" providerId="ADAL" clId="{2A074B62-4FC5-440E-B518-E1596DD910E4}" dt="2024-04-12T05:04:34.134" v="25" actId="164"/>
          <ac:spMkLst>
            <pc:docMk/>
            <pc:sldMk cId="815214185" sldId="503"/>
            <ac:spMk id="35" creationId="{B49639B7-5316-E9CD-091D-D83EF449A78B}"/>
          </ac:spMkLst>
        </pc:spChg>
        <pc:spChg chg="mod topLvl">
          <ac:chgData name="Pooja HK" userId="3cc65448-31aa-46d7-ad90-6bac825c0ee2" providerId="ADAL" clId="{2A074B62-4FC5-440E-B518-E1596DD910E4}" dt="2024-04-12T05:04:34.134" v="25" actId="164"/>
          <ac:spMkLst>
            <pc:docMk/>
            <pc:sldMk cId="815214185" sldId="503"/>
            <ac:spMk id="36" creationId="{7E23F981-67D3-D7C3-F6B7-48581C42FA68}"/>
          </ac:spMkLst>
        </pc:spChg>
        <pc:spChg chg="mod">
          <ac:chgData name="Pooja HK" userId="3cc65448-31aa-46d7-ad90-6bac825c0ee2" providerId="ADAL" clId="{2A074B62-4FC5-440E-B518-E1596DD910E4}" dt="2024-04-12T04:58:27.372" v="4" actId="165"/>
          <ac:spMkLst>
            <pc:docMk/>
            <pc:sldMk cId="815214185" sldId="503"/>
            <ac:spMk id="38" creationId="{35BA185D-8F90-5939-77E3-E8801C6104A3}"/>
          </ac:spMkLst>
        </pc:spChg>
        <pc:spChg chg="mod">
          <ac:chgData name="Pooja HK" userId="3cc65448-31aa-46d7-ad90-6bac825c0ee2" providerId="ADAL" clId="{2A074B62-4FC5-440E-B518-E1596DD910E4}" dt="2024-04-12T04:58:27.372" v="4" actId="165"/>
          <ac:spMkLst>
            <pc:docMk/>
            <pc:sldMk cId="815214185" sldId="503"/>
            <ac:spMk id="39" creationId="{F76BE643-71CB-E670-7A32-42225576F75E}"/>
          </ac:spMkLst>
        </pc:spChg>
        <pc:spChg chg="mod">
          <ac:chgData name="Pooja HK" userId="3cc65448-31aa-46d7-ad90-6bac825c0ee2" providerId="ADAL" clId="{2A074B62-4FC5-440E-B518-E1596DD910E4}" dt="2024-04-12T04:58:27.372" v="4" actId="165"/>
          <ac:spMkLst>
            <pc:docMk/>
            <pc:sldMk cId="815214185" sldId="503"/>
            <ac:spMk id="40" creationId="{8F20EDE2-DC6C-CC12-985E-DD792C22974B}"/>
          </ac:spMkLst>
        </pc:spChg>
        <pc:spChg chg="mod">
          <ac:chgData name="Pooja HK" userId="3cc65448-31aa-46d7-ad90-6bac825c0ee2" providerId="ADAL" clId="{2A074B62-4FC5-440E-B518-E1596DD910E4}" dt="2024-04-12T04:58:27.372" v="4" actId="165"/>
          <ac:spMkLst>
            <pc:docMk/>
            <pc:sldMk cId="815214185" sldId="503"/>
            <ac:spMk id="41" creationId="{1BBA604C-96E8-EFBF-7823-FF90312CF5FE}"/>
          </ac:spMkLst>
        </pc:spChg>
        <pc:spChg chg="mod">
          <ac:chgData name="Pooja HK" userId="3cc65448-31aa-46d7-ad90-6bac825c0ee2" providerId="ADAL" clId="{2A074B62-4FC5-440E-B518-E1596DD910E4}" dt="2024-04-12T04:58:27.372" v="4" actId="165"/>
          <ac:spMkLst>
            <pc:docMk/>
            <pc:sldMk cId="815214185" sldId="503"/>
            <ac:spMk id="43" creationId="{8BFC2108-8AC6-8B48-8576-46E8B777BCB3}"/>
          </ac:spMkLst>
        </pc:spChg>
        <pc:spChg chg="mod">
          <ac:chgData name="Pooja HK" userId="3cc65448-31aa-46d7-ad90-6bac825c0ee2" providerId="ADAL" clId="{2A074B62-4FC5-440E-B518-E1596DD910E4}" dt="2024-04-12T04:58:27.372" v="4" actId="165"/>
          <ac:spMkLst>
            <pc:docMk/>
            <pc:sldMk cId="815214185" sldId="503"/>
            <ac:spMk id="44" creationId="{4D66965B-1077-42E5-B210-3FCB35217131}"/>
          </ac:spMkLst>
        </pc:spChg>
        <pc:spChg chg="mod">
          <ac:chgData name="Pooja HK" userId="3cc65448-31aa-46d7-ad90-6bac825c0ee2" providerId="ADAL" clId="{2A074B62-4FC5-440E-B518-E1596DD910E4}" dt="2024-04-12T04:58:27.372" v="4" actId="165"/>
          <ac:spMkLst>
            <pc:docMk/>
            <pc:sldMk cId="815214185" sldId="503"/>
            <ac:spMk id="45" creationId="{885C19AB-D8D1-4C74-4F24-35D810A3434B}"/>
          </ac:spMkLst>
        </pc:spChg>
        <pc:spChg chg="mod">
          <ac:chgData name="Pooja HK" userId="3cc65448-31aa-46d7-ad90-6bac825c0ee2" providerId="ADAL" clId="{2A074B62-4FC5-440E-B518-E1596DD910E4}" dt="2024-04-12T04:58:27.372" v="4" actId="165"/>
          <ac:spMkLst>
            <pc:docMk/>
            <pc:sldMk cId="815214185" sldId="503"/>
            <ac:spMk id="46" creationId="{CC27AC8C-FD93-91E8-5D20-572B414C47DE}"/>
          </ac:spMkLst>
        </pc:spChg>
        <pc:spChg chg="mod">
          <ac:chgData name="Pooja HK" userId="3cc65448-31aa-46d7-ad90-6bac825c0ee2" providerId="ADAL" clId="{2A074B62-4FC5-440E-B518-E1596DD910E4}" dt="2024-04-12T04:58:27.372" v="4" actId="165"/>
          <ac:spMkLst>
            <pc:docMk/>
            <pc:sldMk cId="815214185" sldId="503"/>
            <ac:spMk id="48" creationId="{D4C0A3CD-8B06-2EA0-F0BB-86AD4D181C07}"/>
          </ac:spMkLst>
        </pc:spChg>
        <pc:spChg chg="mod">
          <ac:chgData name="Pooja HK" userId="3cc65448-31aa-46d7-ad90-6bac825c0ee2" providerId="ADAL" clId="{2A074B62-4FC5-440E-B518-E1596DD910E4}" dt="2024-04-12T04:58:27.372" v="4" actId="165"/>
          <ac:spMkLst>
            <pc:docMk/>
            <pc:sldMk cId="815214185" sldId="503"/>
            <ac:spMk id="49" creationId="{3489E443-3ABB-4F90-0EB7-597A461AC091}"/>
          </ac:spMkLst>
        </pc:spChg>
        <pc:spChg chg="mod">
          <ac:chgData name="Pooja HK" userId="3cc65448-31aa-46d7-ad90-6bac825c0ee2" providerId="ADAL" clId="{2A074B62-4FC5-440E-B518-E1596DD910E4}" dt="2024-04-12T04:58:27.372" v="4" actId="165"/>
          <ac:spMkLst>
            <pc:docMk/>
            <pc:sldMk cId="815214185" sldId="503"/>
            <ac:spMk id="50" creationId="{53EA2AEC-131A-4C84-607E-7AB8495F1871}"/>
          </ac:spMkLst>
        </pc:spChg>
        <pc:spChg chg="mod">
          <ac:chgData name="Pooja HK" userId="3cc65448-31aa-46d7-ad90-6bac825c0ee2" providerId="ADAL" clId="{2A074B62-4FC5-440E-B518-E1596DD910E4}" dt="2024-04-12T04:58:27.372" v="4" actId="165"/>
          <ac:spMkLst>
            <pc:docMk/>
            <pc:sldMk cId="815214185" sldId="503"/>
            <ac:spMk id="51" creationId="{91471089-5084-AA1B-DC39-E25207E07F40}"/>
          </ac:spMkLst>
        </pc:spChg>
        <pc:spChg chg="mod">
          <ac:chgData name="Pooja HK" userId="3cc65448-31aa-46d7-ad90-6bac825c0ee2" providerId="ADAL" clId="{2A074B62-4FC5-440E-B518-E1596DD910E4}" dt="2024-04-12T04:58:27.372" v="4" actId="165"/>
          <ac:spMkLst>
            <pc:docMk/>
            <pc:sldMk cId="815214185" sldId="503"/>
            <ac:spMk id="53" creationId="{95D1354E-04E9-7735-4B20-1C41C1E0C1CE}"/>
          </ac:spMkLst>
        </pc:spChg>
        <pc:spChg chg="mod">
          <ac:chgData name="Pooja HK" userId="3cc65448-31aa-46d7-ad90-6bac825c0ee2" providerId="ADAL" clId="{2A074B62-4FC5-440E-B518-E1596DD910E4}" dt="2024-04-12T04:58:27.372" v="4" actId="165"/>
          <ac:spMkLst>
            <pc:docMk/>
            <pc:sldMk cId="815214185" sldId="503"/>
            <ac:spMk id="54" creationId="{9305B1FD-0A25-082F-C1BD-4B456A4DC654}"/>
          </ac:spMkLst>
        </pc:spChg>
        <pc:spChg chg="mod">
          <ac:chgData name="Pooja HK" userId="3cc65448-31aa-46d7-ad90-6bac825c0ee2" providerId="ADAL" clId="{2A074B62-4FC5-440E-B518-E1596DD910E4}" dt="2024-04-12T04:58:27.372" v="4" actId="165"/>
          <ac:spMkLst>
            <pc:docMk/>
            <pc:sldMk cId="815214185" sldId="503"/>
            <ac:spMk id="55" creationId="{0977A3D9-C117-F312-C334-AA958BB4C237}"/>
          </ac:spMkLst>
        </pc:spChg>
        <pc:spChg chg="mod">
          <ac:chgData name="Pooja HK" userId="3cc65448-31aa-46d7-ad90-6bac825c0ee2" providerId="ADAL" clId="{2A074B62-4FC5-440E-B518-E1596DD910E4}" dt="2024-04-12T04:58:27.372" v="4" actId="165"/>
          <ac:spMkLst>
            <pc:docMk/>
            <pc:sldMk cId="815214185" sldId="503"/>
            <ac:spMk id="56" creationId="{8BF43C02-2A29-F5E7-D1B7-D06B2261B92A}"/>
          </ac:spMkLst>
        </pc:spChg>
        <pc:spChg chg="mod">
          <ac:chgData name="Pooja HK" userId="3cc65448-31aa-46d7-ad90-6bac825c0ee2" providerId="ADAL" clId="{2A074B62-4FC5-440E-B518-E1596DD910E4}" dt="2024-04-12T04:58:27.372" v="4" actId="165"/>
          <ac:spMkLst>
            <pc:docMk/>
            <pc:sldMk cId="815214185" sldId="503"/>
            <ac:spMk id="58" creationId="{B0B06D79-4C23-7D77-FDE1-13E9ABCDC2E7}"/>
          </ac:spMkLst>
        </pc:spChg>
        <pc:spChg chg="mod">
          <ac:chgData name="Pooja HK" userId="3cc65448-31aa-46d7-ad90-6bac825c0ee2" providerId="ADAL" clId="{2A074B62-4FC5-440E-B518-E1596DD910E4}" dt="2024-04-12T04:58:27.372" v="4" actId="165"/>
          <ac:spMkLst>
            <pc:docMk/>
            <pc:sldMk cId="815214185" sldId="503"/>
            <ac:spMk id="59" creationId="{83807A4D-3AFA-CE35-AA09-B1AB40F1C9E1}"/>
          </ac:spMkLst>
        </pc:spChg>
        <pc:spChg chg="mod">
          <ac:chgData name="Pooja HK" userId="3cc65448-31aa-46d7-ad90-6bac825c0ee2" providerId="ADAL" clId="{2A074B62-4FC5-440E-B518-E1596DD910E4}" dt="2024-04-12T04:58:27.372" v="4" actId="165"/>
          <ac:spMkLst>
            <pc:docMk/>
            <pc:sldMk cId="815214185" sldId="503"/>
            <ac:spMk id="60" creationId="{B800AC6A-747C-1202-DC64-B8DA19D0CDCE}"/>
          </ac:spMkLst>
        </pc:spChg>
        <pc:spChg chg="mod">
          <ac:chgData name="Pooja HK" userId="3cc65448-31aa-46d7-ad90-6bac825c0ee2" providerId="ADAL" clId="{2A074B62-4FC5-440E-B518-E1596DD910E4}" dt="2024-04-12T04:58:27.372" v="4" actId="165"/>
          <ac:spMkLst>
            <pc:docMk/>
            <pc:sldMk cId="815214185" sldId="503"/>
            <ac:spMk id="61" creationId="{0717D2C4-478A-8264-72A3-3F2D1FC2208C}"/>
          </ac:spMkLst>
        </pc:spChg>
        <pc:spChg chg="mod">
          <ac:chgData name="Pooja HK" userId="3cc65448-31aa-46d7-ad90-6bac825c0ee2" providerId="ADAL" clId="{2A074B62-4FC5-440E-B518-E1596DD910E4}" dt="2024-04-12T04:58:27.372" v="4" actId="165"/>
          <ac:spMkLst>
            <pc:docMk/>
            <pc:sldMk cId="815214185" sldId="503"/>
            <ac:spMk id="63" creationId="{0732C5DD-B4DB-3E7D-6DB3-A077284BB819}"/>
          </ac:spMkLst>
        </pc:spChg>
        <pc:spChg chg="mod">
          <ac:chgData name="Pooja HK" userId="3cc65448-31aa-46d7-ad90-6bac825c0ee2" providerId="ADAL" clId="{2A074B62-4FC5-440E-B518-E1596DD910E4}" dt="2024-04-12T04:58:27.372" v="4" actId="165"/>
          <ac:spMkLst>
            <pc:docMk/>
            <pc:sldMk cId="815214185" sldId="503"/>
            <ac:spMk id="64" creationId="{6DD4F4CD-FCA6-CE29-376C-853415D5075A}"/>
          </ac:spMkLst>
        </pc:spChg>
        <pc:spChg chg="mod">
          <ac:chgData name="Pooja HK" userId="3cc65448-31aa-46d7-ad90-6bac825c0ee2" providerId="ADAL" clId="{2A074B62-4FC5-440E-B518-E1596DD910E4}" dt="2024-04-12T04:58:27.372" v="4" actId="165"/>
          <ac:spMkLst>
            <pc:docMk/>
            <pc:sldMk cId="815214185" sldId="503"/>
            <ac:spMk id="65" creationId="{8287F014-26FA-CE1A-5B42-275223DBBCD5}"/>
          </ac:spMkLst>
        </pc:spChg>
        <pc:spChg chg="mod">
          <ac:chgData name="Pooja HK" userId="3cc65448-31aa-46d7-ad90-6bac825c0ee2" providerId="ADAL" clId="{2A074B62-4FC5-440E-B518-E1596DD910E4}" dt="2024-04-12T04:58:27.372" v="4" actId="165"/>
          <ac:spMkLst>
            <pc:docMk/>
            <pc:sldMk cId="815214185" sldId="503"/>
            <ac:spMk id="66" creationId="{FEBC0A9C-0ED6-EE2D-1322-248C3FADA83A}"/>
          </ac:spMkLst>
        </pc:spChg>
        <pc:spChg chg="mod">
          <ac:chgData name="Pooja HK" userId="3cc65448-31aa-46d7-ad90-6bac825c0ee2" providerId="ADAL" clId="{2A074B62-4FC5-440E-B518-E1596DD910E4}" dt="2024-04-12T04:58:27.372" v="4" actId="165"/>
          <ac:spMkLst>
            <pc:docMk/>
            <pc:sldMk cId="815214185" sldId="503"/>
            <ac:spMk id="68" creationId="{8DA1279D-DB92-B984-BACE-7643EE9B5CD7}"/>
          </ac:spMkLst>
        </pc:spChg>
        <pc:spChg chg="mod">
          <ac:chgData name="Pooja HK" userId="3cc65448-31aa-46d7-ad90-6bac825c0ee2" providerId="ADAL" clId="{2A074B62-4FC5-440E-B518-E1596DD910E4}" dt="2024-04-12T04:58:27.372" v="4" actId="165"/>
          <ac:spMkLst>
            <pc:docMk/>
            <pc:sldMk cId="815214185" sldId="503"/>
            <ac:spMk id="69" creationId="{73CA63AA-561C-4A6D-D1A2-DB2F1951C303}"/>
          </ac:spMkLst>
        </pc:spChg>
        <pc:spChg chg="mod">
          <ac:chgData name="Pooja HK" userId="3cc65448-31aa-46d7-ad90-6bac825c0ee2" providerId="ADAL" clId="{2A074B62-4FC5-440E-B518-E1596DD910E4}" dt="2024-04-12T04:58:27.372" v="4" actId="165"/>
          <ac:spMkLst>
            <pc:docMk/>
            <pc:sldMk cId="815214185" sldId="503"/>
            <ac:spMk id="70" creationId="{C2D95564-09F3-8D6D-E242-3DF728C3785D}"/>
          </ac:spMkLst>
        </pc:spChg>
        <pc:spChg chg="mod">
          <ac:chgData name="Pooja HK" userId="3cc65448-31aa-46d7-ad90-6bac825c0ee2" providerId="ADAL" clId="{2A074B62-4FC5-440E-B518-E1596DD910E4}" dt="2024-04-12T04:58:27.372" v="4" actId="165"/>
          <ac:spMkLst>
            <pc:docMk/>
            <pc:sldMk cId="815214185" sldId="503"/>
            <ac:spMk id="71" creationId="{5864AE37-3E2E-A813-AF7B-015380C0F4D7}"/>
          </ac:spMkLst>
        </pc:spChg>
        <pc:spChg chg="mod">
          <ac:chgData name="Pooja HK" userId="3cc65448-31aa-46d7-ad90-6bac825c0ee2" providerId="ADAL" clId="{2A074B62-4FC5-440E-B518-E1596DD910E4}" dt="2024-04-12T04:58:27.372" v="4" actId="165"/>
          <ac:spMkLst>
            <pc:docMk/>
            <pc:sldMk cId="815214185" sldId="503"/>
            <ac:spMk id="73" creationId="{0B786471-526F-7DF9-71B7-EC8D99E63C09}"/>
          </ac:spMkLst>
        </pc:spChg>
        <pc:spChg chg="mod">
          <ac:chgData name="Pooja HK" userId="3cc65448-31aa-46d7-ad90-6bac825c0ee2" providerId="ADAL" clId="{2A074B62-4FC5-440E-B518-E1596DD910E4}" dt="2024-04-12T04:58:27.372" v="4" actId="165"/>
          <ac:spMkLst>
            <pc:docMk/>
            <pc:sldMk cId="815214185" sldId="503"/>
            <ac:spMk id="74" creationId="{E6D64C38-746F-B511-0FF5-3DFD665382CC}"/>
          </ac:spMkLst>
        </pc:spChg>
        <pc:spChg chg="mod">
          <ac:chgData name="Pooja HK" userId="3cc65448-31aa-46d7-ad90-6bac825c0ee2" providerId="ADAL" clId="{2A074B62-4FC5-440E-B518-E1596DD910E4}" dt="2024-04-12T04:58:27.372" v="4" actId="165"/>
          <ac:spMkLst>
            <pc:docMk/>
            <pc:sldMk cId="815214185" sldId="503"/>
            <ac:spMk id="75" creationId="{DF4D88A1-849A-9618-FA41-D1732E61328B}"/>
          </ac:spMkLst>
        </pc:spChg>
        <pc:spChg chg="mod">
          <ac:chgData name="Pooja HK" userId="3cc65448-31aa-46d7-ad90-6bac825c0ee2" providerId="ADAL" clId="{2A074B62-4FC5-440E-B518-E1596DD910E4}" dt="2024-04-12T04:58:27.372" v="4" actId="165"/>
          <ac:spMkLst>
            <pc:docMk/>
            <pc:sldMk cId="815214185" sldId="503"/>
            <ac:spMk id="76" creationId="{81AB38D3-D640-350C-5123-5C1937F3CC29}"/>
          </ac:spMkLst>
        </pc:spChg>
        <pc:spChg chg="mod">
          <ac:chgData name="Pooja HK" userId="3cc65448-31aa-46d7-ad90-6bac825c0ee2" providerId="ADAL" clId="{2A074B62-4FC5-440E-B518-E1596DD910E4}" dt="2024-04-12T04:58:27.372" v="4" actId="165"/>
          <ac:spMkLst>
            <pc:docMk/>
            <pc:sldMk cId="815214185" sldId="503"/>
            <ac:spMk id="78" creationId="{AE402AF7-9285-67DE-9528-7DE8FF660618}"/>
          </ac:spMkLst>
        </pc:spChg>
        <pc:spChg chg="mod">
          <ac:chgData name="Pooja HK" userId="3cc65448-31aa-46d7-ad90-6bac825c0ee2" providerId="ADAL" clId="{2A074B62-4FC5-440E-B518-E1596DD910E4}" dt="2024-04-12T04:58:27.372" v="4" actId="165"/>
          <ac:spMkLst>
            <pc:docMk/>
            <pc:sldMk cId="815214185" sldId="503"/>
            <ac:spMk id="79" creationId="{E4309E57-B311-7E3E-BA95-B8D8835AEBA9}"/>
          </ac:spMkLst>
        </pc:spChg>
        <pc:spChg chg="mod">
          <ac:chgData name="Pooja HK" userId="3cc65448-31aa-46d7-ad90-6bac825c0ee2" providerId="ADAL" clId="{2A074B62-4FC5-440E-B518-E1596DD910E4}" dt="2024-04-12T04:58:27.372" v="4" actId="165"/>
          <ac:spMkLst>
            <pc:docMk/>
            <pc:sldMk cId="815214185" sldId="503"/>
            <ac:spMk id="80" creationId="{03B600ED-478C-1B4F-5DA8-8E179FC9E235}"/>
          </ac:spMkLst>
        </pc:spChg>
        <pc:spChg chg="mod">
          <ac:chgData name="Pooja HK" userId="3cc65448-31aa-46d7-ad90-6bac825c0ee2" providerId="ADAL" clId="{2A074B62-4FC5-440E-B518-E1596DD910E4}" dt="2024-04-12T04:58:27.372" v="4" actId="165"/>
          <ac:spMkLst>
            <pc:docMk/>
            <pc:sldMk cId="815214185" sldId="503"/>
            <ac:spMk id="81" creationId="{DABFB01D-1130-C8C8-F93C-8BE19793C9BC}"/>
          </ac:spMkLst>
        </pc:spChg>
        <pc:spChg chg="mod">
          <ac:chgData name="Pooja HK" userId="3cc65448-31aa-46d7-ad90-6bac825c0ee2" providerId="ADAL" clId="{2A074B62-4FC5-440E-B518-E1596DD910E4}" dt="2024-04-12T04:58:27.372" v="4" actId="165"/>
          <ac:spMkLst>
            <pc:docMk/>
            <pc:sldMk cId="815214185" sldId="503"/>
            <ac:spMk id="84" creationId="{FF4CFBD5-2E4B-4FEB-A087-14659E9A8DF6}"/>
          </ac:spMkLst>
        </pc:spChg>
        <pc:spChg chg="mod">
          <ac:chgData name="Pooja HK" userId="3cc65448-31aa-46d7-ad90-6bac825c0ee2" providerId="ADAL" clId="{2A074B62-4FC5-440E-B518-E1596DD910E4}" dt="2024-04-12T04:58:27.372" v="4" actId="165"/>
          <ac:spMkLst>
            <pc:docMk/>
            <pc:sldMk cId="815214185" sldId="503"/>
            <ac:spMk id="85" creationId="{8A0C964C-8615-5660-0AB7-FBFBA0420F81}"/>
          </ac:spMkLst>
        </pc:spChg>
        <pc:spChg chg="mod">
          <ac:chgData name="Pooja HK" userId="3cc65448-31aa-46d7-ad90-6bac825c0ee2" providerId="ADAL" clId="{2A074B62-4FC5-440E-B518-E1596DD910E4}" dt="2024-04-12T04:58:27.372" v="4" actId="165"/>
          <ac:spMkLst>
            <pc:docMk/>
            <pc:sldMk cId="815214185" sldId="503"/>
            <ac:spMk id="87" creationId="{A17FB9FE-9E7A-00C4-7DD4-EE9F3B8BF3C9}"/>
          </ac:spMkLst>
        </pc:spChg>
        <pc:spChg chg="mod">
          <ac:chgData name="Pooja HK" userId="3cc65448-31aa-46d7-ad90-6bac825c0ee2" providerId="ADAL" clId="{2A074B62-4FC5-440E-B518-E1596DD910E4}" dt="2024-04-12T04:58:27.372" v="4" actId="165"/>
          <ac:spMkLst>
            <pc:docMk/>
            <pc:sldMk cId="815214185" sldId="503"/>
            <ac:spMk id="88" creationId="{9AB8A223-9585-4ACE-A207-6F71C301876C}"/>
          </ac:spMkLst>
        </pc:spChg>
        <pc:spChg chg="mod">
          <ac:chgData name="Pooja HK" userId="3cc65448-31aa-46d7-ad90-6bac825c0ee2" providerId="ADAL" clId="{2A074B62-4FC5-440E-B518-E1596DD910E4}" dt="2024-04-12T04:58:27.372" v="4" actId="165"/>
          <ac:spMkLst>
            <pc:docMk/>
            <pc:sldMk cId="815214185" sldId="503"/>
            <ac:spMk id="90" creationId="{3B301D7E-76BA-26DF-97DC-FE43871EB9A4}"/>
          </ac:spMkLst>
        </pc:spChg>
        <pc:spChg chg="mod">
          <ac:chgData name="Pooja HK" userId="3cc65448-31aa-46d7-ad90-6bac825c0ee2" providerId="ADAL" clId="{2A074B62-4FC5-440E-B518-E1596DD910E4}" dt="2024-04-12T04:58:27.372" v="4" actId="165"/>
          <ac:spMkLst>
            <pc:docMk/>
            <pc:sldMk cId="815214185" sldId="503"/>
            <ac:spMk id="91" creationId="{D5730C4B-CE8C-28B3-A75C-48FBCF38EE07}"/>
          </ac:spMkLst>
        </pc:spChg>
        <pc:spChg chg="mod">
          <ac:chgData name="Pooja HK" userId="3cc65448-31aa-46d7-ad90-6bac825c0ee2" providerId="ADAL" clId="{2A074B62-4FC5-440E-B518-E1596DD910E4}" dt="2024-04-12T04:58:27.372" v="4" actId="165"/>
          <ac:spMkLst>
            <pc:docMk/>
            <pc:sldMk cId="815214185" sldId="503"/>
            <ac:spMk id="93" creationId="{15189379-1E61-AB97-E723-201AB220BD1F}"/>
          </ac:spMkLst>
        </pc:spChg>
        <pc:spChg chg="mod">
          <ac:chgData name="Pooja HK" userId="3cc65448-31aa-46d7-ad90-6bac825c0ee2" providerId="ADAL" clId="{2A074B62-4FC5-440E-B518-E1596DD910E4}" dt="2024-04-12T04:58:27.372" v="4" actId="165"/>
          <ac:spMkLst>
            <pc:docMk/>
            <pc:sldMk cId="815214185" sldId="503"/>
            <ac:spMk id="94" creationId="{008B9072-DAE3-70A3-1526-3E863DC26487}"/>
          </ac:spMkLst>
        </pc:spChg>
        <pc:spChg chg="mod">
          <ac:chgData name="Pooja HK" userId="3cc65448-31aa-46d7-ad90-6bac825c0ee2" providerId="ADAL" clId="{2A074B62-4FC5-440E-B518-E1596DD910E4}" dt="2024-04-12T04:58:27.372" v="4" actId="165"/>
          <ac:spMkLst>
            <pc:docMk/>
            <pc:sldMk cId="815214185" sldId="503"/>
            <ac:spMk id="96" creationId="{A61B57ED-2901-5E7B-52CB-21B6BAB62E0A}"/>
          </ac:spMkLst>
        </pc:spChg>
        <pc:spChg chg="mod">
          <ac:chgData name="Pooja HK" userId="3cc65448-31aa-46d7-ad90-6bac825c0ee2" providerId="ADAL" clId="{2A074B62-4FC5-440E-B518-E1596DD910E4}" dt="2024-04-12T04:58:27.372" v="4" actId="165"/>
          <ac:spMkLst>
            <pc:docMk/>
            <pc:sldMk cId="815214185" sldId="503"/>
            <ac:spMk id="97" creationId="{FCB7B509-DA78-4F1E-7981-D06B2AB521F8}"/>
          </ac:spMkLst>
        </pc:spChg>
        <pc:spChg chg="mod">
          <ac:chgData name="Pooja HK" userId="3cc65448-31aa-46d7-ad90-6bac825c0ee2" providerId="ADAL" clId="{2A074B62-4FC5-440E-B518-E1596DD910E4}" dt="2024-04-12T04:58:27.372" v="4" actId="165"/>
          <ac:spMkLst>
            <pc:docMk/>
            <pc:sldMk cId="815214185" sldId="503"/>
            <ac:spMk id="99" creationId="{8511C5C7-0030-9702-86A5-6BC1C41FE985}"/>
          </ac:spMkLst>
        </pc:spChg>
        <pc:spChg chg="mod">
          <ac:chgData name="Pooja HK" userId="3cc65448-31aa-46d7-ad90-6bac825c0ee2" providerId="ADAL" clId="{2A074B62-4FC5-440E-B518-E1596DD910E4}" dt="2024-04-12T04:58:27.372" v="4" actId="165"/>
          <ac:spMkLst>
            <pc:docMk/>
            <pc:sldMk cId="815214185" sldId="503"/>
            <ac:spMk id="100" creationId="{F14D2B8B-BCF7-20CB-BA82-06EA09970ABB}"/>
          </ac:spMkLst>
        </pc:spChg>
        <pc:spChg chg="mod">
          <ac:chgData name="Pooja HK" userId="3cc65448-31aa-46d7-ad90-6bac825c0ee2" providerId="ADAL" clId="{2A074B62-4FC5-440E-B518-E1596DD910E4}" dt="2024-04-12T04:58:27.372" v="4" actId="165"/>
          <ac:spMkLst>
            <pc:docMk/>
            <pc:sldMk cId="815214185" sldId="503"/>
            <ac:spMk id="102" creationId="{263D7966-A15C-6650-E00A-EE4A23285885}"/>
          </ac:spMkLst>
        </pc:spChg>
        <pc:spChg chg="mod">
          <ac:chgData name="Pooja HK" userId="3cc65448-31aa-46d7-ad90-6bac825c0ee2" providerId="ADAL" clId="{2A074B62-4FC5-440E-B518-E1596DD910E4}" dt="2024-04-12T04:58:27.372" v="4" actId="165"/>
          <ac:spMkLst>
            <pc:docMk/>
            <pc:sldMk cId="815214185" sldId="503"/>
            <ac:spMk id="103" creationId="{E7780A61-CB63-72A9-3386-73950955A84B}"/>
          </ac:spMkLst>
        </pc:spChg>
        <pc:spChg chg="mod">
          <ac:chgData name="Pooja HK" userId="3cc65448-31aa-46d7-ad90-6bac825c0ee2" providerId="ADAL" clId="{2A074B62-4FC5-440E-B518-E1596DD910E4}" dt="2024-04-12T04:58:27.372" v="4" actId="165"/>
          <ac:spMkLst>
            <pc:docMk/>
            <pc:sldMk cId="815214185" sldId="503"/>
            <ac:spMk id="105" creationId="{24A314DD-4806-528A-3DC9-C28C36AC1DD5}"/>
          </ac:spMkLst>
        </pc:spChg>
        <pc:spChg chg="mod">
          <ac:chgData name="Pooja HK" userId="3cc65448-31aa-46d7-ad90-6bac825c0ee2" providerId="ADAL" clId="{2A074B62-4FC5-440E-B518-E1596DD910E4}" dt="2024-04-12T04:58:27.372" v="4" actId="165"/>
          <ac:spMkLst>
            <pc:docMk/>
            <pc:sldMk cId="815214185" sldId="503"/>
            <ac:spMk id="106" creationId="{1C65D42A-B43D-7232-7DDA-A5A769EFD9DC}"/>
          </ac:spMkLst>
        </pc:spChg>
        <pc:grpChg chg="add mod">
          <ac:chgData name="Pooja HK" userId="3cc65448-31aa-46d7-ad90-6bac825c0ee2" providerId="ADAL" clId="{2A074B62-4FC5-440E-B518-E1596DD910E4}" dt="2024-04-12T05:04:44.711" v="80" actId="1035"/>
          <ac:grpSpMkLst>
            <pc:docMk/>
            <pc:sldMk cId="815214185" sldId="503"/>
            <ac:grpSpMk id="2" creationId="{AF6B6947-2D2D-5C6B-7789-228A7569039E}"/>
          </ac:grpSpMkLst>
        </pc:grpChg>
        <pc:grpChg chg="del mod">
          <ac:chgData name="Pooja HK" userId="3cc65448-31aa-46d7-ad90-6bac825c0ee2" providerId="ADAL" clId="{2A074B62-4FC5-440E-B518-E1596DD910E4}" dt="2024-04-12T04:58:27.372" v="4" actId="165"/>
          <ac:grpSpMkLst>
            <pc:docMk/>
            <pc:sldMk cId="815214185" sldId="503"/>
            <ac:grpSpMk id="2" creationId="{C6783625-5B69-2821-C5F0-36CCC27A8CF6}"/>
          </ac:grpSpMkLst>
        </pc:grpChg>
        <pc:grpChg chg="mod topLvl">
          <ac:chgData name="Pooja HK" userId="3cc65448-31aa-46d7-ad90-6bac825c0ee2" providerId="ADAL" clId="{2A074B62-4FC5-440E-B518-E1596DD910E4}" dt="2024-04-12T05:04:34.134" v="25" actId="164"/>
          <ac:grpSpMkLst>
            <pc:docMk/>
            <pc:sldMk cId="815214185" sldId="503"/>
            <ac:grpSpMk id="15" creationId="{AE277523-66BA-42E2-1587-94DEA04D8CCB}"/>
          </ac:grpSpMkLst>
        </pc:grpChg>
        <pc:grpChg chg="mod topLvl">
          <ac:chgData name="Pooja HK" userId="3cc65448-31aa-46d7-ad90-6bac825c0ee2" providerId="ADAL" clId="{2A074B62-4FC5-440E-B518-E1596DD910E4}" dt="2024-04-12T05:04:34.134" v="25" actId="164"/>
          <ac:grpSpMkLst>
            <pc:docMk/>
            <pc:sldMk cId="815214185" sldId="503"/>
            <ac:grpSpMk id="32" creationId="{4B413508-C296-2D5F-B87C-73AAFEA014C3}"/>
          </ac:grpSpMkLst>
        </pc:grpChg>
        <pc:grpChg chg="mod topLvl">
          <ac:chgData name="Pooja HK" userId="3cc65448-31aa-46d7-ad90-6bac825c0ee2" providerId="ADAL" clId="{2A074B62-4FC5-440E-B518-E1596DD910E4}" dt="2024-04-12T05:04:34.134" v="25" actId="164"/>
          <ac:grpSpMkLst>
            <pc:docMk/>
            <pc:sldMk cId="815214185" sldId="503"/>
            <ac:grpSpMk id="37" creationId="{97E3AA98-7B25-7E53-81A7-2E0A020CEB6A}"/>
          </ac:grpSpMkLst>
        </pc:grpChg>
        <pc:grpChg chg="mod topLvl">
          <ac:chgData name="Pooja HK" userId="3cc65448-31aa-46d7-ad90-6bac825c0ee2" providerId="ADAL" clId="{2A074B62-4FC5-440E-B518-E1596DD910E4}" dt="2024-04-12T05:04:34.134" v="25" actId="164"/>
          <ac:grpSpMkLst>
            <pc:docMk/>
            <pc:sldMk cId="815214185" sldId="503"/>
            <ac:grpSpMk id="42" creationId="{5A172EE4-8153-0C7E-60EB-AB256F51D8A2}"/>
          </ac:grpSpMkLst>
        </pc:grpChg>
        <pc:grpChg chg="mod topLvl">
          <ac:chgData name="Pooja HK" userId="3cc65448-31aa-46d7-ad90-6bac825c0ee2" providerId="ADAL" clId="{2A074B62-4FC5-440E-B518-E1596DD910E4}" dt="2024-04-12T05:04:34.134" v="25" actId="164"/>
          <ac:grpSpMkLst>
            <pc:docMk/>
            <pc:sldMk cId="815214185" sldId="503"/>
            <ac:grpSpMk id="47" creationId="{7A3423AF-F5EF-A2AD-57C5-ABCF0653AE12}"/>
          </ac:grpSpMkLst>
        </pc:grpChg>
        <pc:grpChg chg="mod topLvl">
          <ac:chgData name="Pooja HK" userId="3cc65448-31aa-46d7-ad90-6bac825c0ee2" providerId="ADAL" clId="{2A074B62-4FC5-440E-B518-E1596DD910E4}" dt="2024-04-12T05:04:34.134" v="25" actId="164"/>
          <ac:grpSpMkLst>
            <pc:docMk/>
            <pc:sldMk cId="815214185" sldId="503"/>
            <ac:grpSpMk id="52" creationId="{A7016C62-08E3-A925-CB9E-03F805457CC4}"/>
          </ac:grpSpMkLst>
        </pc:grpChg>
        <pc:grpChg chg="mod topLvl">
          <ac:chgData name="Pooja HK" userId="3cc65448-31aa-46d7-ad90-6bac825c0ee2" providerId="ADAL" clId="{2A074B62-4FC5-440E-B518-E1596DD910E4}" dt="2024-04-12T05:04:34.134" v="25" actId="164"/>
          <ac:grpSpMkLst>
            <pc:docMk/>
            <pc:sldMk cId="815214185" sldId="503"/>
            <ac:grpSpMk id="57" creationId="{C515C3C1-90A8-119C-84AE-19CE99649B7D}"/>
          </ac:grpSpMkLst>
        </pc:grpChg>
        <pc:grpChg chg="mod topLvl">
          <ac:chgData name="Pooja HK" userId="3cc65448-31aa-46d7-ad90-6bac825c0ee2" providerId="ADAL" clId="{2A074B62-4FC5-440E-B518-E1596DD910E4}" dt="2024-04-12T05:04:34.134" v="25" actId="164"/>
          <ac:grpSpMkLst>
            <pc:docMk/>
            <pc:sldMk cId="815214185" sldId="503"/>
            <ac:grpSpMk id="62" creationId="{7FFE0581-8E66-D26A-9793-E5F245436AB5}"/>
          </ac:grpSpMkLst>
        </pc:grpChg>
        <pc:grpChg chg="mod topLvl">
          <ac:chgData name="Pooja HK" userId="3cc65448-31aa-46d7-ad90-6bac825c0ee2" providerId="ADAL" clId="{2A074B62-4FC5-440E-B518-E1596DD910E4}" dt="2024-04-12T05:04:34.134" v="25" actId="164"/>
          <ac:grpSpMkLst>
            <pc:docMk/>
            <pc:sldMk cId="815214185" sldId="503"/>
            <ac:grpSpMk id="67" creationId="{C2D28585-0DE2-0174-6CC5-4DCE35D8B938}"/>
          </ac:grpSpMkLst>
        </pc:grpChg>
        <pc:grpChg chg="mod topLvl">
          <ac:chgData name="Pooja HK" userId="3cc65448-31aa-46d7-ad90-6bac825c0ee2" providerId="ADAL" clId="{2A074B62-4FC5-440E-B518-E1596DD910E4}" dt="2024-04-12T05:04:34.134" v="25" actId="164"/>
          <ac:grpSpMkLst>
            <pc:docMk/>
            <pc:sldMk cId="815214185" sldId="503"/>
            <ac:grpSpMk id="72" creationId="{E9A0B0D8-B54F-CE57-69A3-3F2C2620CDB9}"/>
          </ac:grpSpMkLst>
        </pc:grpChg>
        <pc:grpChg chg="mod topLvl">
          <ac:chgData name="Pooja HK" userId="3cc65448-31aa-46d7-ad90-6bac825c0ee2" providerId="ADAL" clId="{2A074B62-4FC5-440E-B518-E1596DD910E4}" dt="2024-04-12T05:04:34.134" v="25" actId="164"/>
          <ac:grpSpMkLst>
            <pc:docMk/>
            <pc:sldMk cId="815214185" sldId="503"/>
            <ac:grpSpMk id="77" creationId="{880967E4-5618-4BB6-0096-5A2749C699FD}"/>
          </ac:grpSpMkLst>
        </pc:grpChg>
        <pc:grpChg chg="mod topLvl">
          <ac:chgData name="Pooja HK" userId="3cc65448-31aa-46d7-ad90-6bac825c0ee2" providerId="ADAL" clId="{2A074B62-4FC5-440E-B518-E1596DD910E4}" dt="2024-04-12T05:04:34.134" v="25" actId="164"/>
          <ac:grpSpMkLst>
            <pc:docMk/>
            <pc:sldMk cId="815214185" sldId="503"/>
            <ac:grpSpMk id="82" creationId="{289D3936-C926-3FE7-ABA8-FC192F8AAF73}"/>
          </ac:grpSpMkLst>
        </pc:grpChg>
        <pc:grpChg chg="mod">
          <ac:chgData name="Pooja HK" userId="3cc65448-31aa-46d7-ad90-6bac825c0ee2" providerId="ADAL" clId="{2A074B62-4FC5-440E-B518-E1596DD910E4}" dt="2024-04-12T04:58:27.372" v="4" actId="165"/>
          <ac:grpSpMkLst>
            <pc:docMk/>
            <pc:sldMk cId="815214185" sldId="503"/>
            <ac:grpSpMk id="83" creationId="{445952F7-DEFD-9CDE-9306-D9D529FEAA82}"/>
          </ac:grpSpMkLst>
        </pc:grpChg>
        <pc:grpChg chg="mod">
          <ac:chgData name="Pooja HK" userId="3cc65448-31aa-46d7-ad90-6bac825c0ee2" providerId="ADAL" clId="{2A074B62-4FC5-440E-B518-E1596DD910E4}" dt="2024-04-12T04:58:27.372" v="4" actId="165"/>
          <ac:grpSpMkLst>
            <pc:docMk/>
            <pc:sldMk cId="815214185" sldId="503"/>
            <ac:grpSpMk id="86" creationId="{F13C1EB7-DDDE-E413-5655-5CC96528B87A}"/>
          </ac:grpSpMkLst>
        </pc:grpChg>
        <pc:grpChg chg="mod">
          <ac:chgData name="Pooja HK" userId="3cc65448-31aa-46d7-ad90-6bac825c0ee2" providerId="ADAL" clId="{2A074B62-4FC5-440E-B518-E1596DD910E4}" dt="2024-04-12T04:58:27.372" v="4" actId="165"/>
          <ac:grpSpMkLst>
            <pc:docMk/>
            <pc:sldMk cId="815214185" sldId="503"/>
            <ac:grpSpMk id="89" creationId="{390877CD-EC7B-B9D9-7390-3021393C3DD4}"/>
          </ac:grpSpMkLst>
        </pc:grpChg>
        <pc:grpChg chg="mod">
          <ac:chgData name="Pooja HK" userId="3cc65448-31aa-46d7-ad90-6bac825c0ee2" providerId="ADAL" clId="{2A074B62-4FC5-440E-B518-E1596DD910E4}" dt="2024-04-12T04:58:27.372" v="4" actId="165"/>
          <ac:grpSpMkLst>
            <pc:docMk/>
            <pc:sldMk cId="815214185" sldId="503"/>
            <ac:grpSpMk id="92" creationId="{4D7C4E74-FCA0-2F93-9992-B3AAA59D015E}"/>
          </ac:grpSpMkLst>
        </pc:grpChg>
        <pc:grpChg chg="mod">
          <ac:chgData name="Pooja HK" userId="3cc65448-31aa-46d7-ad90-6bac825c0ee2" providerId="ADAL" clId="{2A074B62-4FC5-440E-B518-E1596DD910E4}" dt="2024-04-12T04:58:27.372" v="4" actId="165"/>
          <ac:grpSpMkLst>
            <pc:docMk/>
            <pc:sldMk cId="815214185" sldId="503"/>
            <ac:grpSpMk id="95" creationId="{79987C89-3855-8EF4-E6A6-41F0A86860BF}"/>
          </ac:grpSpMkLst>
        </pc:grpChg>
        <pc:grpChg chg="mod">
          <ac:chgData name="Pooja HK" userId="3cc65448-31aa-46d7-ad90-6bac825c0ee2" providerId="ADAL" clId="{2A074B62-4FC5-440E-B518-E1596DD910E4}" dt="2024-04-12T04:58:27.372" v="4" actId="165"/>
          <ac:grpSpMkLst>
            <pc:docMk/>
            <pc:sldMk cId="815214185" sldId="503"/>
            <ac:grpSpMk id="98" creationId="{B6A52F97-37E9-CE00-25DB-A0BA6BF1CE05}"/>
          </ac:grpSpMkLst>
        </pc:grpChg>
        <pc:grpChg chg="mod">
          <ac:chgData name="Pooja HK" userId="3cc65448-31aa-46d7-ad90-6bac825c0ee2" providerId="ADAL" clId="{2A074B62-4FC5-440E-B518-E1596DD910E4}" dt="2024-04-12T04:58:27.372" v="4" actId="165"/>
          <ac:grpSpMkLst>
            <pc:docMk/>
            <pc:sldMk cId="815214185" sldId="503"/>
            <ac:grpSpMk id="101" creationId="{AB045090-7F30-8630-B928-F3656D359859}"/>
          </ac:grpSpMkLst>
        </pc:grpChg>
        <pc:grpChg chg="mod">
          <ac:chgData name="Pooja HK" userId="3cc65448-31aa-46d7-ad90-6bac825c0ee2" providerId="ADAL" clId="{2A074B62-4FC5-440E-B518-E1596DD910E4}" dt="2024-04-12T04:58:27.372" v="4" actId="165"/>
          <ac:grpSpMkLst>
            <pc:docMk/>
            <pc:sldMk cId="815214185" sldId="503"/>
            <ac:grpSpMk id="104" creationId="{3FCFAB3E-3FBE-36D1-DD20-13EBA8AFC913}"/>
          </ac:grpSpMkLst>
        </pc:grpChg>
        <pc:picChg chg="del">
          <ac:chgData name="Pooja HK" userId="3cc65448-31aa-46d7-ad90-6bac825c0ee2" providerId="ADAL" clId="{2A074B62-4FC5-440E-B518-E1596DD910E4}" dt="2024-04-12T04:58:41.192" v="8" actId="478"/>
          <ac:picMkLst>
            <pc:docMk/>
            <pc:sldMk cId="815214185" sldId="503"/>
            <ac:picMk id="6" creationId="{B6CCF4D1-3BD3-8FFC-0FB1-1BC09AE030A7}"/>
          </ac:picMkLst>
        </pc:picChg>
        <pc:picChg chg="del">
          <ac:chgData name="Pooja HK" userId="3cc65448-31aa-46d7-ad90-6bac825c0ee2" providerId="ADAL" clId="{2A074B62-4FC5-440E-B518-E1596DD910E4}" dt="2024-04-12T04:58:19.494" v="3" actId="27803"/>
          <ac:picMkLst>
            <pc:docMk/>
            <pc:sldMk cId="815214185" sldId="503"/>
            <ac:picMk id="9" creationId="{D9A99B7A-F6C5-EE35-88F0-CB14E089C55D}"/>
          </ac:picMkLst>
        </pc:picChg>
      </pc:sldChg>
      <pc:sldChg chg="modCm">
        <pc:chgData name="Pooja HK" userId="3cc65448-31aa-46d7-ad90-6bac825c0ee2" providerId="ADAL" clId="{2A074B62-4FC5-440E-B518-E1596DD910E4}" dt="2024-04-10T15:25:44.613" v="1" actId="2056"/>
        <pc:sldMkLst>
          <pc:docMk/>
          <pc:sldMk cId="1737941736" sldId="504"/>
        </pc:sldMkLst>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10T15:25:44.613" v="1" actId="2056"/>
              <pc2:cmMkLst xmlns:pc2="http://schemas.microsoft.com/office/powerpoint/2019/9/main/command">
                <pc:docMk/>
                <pc:sldMk cId="1737941736" sldId="504"/>
                <pc2:cmMk id="{74A6B713-DB49-4FAF-A688-7B80285160C0}"/>
              </pc2:cmMkLst>
            </pc226:cmChg>
          </p:ext>
        </pc:extLst>
      </pc:sldChg>
      <pc:sldChg chg="addSp delSp modSp mod modCm">
        <pc:chgData name="Pooja HK" userId="3cc65448-31aa-46d7-ad90-6bac825c0ee2" providerId="ADAL" clId="{2A074B62-4FC5-440E-B518-E1596DD910E4}" dt="2024-04-29T16:33:42.373" v="647"/>
        <pc:sldMkLst>
          <pc:docMk/>
          <pc:sldMk cId="2667544462" sldId="505"/>
        </pc:sldMkLst>
        <pc:spChg chg="mod">
          <ac:chgData name="Pooja HK" userId="3cc65448-31aa-46d7-ad90-6bac825c0ee2" providerId="ADAL" clId="{2A074B62-4FC5-440E-B518-E1596DD910E4}" dt="2024-04-12T05:07:58.429" v="137"/>
          <ac:spMkLst>
            <pc:docMk/>
            <pc:sldMk cId="2667544462" sldId="505"/>
            <ac:spMk id="10" creationId="{DFB837FE-91DE-C668-6A31-2FE0CD902F9E}"/>
          </ac:spMkLst>
        </pc:spChg>
        <pc:spChg chg="mod">
          <ac:chgData name="Pooja HK" userId="3cc65448-31aa-46d7-ad90-6bac825c0ee2" providerId="ADAL" clId="{2A074B62-4FC5-440E-B518-E1596DD910E4}" dt="2024-04-12T05:07:58.429" v="137"/>
          <ac:spMkLst>
            <pc:docMk/>
            <pc:sldMk cId="2667544462" sldId="505"/>
            <ac:spMk id="11" creationId="{60EC672F-F069-4678-A886-CD43FB2679C9}"/>
          </ac:spMkLst>
        </pc:spChg>
        <pc:spChg chg="mod">
          <ac:chgData name="Pooja HK" userId="3cc65448-31aa-46d7-ad90-6bac825c0ee2" providerId="ADAL" clId="{2A074B62-4FC5-440E-B518-E1596DD910E4}" dt="2024-04-12T05:07:58.429" v="137"/>
          <ac:spMkLst>
            <pc:docMk/>
            <pc:sldMk cId="2667544462" sldId="505"/>
            <ac:spMk id="12" creationId="{A1E0FA29-EE7E-7948-ED30-00C88816A964}"/>
          </ac:spMkLst>
        </pc:spChg>
        <pc:spChg chg="mod">
          <ac:chgData name="Pooja HK" userId="3cc65448-31aa-46d7-ad90-6bac825c0ee2" providerId="ADAL" clId="{2A074B62-4FC5-440E-B518-E1596DD910E4}" dt="2024-04-12T05:07:58.429" v="137"/>
          <ac:spMkLst>
            <pc:docMk/>
            <pc:sldMk cId="2667544462" sldId="505"/>
            <ac:spMk id="13" creationId="{479BDBAA-6C95-FB58-F21A-D1BEA9600DB5}"/>
          </ac:spMkLst>
        </pc:spChg>
        <pc:spChg chg="mod">
          <ac:chgData name="Pooja HK" userId="3cc65448-31aa-46d7-ad90-6bac825c0ee2" providerId="ADAL" clId="{2A074B62-4FC5-440E-B518-E1596DD910E4}" dt="2024-04-12T05:07:58.429" v="137"/>
          <ac:spMkLst>
            <pc:docMk/>
            <pc:sldMk cId="2667544462" sldId="505"/>
            <ac:spMk id="14" creationId="{F968B8EB-76BA-9A36-2D6E-2D0C60BFEEF8}"/>
          </ac:spMkLst>
        </pc:spChg>
        <pc:spChg chg="mod">
          <ac:chgData name="Pooja HK" userId="3cc65448-31aa-46d7-ad90-6bac825c0ee2" providerId="ADAL" clId="{2A074B62-4FC5-440E-B518-E1596DD910E4}" dt="2024-04-12T05:07:58.429" v="137"/>
          <ac:spMkLst>
            <pc:docMk/>
            <pc:sldMk cId="2667544462" sldId="505"/>
            <ac:spMk id="15" creationId="{52F0033A-A875-A5DD-8BCE-0448D692B47A}"/>
          </ac:spMkLst>
        </pc:spChg>
        <pc:spChg chg="mod">
          <ac:chgData name="Pooja HK" userId="3cc65448-31aa-46d7-ad90-6bac825c0ee2" providerId="ADAL" clId="{2A074B62-4FC5-440E-B518-E1596DD910E4}" dt="2024-04-12T05:07:58.429" v="137"/>
          <ac:spMkLst>
            <pc:docMk/>
            <pc:sldMk cId="2667544462" sldId="505"/>
            <ac:spMk id="16" creationId="{DF41E363-F15A-30FC-394C-D76B00AE9133}"/>
          </ac:spMkLst>
        </pc:spChg>
        <pc:spChg chg="mod">
          <ac:chgData name="Pooja HK" userId="3cc65448-31aa-46d7-ad90-6bac825c0ee2" providerId="ADAL" clId="{2A074B62-4FC5-440E-B518-E1596DD910E4}" dt="2024-04-12T05:07:58.429" v="137"/>
          <ac:spMkLst>
            <pc:docMk/>
            <pc:sldMk cId="2667544462" sldId="505"/>
            <ac:spMk id="17" creationId="{8810BE2A-A573-0D0E-2F6C-F51794966081}"/>
          </ac:spMkLst>
        </pc:spChg>
        <pc:spChg chg="mod">
          <ac:chgData name="Pooja HK" userId="3cc65448-31aa-46d7-ad90-6bac825c0ee2" providerId="ADAL" clId="{2A074B62-4FC5-440E-B518-E1596DD910E4}" dt="2024-04-12T05:07:58.429" v="137"/>
          <ac:spMkLst>
            <pc:docMk/>
            <pc:sldMk cId="2667544462" sldId="505"/>
            <ac:spMk id="20" creationId="{790F3484-5911-7313-C068-52DD47344CCB}"/>
          </ac:spMkLst>
        </pc:spChg>
        <pc:spChg chg="mod">
          <ac:chgData name="Pooja HK" userId="3cc65448-31aa-46d7-ad90-6bac825c0ee2" providerId="ADAL" clId="{2A074B62-4FC5-440E-B518-E1596DD910E4}" dt="2024-04-12T05:07:58.429" v="137"/>
          <ac:spMkLst>
            <pc:docMk/>
            <pc:sldMk cId="2667544462" sldId="505"/>
            <ac:spMk id="21" creationId="{7B91B219-7BF4-793E-2246-BF6791F86ACE}"/>
          </ac:spMkLst>
        </pc:spChg>
        <pc:spChg chg="mod">
          <ac:chgData name="Pooja HK" userId="3cc65448-31aa-46d7-ad90-6bac825c0ee2" providerId="ADAL" clId="{2A074B62-4FC5-440E-B518-E1596DD910E4}" dt="2024-04-12T05:07:58.429" v="137"/>
          <ac:spMkLst>
            <pc:docMk/>
            <pc:sldMk cId="2667544462" sldId="505"/>
            <ac:spMk id="22" creationId="{B9AEE0F1-AE6A-1B70-3AC9-36916AFF2FA3}"/>
          </ac:spMkLst>
        </pc:spChg>
        <pc:spChg chg="mod">
          <ac:chgData name="Pooja HK" userId="3cc65448-31aa-46d7-ad90-6bac825c0ee2" providerId="ADAL" clId="{2A074B62-4FC5-440E-B518-E1596DD910E4}" dt="2024-04-12T05:07:58.429" v="137"/>
          <ac:spMkLst>
            <pc:docMk/>
            <pc:sldMk cId="2667544462" sldId="505"/>
            <ac:spMk id="23" creationId="{8A494C1C-173A-683A-8CEB-079FB86B5759}"/>
          </ac:spMkLst>
        </pc:spChg>
        <pc:spChg chg="mod">
          <ac:chgData name="Pooja HK" userId="3cc65448-31aa-46d7-ad90-6bac825c0ee2" providerId="ADAL" clId="{2A074B62-4FC5-440E-B518-E1596DD910E4}" dt="2024-04-12T05:07:58.429" v="137"/>
          <ac:spMkLst>
            <pc:docMk/>
            <pc:sldMk cId="2667544462" sldId="505"/>
            <ac:spMk id="25" creationId="{4220A21B-5501-BA8B-CEEF-770BDA0C71AF}"/>
          </ac:spMkLst>
        </pc:spChg>
        <pc:spChg chg="mod">
          <ac:chgData name="Pooja HK" userId="3cc65448-31aa-46d7-ad90-6bac825c0ee2" providerId="ADAL" clId="{2A074B62-4FC5-440E-B518-E1596DD910E4}" dt="2024-04-12T05:07:58.429" v="137"/>
          <ac:spMkLst>
            <pc:docMk/>
            <pc:sldMk cId="2667544462" sldId="505"/>
            <ac:spMk id="26" creationId="{31E413C7-30B7-2BB9-35AC-6AB391E76042}"/>
          </ac:spMkLst>
        </pc:spChg>
        <pc:spChg chg="mod">
          <ac:chgData name="Pooja HK" userId="3cc65448-31aa-46d7-ad90-6bac825c0ee2" providerId="ADAL" clId="{2A074B62-4FC5-440E-B518-E1596DD910E4}" dt="2024-04-12T05:07:58.429" v="137"/>
          <ac:spMkLst>
            <pc:docMk/>
            <pc:sldMk cId="2667544462" sldId="505"/>
            <ac:spMk id="27" creationId="{A89B3DF8-EA17-42F2-3454-8C3F26C0DB2E}"/>
          </ac:spMkLst>
        </pc:spChg>
        <pc:spChg chg="mod">
          <ac:chgData name="Pooja HK" userId="3cc65448-31aa-46d7-ad90-6bac825c0ee2" providerId="ADAL" clId="{2A074B62-4FC5-440E-B518-E1596DD910E4}" dt="2024-04-12T05:07:58.429" v="137"/>
          <ac:spMkLst>
            <pc:docMk/>
            <pc:sldMk cId="2667544462" sldId="505"/>
            <ac:spMk id="28" creationId="{F130494C-7127-9A75-B645-50EDA64A7ADA}"/>
          </ac:spMkLst>
        </pc:spChg>
        <pc:spChg chg="mod">
          <ac:chgData name="Pooja HK" userId="3cc65448-31aa-46d7-ad90-6bac825c0ee2" providerId="ADAL" clId="{2A074B62-4FC5-440E-B518-E1596DD910E4}" dt="2024-04-12T05:07:58.429" v="137"/>
          <ac:spMkLst>
            <pc:docMk/>
            <pc:sldMk cId="2667544462" sldId="505"/>
            <ac:spMk id="38" creationId="{D69A139A-5191-623B-FD4B-7DA8A3FA11A6}"/>
          </ac:spMkLst>
        </pc:spChg>
        <pc:spChg chg="mod">
          <ac:chgData name="Pooja HK" userId="3cc65448-31aa-46d7-ad90-6bac825c0ee2" providerId="ADAL" clId="{2A074B62-4FC5-440E-B518-E1596DD910E4}" dt="2024-04-12T05:07:58.429" v="137"/>
          <ac:spMkLst>
            <pc:docMk/>
            <pc:sldMk cId="2667544462" sldId="505"/>
            <ac:spMk id="39" creationId="{7D332515-7547-FF7C-B1AC-2CE97EB36914}"/>
          </ac:spMkLst>
        </pc:spChg>
        <pc:spChg chg="mod">
          <ac:chgData name="Pooja HK" userId="3cc65448-31aa-46d7-ad90-6bac825c0ee2" providerId="ADAL" clId="{2A074B62-4FC5-440E-B518-E1596DD910E4}" dt="2024-04-12T05:07:58.429" v="137"/>
          <ac:spMkLst>
            <pc:docMk/>
            <pc:sldMk cId="2667544462" sldId="505"/>
            <ac:spMk id="40" creationId="{FB3EAD45-4812-4ED8-DDF1-4E952140365C}"/>
          </ac:spMkLst>
        </pc:spChg>
        <pc:spChg chg="mod">
          <ac:chgData name="Pooja HK" userId="3cc65448-31aa-46d7-ad90-6bac825c0ee2" providerId="ADAL" clId="{2A074B62-4FC5-440E-B518-E1596DD910E4}" dt="2024-04-12T05:07:58.429" v="137"/>
          <ac:spMkLst>
            <pc:docMk/>
            <pc:sldMk cId="2667544462" sldId="505"/>
            <ac:spMk id="41" creationId="{59DD2718-FF0D-2D4B-7C6F-3695242C1FC8}"/>
          </ac:spMkLst>
        </pc:spChg>
        <pc:spChg chg="mod">
          <ac:chgData name="Pooja HK" userId="3cc65448-31aa-46d7-ad90-6bac825c0ee2" providerId="ADAL" clId="{2A074B62-4FC5-440E-B518-E1596DD910E4}" dt="2024-04-12T05:07:58.429" v="137"/>
          <ac:spMkLst>
            <pc:docMk/>
            <pc:sldMk cId="2667544462" sldId="505"/>
            <ac:spMk id="42" creationId="{95965EF8-8892-0CF7-B10C-A59200AEB93D}"/>
          </ac:spMkLst>
        </pc:spChg>
        <pc:spChg chg="mod">
          <ac:chgData name="Pooja HK" userId="3cc65448-31aa-46d7-ad90-6bac825c0ee2" providerId="ADAL" clId="{2A074B62-4FC5-440E-B518-E1596DD910E4}" dt="2024-04-12T05:07:58.429" v="137"/>
          <ac:spMkLst>
            <pc:docMk/>
            <pc:sldMk cId="2667544462" sldId="505"/>
            <ac:spMk id="43" creationId="{7E51D45F-90D8-D39B-2F65-38DB316FA8C4}"/>
          </ac:spMkLst>
        </pc:spChg>
        <pc:spChg chg="mod">
          <ac:chgData name="Pooja HK" userId="3cc65448-31aa-46d7-ad90-6bac825c0ee2" providerId="ADAL" clId="{2A074B62-4FC5-440E-B518-E1596DD910E4}" dt="2024-04-12T05:07:58.429" v="137"/>
          <ac:spMkLst>
            <pc:docMk/>
            <pc:sldMk cId="2667544462" sldId="505"/>
            <ac:spMk id="44" creationId="{6DDBC573-8CAA-3774-162E-DB7CB360DD4A}"/>
          </ac:spMkLst>
        </pc:spChg>
        <pc:spChg chg="mod">
          <ac:chgData name="Pooja HK" userId="3cc65448-31aa-46d7-ad90-6bac825c0ee2" providerId="ADAL" clId="{2A074B62-4FC5-440E-B518-E1596DD910E4}" dt="2024-04-12T05:07:58.429" v="137"/>
          <ac:spMkLst>
            <pc:docMk/>
            <pc:sldMk cId="2667544462" sldId="505"/>
            <ac:spMk id="45" creationId="{B4279DB6-66F4-FE28-AFCB-42894EFCB7BC}"/>
          </ac:spMkLst>
        </pc:spChg>
        <pc:spChg chg="mod">
          <ac:chgData name="Pooja HK" userId="3cc65448-31aa-46d7-ad90-6bac825c0ee2" providerId="ADAL" clId="{2A074B62-4FC5-440E-B518-E1596DD910E4}" dt="2024-04-12T05:07:58.429" v="137"/>
          <ac:spMkLst>
            <pc:docMk/>
            <pc:sldMk cId="2667544462" sldId="505"/>
            <ac:spMk id="46" creationId="{33A30349-4B08-B5C8-38E9-CC83BF2403F1}"/>
          </ac:spMkLst>
        </pc:spChg>
        <pc:spChg chg="mod">
          <ac:chgData name="Pooja HK" userId="3cc65448-31aa-46d7-ad90-6bac825c0ee2" providerId="ADAL" clId="{2A074B62-4FC5-440E-B518-E1596DD910E4}" dt="2024-04-12T05:07:58.429" v="137"/>
          <ac:spMkLst>
            <pc:docMk/>
            <pc:sldMk cId="2667544462" sldId="505"/>
            <ac:spMk id="47" creationId="{294BC8C5-EA72-7603-4C15-4DD58129DB04}"/>
          </ac:spMkLst>
        </pc:spChg>
        <pc:spChg chg="mod">
          <ac:chgData name="Pooja HK" userId="3cc65448-31aa-46d7-ad90-6bac825c0ee2" providerId="ADAL" clId="{2A074B62-4FC5-440E-B518-E1596DD910E4}" dt="2024-04-12T05:07:58.429" v="137"/>
          <ac:spMkLst>
            <pc:docMk/>
            <pc:sldMk cId="2667544462" sldId="505"/>
            <ac:spMk id="48" creationId="{D565AB3C-E651-9A10-B092-89BD1512605A}"/>
          </ac:spMkLst>
        </pc:spChg>
        <pc:spChg chg="mod">
          <ac:chgData name="Pooja HK" userId="3cc65448-31aa-46d7-ad90-6bac825c0ee2" providerId="ADAL" clId="{2A074B62-4FC5-440E-B518-E1596DD910E4}" dt="2024-04-12T05:07:58.429" v="137"/>
          <ac:spMkLst>
            <pc:docMk/>
            <pc:sldMk cId="2667544462" sldId="505"/>
            <ac:spMk id="49" creationId="{6FA973D9-FB02-7E09-E02E-9D602E5C22FE}"/>
          </ac:spMkLst>
        </pc:spChg>
        <pc:spChg chg="mod">
          <ac:chgData name="Pooja HK" userId="3cc65448-31aa-46d7-ad90-6bac825c0ee2" providerId="ADAL" clId="{2A074B62-4FC5-440E-B518-E1596DD910E4}" dt="2024-04-12T05:07:58.429" v="137"/>
          <ac:spMkLst>
            <pc:docMk/>
            <pc:sldMk cId="2667544462" sldId="505"/>
            <ac:spMk id="50" creationId="{C1433FE2-8160-0811-B44C-525B22AEA38A}"/>
          </ac:spMkLst>
        </pc:spChg>
        <pc:spChg chg="mod">
          <ac:chgData name="Pooja HK" userId="3cc65448-31aa-46d7-ad90-6bac825c0ee2" providerId="ADAL" clId="{2A074B62-4FC5-440E-B518-E1596DD910E4}" dt="2024-04-12T05:07:58.429" v="137"/>
          <ac:spMkLst>
            <pc:docMk/>
            <pc:sldMk cId="2667544462" sldId="505"/>
            <ac:spMk id="51" creationId="{A726539D-B8B7-8AA9-62F3-CC16708CD3F7}"/>
          </ac:spMkLst>
        </pc:spChg>
        <pc:spChg chg="mod">
          <ac:chgData name="Pooja HK" userId="3cc65448-31aa-46d7-ad90-6bac825c0ee2" providerId="ADAL" clId="{2A074B62-4FC5-440E-B518-E1596DD910E4}" dt="2024-04-12T05:07:58.429" v="137"/>
          <ac:spMkLst>
            <pc:docMk/>
            <pc:sldMk cId="2667544462" sldId="505"/>
            <ac:spMk id="52" creationId="{2F88B925-4317-2C65-9D98-D6CD3611CDE3}"/>
          </ac:spMkLst>
        </pc:spChg>
        <pc:spChg chg="mod">
          <ac:chgData name="Pooja HK" userId="3cc65448-31aa-46d7-ad90-6bac825c0ee2" providerId="ADAL" clId="{2A074B62-4FC5-440E-B518-E1596DD910E4}" dt="2024-04-12T05:07:58.429" v="137"/>
          <ac:spMkLst>
            <pc:docMk/>
            <pc:sldMk cId="2667544462" sldId="505"/>
            <ac:spMk id="53" creationId="{5931C47E-E78A-2738-C4CC-53169A096929}"/>
          </ac:spMkLst>
        </pc:spChg>
        <pc:spChg chg="mod">
          <ac:chgData name="Pooja HK" userId="3cc65448-31aa-46d7-ad90-6bac825c0ee2" providerId="ADAL" clId="{2A074B62-4FC5-440E-B518-E1596DD910E4}" dt="2024-04-12T05:07:58.429" v="137"/>
          <ac:spMkLst>
            <pc:docMk/>
            <pc:sldMk cId="2667544462" sldId="505"/>
            <ac:spMk id="54" creationId="{71C28350-5F7E-C0EF-F267-F7100073CD3C}"/>
          </ac:spMkLst>
        </pc:spChg>
        <pc:spChg chg="mod">
          <ac:chgData name="Pooja HK" userId="3cc65448-31aa-46d7-ad90-6bac825c0ee2" providerId="ADAL" clId="{2A074B62-4FC5-440E-B518-E1596DD910E4}" dt="2024-04-12T05:07:58.429" v="137"/>
          <ac:spMkLst>
            <pc:docMk/>
            <pc:sldMk cId="2667544462" sldId="505"/>
            <ac:spMk id="55" creationId="{0EBA6394-527B-AF6F-B8B6-9F4DD5ABB9E9}"/>
          </ac:spMkLst>
        </pc:spChg>
        <pc:spChg chg="mod">
          <ac:chgData name="Pooja HK" userId="3cc65448-31aa-46d7-ad90-6bac825c0ee2" providerId="ADAL" clId="{2A074B62-4FC5-440E-B518-E1596DD910E4}" dt="2024-04-12T05:07:58.429" v="137"/>
          <ac:spMkLst>
            <pc:docMk/>
            <pc:sldMk cId="2667544462" sldId="505"/>
            <ac:spMk id="56" creationId="{DBD230B5-D2DC-996D-823F-E7E6E987B579}"/>
          </ac:spMkLst>
        </pc:spChg>
        <pc:spChg chg="mod">
          <ac:chgData name="Pooja HK" userId="3cc65448-31aa-46d7-ad90-6bac825c0ee2" providerId="ADAL" clId="{2A074B62-4FC5-440E-B518-E1596DD910E4}" dt="2024-04-12T05:07:58.429" v="137"/>
          <ac:spMkLst>
            <pc:docMk/>
            <pc:sldMk cId="2667544462" sldId="505"/>
            <ac:spMk id="59" creationId="{30B9E78D-0D75-8BF1-9D76-524B1DD6877C}"/>
          </ac:spMkLst>
        </pc:spChg>
        <pc:spChg chg="mod">
          <ac:chgData name="Pooja HK" userId="3cc65448-31aa-46d7-ad90-6bac825c0ee2" providerId="ADAL" clId="{2A074B62-4FC5-440E-B518-E1596DD910E4}" dt="2024-04-12T05:07:58.429" v="137"/>
          <ac:spMkLst>
            <pc:docMk/>
            <pc:sldMk cId="2667544462" sldId="505"/>
            <ac:spMk id="60" creationId="{E3E23B46-4BAC-56CB-FF85-D96F2A061EF6}"/>
          </ac:spMkLst>
        </pc:spChg>
        <pc:spChg chg="mod">
          <ac:chgData name="Pooja HK" userId="3cc65448-31aa-46d7-ad90-6bac825c0ee2" providerId="ADAL" clId="{2A074B62-4FC5-440E-B518-E1596DD910E4}" dt="2024-04-12T05:07:58.429" v="137"/>
          <ac:spMkLst>
            <pc:docMk/>
            <pc:sldMk cId="2667544462" sldId="505"/>
            <ac:spMk id="61" creationId="{CAE003DE-8780-4224-B075-0B28CF03DF7D}"/>
          </ac:spMkLst>
        </pc:spChg>
        <pc:spChg chg="mod">
          <ac:chgData name="Pooja HK" userId="3cc65448-31aa-46d7-ad90-6bac825c0ee2" providerId="ADAL" clId="{2A074B62-4FC5-440E-B518-E1596DD910E4}" dt="2024-04-12T05:07:58.429" v="137"/>
          <ac:spMkLst>
            <pc:docMk/>
            <pc:sldMk cId="2667544462" sldId="505"/>
            <ac:spMk id="62" creationId="{9A43B665-B730-6E96-0686-5A6238FC12E0}"/>
          </ac:spMkLst>
        </pc:spChg>
        <pc:spChg chg="mod">
          <ac:chgData name="Pooja HK" userId="3cc65448-31aa-46d7-ad90-6bac825c0ee2" providerId="ADAL" clId="{2A074B62-4FC5-440E-B518-E1596DD910E4}" dt="2024-04-12T05:07:58.429" v="137"/>
          <ac:spMkLst>
            <pc:docMk/>
            <pc:sldMk cId="2667544462" sldId="505"/>
            <ac:spMk id="63" creationId="{DCB81DD4-F4A6-33E7-6E78-A761A68177DF}"/>
          </ac:spMkLst>
        </pc:spChg>
        <pc:spChg chg="mod">
          <ac:chgData name="Pooja HK" userId="3cc65448-31aa-46d7-ad90-6bac825c0ee2" providerId="ADAL" clId="{2A074B62-4FC5-440E-B518-E1596DD910E4}" dt="2024-04-12T05:07:58.429" v="137"/>
          <ac:spMkLst>
            <pc:docMk/>
            <pc:sldMk cId="2667544462" sldId="505"/>
            <ac:spMk id="64" creationId="{62A61DC2-5952-0DCA-BF1C-CBD72B0613F2}"/>
          </ac:spMkLst>
        </pc:spChg>
        <pc:spChg chg="mod">
          <ac:chgData name="Pooja HK" userId="3cc65448-31aa-46d7-ad90-6bac825c0ee2" providerId="ADAL" clId="{2A074B62-4FC5-440E-B518-E1596DD910E4}" dt="2024-04-12T05:07:58.429" v="137"/>
          <ac:spMkLst>
            <pc:docMk/>
            <pc:sldMk cId="2667544462" sldId="505"/>
            <ac:spMk id="65" creationId="{B898E0CB-FCA0-DA22-CFA4-9FF2DC113EB3}"/>
          </ac:spMkLst>
        </pc:spChg>
        <pc:spChg chg="mod">
          <ac:chgData name="Pooja HK" userId="3cc65448-31aa-46d7-ad90-6bac825c0ee2" providerId="ADAL" clId="{2A074B62-4FC5-440E-B518-E1596DD910E4}" dt="2024-04-12T05:07:58.429" v="137"/>
          <ac:spMkLst>
            <pc:docMk/>
            <pc:sldMk cId="2667544462" sldId="505"/>
            <ac:spMk id="66" creationId="{20DEDD49-48B1-B7B0-E042-8944DD7C9D9A}"/>
          </ac:spMkLst>
        </pc:spChg>
        <pc:spChg chg="mod">
          <ac:chgData name="Pooja HK" userId="3cc65448-31aa-46d7-ad90-6bac825c0ee2" providerId="ADAL" clId="{2A074B62-4FC5-440E-B518-E1596DD910E4}" dt="2024-04-12T05:07:58.429" v="137"/>
          <ac:spMkLst>
            <pc:docMk/>
            <pc:sldMk cId="2667544462" sldId="505"/>
            <ac:spMk id="67" creationId="{186F2E49-C273-FBB8-9919-8A8A673ADC34}"/>
          </ac:spMkLst>
        </pc:spChg>
        <pc:spChg chg="mod">
          <ac:chgData name="Pooja HK" userId="3cc65448-31aa-46d7-ad90-6bac825c0ee2" providerId="ADAL" clId="{2A074B62-4FC5-440E-B518-E1596DD910E4}" dt="2024-04-12T05:07:58.429" v="137"/>
          <ac:spMkLst>
            <pc:docMk/>
            <pc:sldMk cId="2667544462" sldId="505"/>
            <ac:spMk id="70" creationId="{49C7E3B0-24C5-A789-7DDF-95B99F625210}"/>
          </ac:spMkLst>
        </pc:spChg>
        <pc:spChg chg="mod">
          <ac:chgData name="Pooja HK" userId="3cc65448-31aa-46d7-ad90-6bac825c0ee2" providerId="ADAL" clId="{2A074B62-4FC5-440E-B518-E1596DD910E4}" dt="2024-04-12T05:07:58.429" v="137"/>
          <ac:spMkLst>
            <pc:docMk/>
            <pc:sldMk cId="2667544462" sldId="505"/>
            <ac:spMk id="71" creationId="{E940415A-2D72-77A7-0B85-DAB9FA26C162}"/>
          </ac:spMkLst>
        </pc:spChg>
        <pc:spChg chg="mod">
          <ac:chgData name="Pooja HK" userId="3cc65448-31aa-46d7-ad90-6bac825c0ee2" providerId="ADAL" clId="{2A074B62-4FC5-440E-B518-E1596DD910E4}" dt="2024-04-12T05:07:58.429" v="137"/>
          <ac:spMkLst>
            <pc:docMk/>
            <pc:sldMk cId="2667544462" sldId="505"/>
            <ac:spMk id="72" creationId="{4D72925B-CA12-BAF6-868A-55D453FD09A6}"/>
          </ac:spMkLst>
        </pc:spChg>
        <pc:spChg chg="mod">
          <ac:chgData name="Pooja HK" userId="3cc65448-31aa-46d7-ad90-6bac825c0ee2" providerId="ADAL" clId="{2A074B62-4FC5-440E-B518-E1596DD910E4}" dt="2024-04-12T05:07:58.429" v="137"/>
          <ac:spMkLst>
            <pc:docMk/>
            <pc:sldMk cId="2667544462" sldId="505"/>
            <ac:spMk id="73" creationId="{C7067DFF-A126-F888-30D4-A52AE33D32E9}"/>
          </ac:spMkLst>
        </pc:spChg>
        <pc:spChg chg="mod">
          <ac:chgData name="Pooja HK" userId="3cc65448-31aa-46d7-ad90-6bac825c0ee2" providerId="ADAL" clId="{2A074B62-4FC5-440E-B518-E1596DD910E4}" dt="2024-04-12T05:07:58.429" v="137"/>
          <ac:spMkLst>
            <pc:docMk/>
            <pc:sldMk cId="2667544462" sldId="505"/>
            <ac:spMk id="74" creationId="{75651522-EDCD-A983-A8B4-D8B7A205E8FA}"/>
          </ac:spMkLst>
        </pc:spChg>
        <pc:spChg chg="mod">
          <ac:chgData name="Pooja HK" userId="3cc65448-31aa-46d7-ad90-6bac825c0ee2" providerId="ADAL" clId="{2A074B62-4FC5-440E-B518-E1596DD910E4}" dt="2024-04-12T05:07:58.429" v="137"/>
          <ac:spMkLst>
            <pc:docMk/>
            <pc:sldMk cId="2667544462" sldId="505"/>
            <ac:spMk id="76" creationId="{FBE86C9B-73C5-15CF-329D-9D4CE17E3902}"/>
          </ac:spMkLst>
        </pc:spChg>
        <pc:spChg chg="mod">
          <ac:chgData name="Pooja HK" userId="3cc65448-31aa-46d7-ad90-6bac825c0ee2" providerId="ADAL" clId="{2A074B62-4FC5-440E-B518-E1596DD910E4}" dt="2024-04-12T05:07:58.429" v="137"/>
          <ac:spMkLst>
            <pc:docMk/>
            <pc:sldMk cId="2667544462" sldId="505"/>
            <ac:spMk id="77" creationId="{97F42CFA-B12D-967C-B0D9-D5D213013261}"/>
          </ac:spMkLst>
        </pc:spChg>
        <pc:grpChg chg="add mod">
          <ac:chgData name="Pooja HK" userId="3cc65448-31aa-46d7-ad90-6bac825c0ee2" providerId="ADAL" clId="{2A074B62-4FC5-440E-B518-E1596DD910E4}" dt="2024-04-12T05:07:58.429" v="137"/>
          <ac:grpSpMkLst>
            <pc:docMk/>
            <pc:sldMk cId="2667544462" sldId="505"/>
            <ac:grpSpMk id="9" creationId="{C2C1189E-B4A0-019D-2446-3F807945065A}"/>
          </ac:grpSpMkLst>
        </pc:grpChg>
        <pc:grpChg chg="mod">
          <ac:chgData name="Pooja HK" userId="3cc65448-31aa-46d7-ad90-6bac825c0ee2" providerId="ADAL" clId="{2A074B62-4FC5-440E-B518-E1596DD910E4}" dt="2024-04-12T05:07:58.429" v="137"/>
          <ac:grpSpMkLst>
            <pc:docMk/>
            <pc:sldMk cId="2667544462" sldId="505"/>
            <ac:grpSpMk id="18" creationId="{EA230B76-D236-D8BF-B78C-604C7AE3DC6F}"/>
          </ac:grpSpMkLst>
        </pc:grpChg>
        <pc:grpChg chg="mod">
          <ac:chgData name="Pooja HK" userId="3cc65448-31aa-46d7-ad90-6bac825c0ee2" providerId="ADAL" clId="{2A074B62-4FC5-440E-B518-E1596DD910E4}" dt="2024-04-12T05:07:58.429" v="137"/>
          <ac:grpSpMkLst>
            <pc:docMk/>
            <pc:sldMk cId="2667544462" sldId="505"/>
            <ac:grpSpMk id="19" creationId="{8D6515D9-5F03-DDBC-160D-43D5249D934A}"/>
          </ac:grpSpMkLst>
        </pc:grpChg>
        <pc:grpChg chg="mod">
          <ac:chgData name="Pooja HK" userId="3cc65448-31aa-46d7-ad90-6bac825c0ee2" providerId="ADAL" clId="{2A074B62-4FC5-440E-B518-E1596DD910E4}" dt="2024-04-12T05:07:58.429" v="137"/>
          <ac:grpSpMkLst>
            <pc:docMk/>
            <pc:sldMk cId="2667544462" sldId="505"/>
            <ac:grpSpMk id="29" creationId="{653D2B5B-C3E7-E544-A3B6-77DAEA177F1E}"/>
          </ac:grpSpMkLst>
        </pc:grpChg>
        <pc:grpChg chg="mod">
          <ac:chgData name="Pooja HK" userId="3cc65448-31aa-46d7-ad90-6bac825c0ee2" providerId="ADAL" clId="{2A074B62-4FC5-440E-B518-E1596DD910E4}" dt="2024-04-12T05:07:58.429" v="137"/>
          <ac:grpSpMkLst>
            <pc:docMk/>
            <pc:sldMk cId="2667544462" sldId="505"/>
            <ac:grpSpMk id="30" creationId="{75AA9B41-842D-5B9D-102D-6FF2294AF160}"/>
          </ac:grpSpMkLst>
        </pc:grpChg>
        <pc:grpChg chg="mod">
          <ac:chgData name="Pooja HK" userId="3cc65448-31aa-46d7-ad90-6bac825c0ee2" providerId="ADAL" clId="{2A074B62-4FC5-440E-B518-E1596DD910E4}" dt="2024-04-12T05:07:58.429" v="137"/>
          <ac:grpSpMkLst>
            <pc:docMk/>
            <pc:sldMk cId="2667544462" sldId="505"/>
            <ac:grpSpMk id="31" creationId="{DC27D59E-654E-77B1-27DF-790EBECEAFFF}"/>
          </ac:grpSpMkLst>
        </pc:grpChg>
        <pc:grpChg chg="mod">
          <ac:chgData name="Pooja HK" userId="3cc65448-31aa-46d7-ad90-6bac825c0ee2" providerId="ADAL" clId="{2A074B62-4FC5-440E-B518-E1596DD910E4}" dt="2024-04-12T05:07:58.429" v="137"/>
          <ac:grpSpMkLst>
            <pc:docMk/>
            <pc:sldMk cId="2667544462" sldId="505"/>
            <ac:grpSpMk id="32" creationId="{6B763381-C4A0-BFC6-68FF-C81CE7EC4636}"/>
          </ac:grpSpMkLst>
        </pc:grpChg>
        <pc:grpChg chg="mod">
          <ac:chgData name="Pooja HK" userId="3cc65448-31aa-46d7-ad90-6bac825c0ee2" providerId="ADAL" clId="{2A074B62-4FC5-440E-B518-E1596DD910E4}" dt="2024-04-12T05:07:58.429" v="137"/>
          <ac:grpSpMkLst>
            <pc:docMk/>
            <pc:sldMk cId="2667544462" sldId="505"/>
            <ac:grpSpMk id="33" creationId="{22F99A2B-8AD7-A1EA-7EF5-EAB547FEA758}"/>
          </ac:grpSpMkLst>
        </pc:grpChg>
        <pc:grpChg chg="mod">
          <ac:chgData name="Pooja HK" userId="3cc65448-31aa-46d7-ad90-6bac825c0ee2" providerId="ADAL" clId="{2A074B62-4FC5-440E-B518-E1596DD910E4}" dt="2024-04-12T05:07:58.429" v="137"/>
          <ac:grpSpMkLst>
            <pc:docMk/>
            <pc:sldMk cId="2667544462" sldId="505"/>
            <ac:grpSpMk id="34" creationId="{F3D1F5C1-298E-0BD0-A8DF-B6CEB081489A}"/>
          </ac:grpSpMkLst>
        </pc:grpChg>
        <pc:grpChg chg="mod">
          <ac:chgData name="Pooja HK" userId="3cc65448-31aa-46d7-ad90-6bac825c0ee2" providerId="ADAL" clId="{2A074B62-4FC5-440E-B518-E1596DD910E4}" dt="2024-04-12T05:07:58.429" v="137"/>
          <ac:grpSpMkLst>
            <pc:docMk/>
            <pc:sldMk cId="2667544462" sldId="505"/>
            <ac:grpSpMk id="35" creationId="{DA5D9750-77E7-F697-DAB5-059A9673FB30}"/>
          </ac:grpSpMkLst>
        </pc:grpChg>
        <pc:grpChg chg="mod">
          <ac:chgData name="Pooja HK" userId="3cc65448-31aa-46d7-ad90-6bac825c0ee2" providerId="ADAL" clId="{2A074B62-4FC5-440E-B518-E1596DD910E4}" dt="2024-04-12T05:07:58.429" v="137"/>
          <ac:grpSpMkLst>
            <pc:docMk/>
            <pc:sldMk cId="2667544462" sldId="505"/>
            <ac:grpSpMk id="36" creationId="{1E873025-63CE-5EC9-B209-3E4B75B4C54A}"/>
          </ac:grpSpMkLst>
        </pc:grpChg>
        <pc:grpChg chg="mod">
          <ac:chgData name="Pooja HK" userId="3cc65448-31aa-46d7-ad90-6bac825c0ee2" providerId="ADAL" clId="{2A074B62-4FC5-440E-B518-E1596DD910E4}" dt="2024-04-12T05:07:58.429" v="137"/>
          <ac:grpSpMkLst>
            <pc:docMk/>
            <pc:sldMk cId="2667544462" sldId="505"/>
            <ac:grpSpMk id="37" creationId="{25D3FA76-7538-5107-1465-21CA9409FD3B}"/>
          </ac:grpSpMkLst>
        </pc:grpChg>
        <pc:grpChg chg="mod">
          <ac:chgData name="Pooja HK" userId="3cc65448-31aa-46d7-ad90-6bac825c0ee2" providerId="ADAL" clId="{2A074B62-4FC5-440E-B518-E1596DD910E4}" dt="2024-04-12T05:07:58.429" v="137"/>
          <ac:grpSpMkLst>
            <pc:docMk/>
            <pc:sldMk cId="2667544462" sldId="505"/>
            <ac:grpSpMk id="57" creationId="{146BFA8A-3436-8F00-AA2C-EA2625B6D13F}"/>
          </ac:grpSpMkLst>
        </pc:grpChg>
        <pc:grpChg chg="mod">
          <ac:chgData name="Pooja HK" userId="3cc65448-31aa-46d7-ad90-6bac825c0ee2" providerId="ADAL" clId="{2A074B62-4FC5-440E-B518-E1596DD910E4}" dt="2024-04-12T05:07:58.429" v="137"/>
          <ac:grpSpMkLst>
            <pc:docMk/>
            <pc:sldMk cId="2667544462" sldId="505"/>
            <ac:grpSpMk id="58" creationId="{9292AF51-DA1A-4A06-8372-4FBDE63686FF}"/>
          </ac:grpSpMkLst>
        </pc:grpChg>
        <pc:grpChg chg="mod">
          <ac:chgData name="Pooja HK" userId="3cc65448-31aa-46d7-ad90-6bac825c0ee2" providerId="ADAL" clId="{2A074B62-4FC5-440E-B518-E1596DD910E4}" dt="2024-04-12T05:07:58.429" v="137"/>
          <ac:grpSpMkLst>
            <pc:docMk/>
            <pc:sldMk cId="2667544462" sldId="505"/>
            <ac:grpSpMk id="68" creationId="{D390E767-018C-74F9-1504-8FD8FE59EABE}"/>
          </ac:grpSpMkLst>
        </pc:grpChg>
        <pc:grpChg chg="mod">
          <ac:chgData name="Pooja HK" userId="3cc65448-31aa-46d7-ad90-6bac825c0ee2" providerId="ADAL" clId="{2A074B62-4FC5-440E-B518-E1596DD910E4}" dt="2024-04-12T05:07:58.429" v="137"/>
          <ac:grpSpMkLst>
            <pc:docMk/>
            <pc:sldMk cId="2667544462" sldId="505"/>
            <ac:grpSpMk id="69" creationId="{60C2CA91-3B7B-0A24-F874-9230C082F617}"/>
          </ac:grpSpMkLst>
        </pc:grpChg>
        <pc:grpChg chg="mod">
          <ac:chgData name="Pooja HK" userId="3cc65448-31aa-46d7-ad90-6bac825c0ee2" providerId="ADAL" clId="{2A074B62-4FC5-440E-B518-E1596DD910E4}" dt="2024-04-12T05:07:58.429" v="137"/>
          <ac:grpSpMkLst>
            <pc:docMk/>
            <pc:sldMk cId="2667544462" sldId="505"/>
            <ac:grpSpMk id="75" creationId="{7B980D1D-6DD8-A5E2-F133-3A5A0683F5AE}"/>
          </ac:grpSpMkLst>
        </pc:grpChg>
        <pc:picChg chg="del">
          <ac:chgData name="Pooja HK" userId="3cc65448-31aa-46d7-ad90-6bac825c0ee2" providerId="ADAL" clId="{2A074B62-4FC5-440E-B518-E1596DD910E4}" dt="2024-04-12T05:07:56.287" v="135" actId="478"/>
          <ac:picMkLst>
            <pc:docMk/>
            <pc:sldMk cId="2667544462" sldId="505"/>
            <ac:picMk id="2" creationId="{55D101D6-30AD-A009-AA92-EA7EC7717750}"/>
          </ac:picMkLst>
        </pc:picChg>
        <pc:picChg chg="del">
          <ac:chgData name="Pooja HK" userId="3cc65448-31aa-46d7-ad90-6bac825c0ee2" providerId="ADAL" clId="{2A074B62-4FC5-440E-B518-E1596DD910E4}" dt="2024-04-12T05:07:57.897" v="136" actId="478"/>
          <ac:picMkLst>
            <pc:docMk/>
            <pc:sldMk cId="2667544462" sldId="505"/>
            <ac:picMk id="6" creationId="{B6CCF4D1-3BD3-8FFC-0FB1-1BC09AE030A7}"/>
          </ac:picMkLst>
        </pc:picChg>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29T16:33:42.373" v="647"/>
              <pc2:cmMkLst xmlns:pc2="http://schemas.microsoft.com/office/powerpoint/2019/9/main/command">
                <pc:docMk/>
                <pc:sldMk cId="2667544462" sldId="505"/>
                <pc2:cmMk id="{8C0ED15E-8648-4F4E-88CB-07DA09083172}"/>
              </pc2:cmMkLst>
              <pc226:cmRplyChg chg="add">
                <pc226:chgData name="Pooja HK" userId="3cc65448-31aa-46d7-ad90-6bac825c0ee2" providerId="ADAL" clId="{2A074B62-4FC5-440E-B518-E1596DD910E4}" dt="2024-04-29T16:33:42.373" v="647"/>
                <pc2:cmRplyMkLst xmlns:pc2="http://schemas.microsoft.com/office/powerpoint/2019/9/main/command">
                  <pc:docMk/>
                  <pc:sldMk cId="2667544462" sldId="505"/>
                  <pc2:cmMk id="{8C0ED15E-8648-4F4E-88CB-07DA09083172}"/>
                  <pc2:cmRplyMk id="{F48A6F38-443A-4E74-B92B-35BEA11D2A81}"/>
                </pc2:cmRplyMkLst>
              </pc226:cmRplyChg>
            </pc226:cmChg>
          </p:ext>
        </pc:extLst>
      </pc:sldChg>
      <pc:sldChg chg="addSp delSp modSp mod modCm">
        <pc:chgData name="Pooja HK" userId="3cc65448-31aa-46d7-ad90-6bac825c0ee2" providerId="ADAL" clId="{2A074B62-4FC5-440E-B518-E1596DD910E4}" dt="2024-05-02T11:10:08.860" v="2268" actId="1035"/>
        <pc:sldMkLst>
          <pc:docMk/>
          <pc:sldMk cId="1643009230" sldId="506"/>
        </pc:sldMkLst>
        <pc:spChg chg="mod">
          <ac:chgData name="Pooja HK" userId="3cc65448-31aa-46d7-ad90-6bac825c0ee2" providerId="ADAL" clId="{2A074B62-4FC5-440E-B518-E1596DD910E4}" dt="2024-04-29T16:33:23.511" v="646" actId="1038"/>
          <ac:spMkLst>
            <pc:docMk/>
            <pc:sldMk cId="1643009230" sldId="506"/>
            <ac:spMk id="3" creationId="{0B753C23-B783-D9E9-1485-C41007753768}"/>
          </ac:spMkLst>
        </pc:spChg>
        <pc:spChg chg="mod">
          <ac:chgData name="Pooja HK" userId="3cc65448-31aa-46d7-ad90-6bac825c0ee2" providerId="ADAL" clId="{2A074B62-4FC5-440E-B518-E1596DD910E4}" dt="2024-05-02T11:10:08.860" v="2268" actId="1035"/>
          <ac:spMkLst>
            <pc:docMk/>
            <pc:sldMk cId="1643009230" sldId="506"/>
            <ac:spMk id="8" creationId="{9371F294-4E98-EFAA-CF9B-307B3C2A9D55}"/>
          </ac:spMkLst>
        </pc:spChg>
        <pc:spChg chg="mod">
          <ac:chgData name="Pooja HK" userId="3cc65448-31aa-46d7-ad90-6bac825c0ee2" providerId="ADAL" clId="{2A074B62-4FC5-440E-B518-E1596DD910E4}" dt="2024-04-12T05:08:18.429" v="143"/>
          <ac:spMkLst>
            <pc:docMk/>
            <pc:sldMk cId="1643009230" sldId="506"/>
            <ac:spMk id="10" creationId="{B896BD1E-349B-142E-62C6-422B6D16B817}"/>
          </ac:spMkLst>
        </pc:spChg>
        <pc:spChg chg="mod">
          <ac:chgData name="Pooja HK" userId="3cc65448-31aa-46d7-ad90-6bac825c0ee2" providerId="ADAL" clId="{2A074B62-4FC5-440E-B518-E1596DD910E4}" dt="2024-04-12T05:08:18.429" v="143"/>
          <ac:spMkLst>
            <pc:docMk/>
            <pc:sldMk cId="1643009230" sldId="506"/>
            <ac:spMk id="11" creationId="{C95EEBDF-0465-C99D-3116-A484F266C91D}"/>
          </ac:spMkLst>
        </pc:spChg>
        <pc:spChg chg="mod">
          <ac:chgData name="Pooja HK" userId="3cc65448-31aa-46d7-ad90-6bac825c0ee2" providerId="ADAL" clId="{2A074B62-4FC5-440E-B518-E1596DD910E4}" dt="2024-04-12T05:08:18.429" v="143"/>
          <ac:spMkLst>
            <pc:docMk/>
            <pc:sldMk cId="1643009230" sldId="506"/>
            <ac:spMk id="12" creationId="{027FE890-6331-73D1-3CDB-5EB0791C5E4D}"/>
          </ac:spMkLst>
        </pc:spChg>
        <pc:spChg chg="mod">
          <ac:chgData name="Pooja HK" userId="3cc65448-31aa-46d7-ad90-6bac825c0ee2" providerId="ADAL" clId="{2A074B62-4FC5-440E-B518-E1596DD910E4}" dt="2024-04-12T05:08:18.429" v="143"/>
          <ac:spMkLst>
            <pc:docMk/>
            <pc:sldMk cId="1643009230" sldId="506"/>
            <ac:spMk id="13" creationId="{D4554D77-EFDA-229B-8986-EDBAC2581990}"/>
          </ac:spMkLst>
        </pc:spChg>
        <pc:spChg chg="mod">
          <ac:chgData name="Pooja HK" userId="3cc65448-31aa-46d7-ad90-6bac825c0ee2" providerId="ADAL" clId="{2A074B62-4FC5-440E-B518-E1596DD910E4}" dt="2024-04-12T05:08:18.429" v="143"/>
          <ac:spMkLst>
            <pc:docMk/>
            <pc:sldMk cId="1643009230" sldId="506"/>
            <ac:spMk id="15" creationId="{CB761460-2F79-5FC2-79CA-765D0B9EED34}"/>
          </ac:spMkLst>
        </pc:spChg>
        <pc:spChg chg="mod">
          <ac:chgData name="Pooja HK" userId="3cc65448-31aa-46d7-ad90-6bac825c0ee2" providerId="ADAL" clId="{2A074B62-4FC5-440E-B518-E1596DD910E4}" dt="2024-04-12T05:08:18.429" v="143"/>
          <ac:spMkLst>
            <pc:docMk/>
            <pc:sldMk cId="1643009230" sldId="506"/>
            <ac:spMk id="16" creationId="{0ED01931-97A3-4CCD-D82C-B7173B7A548A}"/>
          </ac:spMkLst>
        </pc:spChg>
        <pc:spChg chg="mod">
          <ac:chgData name="Pooja HK" userId="3cc65448-31aa-46d7-ad90-6bac825c0ee2" providerId="ADAL" clId="{2A074B62-4FC5-440E-B518-E1596DD910E4}" dt="2024-04-12T05:08:18.429" v="143"/>
          <ac:spMkLst>
            <pc:docMk/>
            <pc:sldMk cId="1643009230" sldId="506"/>
            <ac:spMk id="17" creationId="{73CB8F62-A6E5-4840-C655-7EE38C7E8BDE}"/>
          </ac:spMkLst>
        </pc:spChg>
        <pc:spChg chg="mod">
          <ac:chgData name="Pooja HK" userId="3cc65448-31aa-46d7-ad90-6bac825c0ee2" providerId="ADAL" clId="{2A074B62-4FC5-440E-B518-E1596DD910E4}" dt="2024-04-12T05:08:18.429" v="143"/>
          <ac:spMkLst>
            <pc:docMk/>
            <pc:sldMk cId="1643009230" sldId="506"/>
            <ac:spMk id="18" creationId="{AF19D89D-7117-4A77-494D-AEFE5EEF9979}"/>
          </ac:spMkLst>
        </pc:spChg>
        <pc:spChg chg="mod">
          <ac:chgData name="Pooja HK" userId="3cc65448-31aa-46d7-ad90-6bac825c0ee2" providerId="ADAL" clId="{2A074B62-4FC5-440E-B518-E1596DD910E4}" dt="2024-04-12T05:08:18.429" v="143"/>
          <ac:spMkLst>
            <pc:docMk/>
            <pc:sldMk cId="1643009230" sldId="506"/>
            <ac:spMk id="19" creationId="{CEA958B6-EECF-8292-2F30-C31A39A16A3E}"/>
          </ac:spMkLst>
        </pc:spChg>
        <pc:spChg chg="mod">
          <ac:chgData name="Pooja HK" userId="3cc65448-31aa-46d7-ad90-6bac825c0ee2" providerId="ADAL" clId="{2A074B62-4FC5-440E-B518-E1596DD910E4}" dt="2024-04-12T05:08:18.429" v="143"/>
          <ac:spMkLst>
            <pc:docMk/>
            <pc:sldMk cId="1643009230" sldId="506"/>
            <ac:spMk id="20" creationId="{0130BCF1-1FD1-4A23-4129-8CFF4ED33A34}"/>
          </ac:spMkLst>
        </pc:spChg>
        <pc:spChg chg="mod">
          <ac:chgData name="Pooja HK" userId="3cc65448-31aa-46d7-ad90-6bac825c0ee2" providerId="ADAL" clId="{2A074B62-4FC5-440E-B518-E1596DD910E4}" dt="2024-04-12T05:08:18.429" v="143"/>
          <ac:spMkLst>
            <pc:docMk/>
            <pc:sldMk cId="1643009230" sldId="506"/>
            <ac:spMk id="21" creationId="{661FD42F-402C-7D3B-BB17-C4F3A8E0BC9A}"/>
          </ac:spMkLst>
        </pc:spChg>
        <pc:spChg chg="mod">
          <ac:chgData name="Pooja HK" userId="3cc65448-31aa-46d7-ad90-6bac825c0ee2" providerId="ADAL" clId="{2A074B62-4FC5-440E-B518-E1596DD910E4}" dt="2024-04-12T05:08:18.429" v="143"/>
          <ac:spMkLst>
            <pc:docMk/>
            <pc:sldMk cId="1643009230" sldId="506"/>
            <ac:spMk id="22" creationId="{8ADA15F6-E22D-1A8B-7028-E7C3711795C4}"/>
          </ac:spMkLst>
        </pc:spChg>
        <pc:spChg chg="mod">
          <ac:chgData name="Pooja HK" userId="3cc65448-31aa-46d7-ad90-6bac825c0ee2" providerId="ADAL" clId="{2A074B62-4FC5-440E-B518-E1596DD910E4}" dt="2024-04-12T05:08:18.429" v="143"/>
          <ac:spMkLst>
            <pc:docMk/>
            <pc:sldMk cId="1643009230" sldId="506"/>
            <ac:spMk id="23" creationId="{818AABEB-AFD6-0C9C-A09B-93822EC644A5}"/>
          </ac:spMkLst>
        </pc:spChg>
        <pc:spChg chg="mod">
          <ac:chgData name="Pooja HK" userId="3cc65448-31aa-46d7-ad90-6bac825c0ee2" providerId="ADAL" clId="{2A074B62-4FC5-440E-B518-E1596DD910E4}" dt="2024-04-12T05:08:18.429" v="143"/>
          <ac:spMkLst>
            <pc:docMk/>
            <pc:sldMk cId="1643009230" sldId="506"/>
            <ac:spMk id="25" creationId="{D4ECC106-B1A3-28FF-CA65-B6752C9DFB6D}"/>
          </ac:spMkLst>
        </pc:spChg>
        <pc:spChg chg="mod">
          <ac:chgData name="Pooja HK" userId="3cc65448-31aa-46d7-ad90-6bac825c0ee2" providerId="ADAL" clId="{2A074B62-4FC5-440E-B518-E1596DD910E4}" dt="2024-04-12T05:08:18.429" v="143"/>
          <ac:spMkLst>
            <pc:docMk/>
            <pc:sldMk cId="1643009230" sldId="506"/>
            <ac:spMk id="26" creationId="{6E3A8DC9-ED03-96FD-7B3C-12BC3A6A554C}"/>
          </ac:spMkLst>
        </pc:spChg>
        <pc:spChg chg="mod">
          <ac:chgData name="Pooja HK" userId="3cc65448-31aa-46d7-ad90-6bac825c0ee2" providerId="ADAL" clId="{2A074B62-4FC5-440E-B518-E1596DD910E4}" dt="2024-04-12T05:08:18.429" v="143"/>
          <ac:spMkLst>
            <pc:docMk/>
            <pc:sldMk cId="1643009230" sldId="506"/>
            <ac:spMk id="27" creationId="{8640A61A-7D7D-A85C-6CDF-45BA4D2E3B82}"/>
          </ac:spMkLst>
        </pc:spChg>
        <pc:spChg chg="mod">
          <ac:chgData name="Pooja HK" userId="3cc65448-31aa-46d7-ad90-6bac825c0ee2" providerId="ADAL" clId="{2A074B62-4FC5-440E-B518-E1596DD910E4}" dt="2024-04-12T05:08:18.429" v="143"/>
          <ac:spMkLst>
            <pc:docMk/>
            <pc:sldMk cId="1643009230" sldId="506"/>
            <ac:spMk id="28" creationId="{C58DE0F0-E261-BFCA-5FEB-65A354B99704}"/>
          </ac:spMkLst>
        </pc:spChg>
        <pc:spChg chg="mod">
          <ac:chgData name="Pooja HK" userId="3cc65448-31aa-46d7-ad90-6bac825c0ee2" providerId="ADAL" clId="{2A074B62-4FC5-440E-B518-E1596DD910E4}" dt="2024-04-12T05:08:18.429" v="143"/>
          <ac:spMkLst>
            <pc:docMk/>
            <pc:sldMk cId="1643009230" sldId="506"/>
            <ac:spMk id="30" creationId="{F3298A02-0F47-F360-8EE0-66DA596E45F8}"/>
          </ac:spMkLst>
        </pc:spChg>
        <pc:spChg chg="mod">
          <ac:chgData name="Pooja HK" userId="3cc65448-31aa-46d7-ad90-6bac825c0ee2" providerId="ADAL" clId="{2A074B62-4FC5-440E-B518-E1596DD910E4}" dt="2024-04-12T05:08:18.429" v="143"/>
          <ac:spMkLst>
            <pc:docMk/>
            <pc:sldMk cId="1643009230" sldId="506"/>
            <ac:spMk id="31" creationId="{4567E8D7-F713-BCA3-1B72-CFD6888A70FD}"/>
          </ac:spMkLst>
        </pc:spChg>
        <pc:spChg chg="mod">
          <ac:chgData name="Pooja HK" userId="3cc65448-31aa-46d7-ad90-6bac825c0ee2" providerId="ADAL" clId="{2A074B62-4FC5-440E-B518-E1596DD910E4}" dt="2024-04-12T05:08:18.429" v="143"/>
          <ac:spMkLst>
            <pc:docMk/>
            <pc:sldMk cId="1643009230" sldId="506"/>
            <ac:spMk id="50" creationId="{913B901F-058E-2049-D3FB-8B06028577AD}"/>
          </ac:spMkLst>
        </pc:spChg>
        <pc:spChg chg="mod">
          <ac:chgData name="Pooja HK" userId="3cc65448-31aa-46d7-ad90-6bac825c0ee2" providerId="ADAL" clId="{2A074B62-4FC5-440E-B518-E1596DD910E4}" dt="2024-04-12T05:08:18.429" v="143"/>
          <ac:spMkLst>
            <pc:docMk/>
            <pc:sldMk cId="1643009230" sldId="506"/>
            <ac:spMk id="51" creationId="{3F3D0EF1-5BE3-FC85-9A4C-223DE27B9022}"/>
          </ac:spMkLst>
        </pc:spChg>
        <pc:spChg chg="mod">
          <ac:chgData name="Pooja HK" userId="3cc65448-31aa-46d7-ad90-6bac825c0ee2" providerId="ADAL" clId="{2A074B62-4FC5-440E-B518-E1596DD910E4}" dt="2024-04-12T05:08:18.429" v="143"/>
          <ac:spMkLst>
            <pc:docMk/>
            <pc:sldMk cId="1643009230" sldId="506"/>
            <ac:spMk id="52" creationId="{71F2CF25-2F1B-DD8A-1C29-167D0D6BA6E1}"/>
          </ac:spMkLst>
        </pc:spChg>
        <pc:spChg chg="mod">
          <ac:chgData name="Pooja HK" userId="3cc65448-31aa-46d7-ad90-6bac825c0ee2" providerId="ADAL" clId="{2A074B62-4FC5-440E-B518-E1596DD910E4}" dt="2024-04-12T05:08:18.429" v="143"/>
          <ac:spMkLst>
            <pc:docMk/>
            <pc:sldMk cId="1643009230" sldId="506"/>
            <ac:spMk id="53" creationId="{A1914737-9A64-CF12-401A-BAF45EF2A918}"/>
          </ac:spMkLst>
        </pc:spChg>
        <pc:spChg chg="mod">
          <ac:chgData name="Pooja HK" userId="3cc65448-31aa-46d7-ad90-6bac825c0ee2" providerId="ADAL" clId="{2A074B62-4FC5-440E-B518-E1596DD910E4}" dt="2024-04-12T05:08:18.429" v="143"/>
          <ac:spMkLst>
            <pc:docMk/>
            <pc:sldMk cId="1643009230" sldId="506"/>
            <ac:spMk id="54" creationId="{A5741205-2F93-4119-2E0B-CDEDB1124C35}"/>
          </ac:spMkLst>
        </pc:spChg>
        <pc:spChg chg="mod">
          <ac:chgData name="Pooja HK" userId="3cc65448-31aa-46d7-ad90-6bac825c0ee2" providerId="ADAL" clId="{2A074B62-4FC5-440E-B518-E1596DD910E4}" dt="2024-04-12T05:08:18.429" v="143"/>
          <ac:spMkLst>
            <pc:docMk/>
            <pc:sldMk cId="1643009230" sldId="506"/>
            <ac:spMk id="55" creationId="{9B927A9D-6FA2-CAE4-A90D-D39A04BF7636}"/>
          </ac:spMkLst>
        </pc:spChg>
        <pc:spChg chg="mod">
          <ac:chgData name="Pooja HK" userId="3cc65448-31aa-46d7-ad90-6bac825c0ee2" providerId="ADAL" clId="{2A074B62-4FC5-440E-B518-E1596DD910E4}" dt="2024-04-12T05:08:18.429" v="143"/>
          <ac:spMkLst>
            <pc:docMk/>
            <pc:sldMk cId="1643009230" sldId="506"/>
            <ac:spMk id="56" creationId="{42077D37-1D4A-71C3-0E4C-2DAE7D824F47}"/>
          </ac:spMkLst>
        </pc:spChg>
        <pc:spChg chg="mod">
          <ac:chgData name="Pooja HK" userId="3cc65448-31aa-46d7-ad90-6bac825c0ee2" providerId="ADAL" clId="{2A074B62-4FC5-440E-B518-E1596DD910E4}" dt="2024-04-12T05:08:18.429" v="143"/>
          <ac:spMkLst>
            <pc:docMk/>
            <pc:sldMk cId="1643009230" sldId="506"/>
            <ac:spMk id="57" creationId="{6B6B76FA-B0C8-736A-2AC4-641188DA7585}"/>
          </ac:spMkLst>
        </pc:spChg>
        <pc:spChg chg="mod">
          <ac:chgData name="Pooja HK" userId="3cc65448-31aa-46d7-ad90-6bac825c0ee2" providerId="ADAL" clId="{2A074B62-4FC5-440E-B518-E1596DD910E4}" dt="2024-04-12T05:08:18.429" v="143"/>
          <ac:spMkLst>
            <pc:docMk/>
            <pc:sldMk cId="1643009230" sldId="506"/>
            <ac:spMk id="58" creationId="{3C443F7F-7AE5-0DC7-15F3-2A630D97A269}"/>
          </ac:spMkLst>
        </pc:spChg>
        <pc:spChg chg="mod">
          <ac:chgData name="Pooja HK" userId="3cc65448-31aa-46d7-ad90-6bac825c0ee2" providerId="ADAL" clId="{2A074B62-4FC5-440E-B518-E1596DD910E4}" dt="2024-04-12T05:08:18.429" v="143"/>
          <ac:spMkLst>
            <pc:docMk/>
            <pc:sldMk cId="1643009230" sldId="506"/>
            <ac:spMk id="59" creationId="{8562754C-EA47-087B-FFEC-512A816E1767}"/>
          </ac:spMkLst>
        </pc:spChg>
        <pc:spChg chg="mod">
          <ac:chgData name="Pooja HK" userId="3cc65448-31aa-46d7-ad90-6bac825c0ee2" providerId="ADAL" clId="{2A074B62-4FC5-440E-B518-E1596DD910E4}" dt="2024-04-12T05:08:18.429" v="143"/>
          <ac:spMkLst>
            <pc:docMk/>
            <pc:sldMk cId="1643009230" sldId="506"/>
            <ac:spMk id="60" creationId="{992DADEC-81B8-21FC-04EC-9F76112E918C}"/>
          </ac:spMkLst>
        </pc:spChg>
        <pc:spChg chg="mod">
          <ac:chgData name="Pooja HK" userId="3cc65448-31aa-46d7-ad90-6bac825c0ee2" providerId="ADAL" clId="{2A074B62-4FC5-440E-B518-E1596DD910E4}" dt="2024-04-12T05:08:18.429" v="143"/>
          <ac:spMkLst>
            <pc:docMk/>
            <pc:sldMk cId="1643009230" sldId="506"/>
            <ac:spMk id="61" creationId="{4510C40C-69AA-A7AE-86FE-EC4ACCC9BCCD}"/>
          </ac:spMkLst>
        </pc:spChg>
        <pc:spChg chg="mod">
          <ac:chgData name="Pooja HK" userId="3cc65448-31aa-46d7-ad90-6bac825c0ee2" providerId="ADAL" clId="{2A074B62-4FC5-440E-B518-E1596DD910E4}" dt="2024-04-12T05:08:18.429" v="143"/>
          <ac:spMkLst>
            <pc:docMk/>
            <pc:sldMk cId="1643009230" sldId="506"/>
            <ac:spMk id="62" creationId="{9099C4F2-AC49-A82A-1E12-61D41289A5C0}"/>
          </ac:spMkLst>
        </pc:spChg>
        <pc:spChg chg="mod">
          <ac:chgData name="Pooja HK" userId="3cc65448-31aa-46d7-ad90-6bac825c0ee2" providerId="ADAL" clId="{2A074B62-4FC5-440E-B518-E1596DD910E4}" dt="2024-04-12T05:08:18.429" v="143"/>
          <ac:spMkLst>
            <pc:docMk/>
            <pc:sldMk cId="1643009230" sldId="506"/>
            <ac:spMk id="63" creationId="{C67DADA7-F665-9184-6702-23480A886754}"/>
          </ac:spMkLst>
        </pc:spChg>
        <pc:spChg chg="mod">
          <ac:chgData name="Pooja HK" userId="3cc65448-31aa-46d7-ad90-6bac825c0ee2" providerId="ADAL" clId="{2A074B62-4FC5-440E-B518-E1596DD910E4}" dt="2024-04-12T05:08:18.429" v="143"/>
          <ac:spMkLst>
            <pc:docMk/>
            <pc:sldMk cId="1643009230" sldId="506"/>
            <ac:spMk id="64" creationId="{EC2529C5-EB09-DE21-B286-4D8CCE147C24}"/>
          </ac:spMkLst>
        </pc:spChg>
        <pc:spChg chg="mod">
          <ac:chgData name="Pooja HK" userId="3cc65448-31aa-46d7-ad90-6bac825c0ee2" providerId="ADAL" clId="{2A074B62-4FC5-440E-B518-E1596DD910E4}" dt="2024-04-12T05:08:18.429" v="143"/>
          <ac:spMkLst>
            <pc:docMk/>
            <pc:sldMk cId="1643009230" sldId="506"/>
            <ac:spMk id="65" creationId="{1C1AECDA-AADB-C630-936A-1C6C1A9BC089}"/>
          </ac:spMkLst>
        </pc:spChg>
        <pc:spChg chg="mod">
          <ac:chgData name="Pooja HK" userId="3cc65448-31aa-46d7-ad90-6bac825c0ee2" providerId="ADAL" clId="{2A074B62-4FC5-440E-B518-E1596DD910E4}" dt="2024-04-12T05:08:18.429" v="143"/>
          <ac:spMkLst>
            <pc:docMk/>
            <pc:sldMk cId="1643009230" sldId="506"/>
            <ac:spMk id="66" creationId="{75C173D0-4C6B-F71A-D314-C67DCB670A58}"/>
          </ac:spMkLst>
        </pc:spChg>
        <pc:spChg chg="mod">
          <ac:chgData name="Pooja HK" userId="3cc65448-31aa-46d7-ad90-6bac825c0ee2" providerId="ADAL" clId="{2A074B62-4FC5-440E-B518-E1596DD910E4}" dt="2024-04-12T05:08:18.429" v="143"/>
          <ac:spMkLst>
            <pc:docMk/>
            <pc:sldMk cId="1643009230" sldId="506"/>
            <ac:spMk id="67" creationId="{69EC450E-E618-51CC-53A0-CAD0675072FC}"/>
          </ac:spMkLst>
        </pc:spChg>
        <pc:spChg chg="mod">
          <ac:chgData name="Pooja HK" userId="3cc65448-31aa-46d7-ad90-6bac825c0ee2" providerId="ADAL" clId="{2A074B62-4FC5-440E-B518-E1596DD910E4}" dt="2024-04-12T05:08:18.429" v="143"/>
          <ac:spMkLst>
            <pc:docMk/>
            <pc:sldMk cId="1643009230" sldId="506"/>
            <ac:spMk id="68" creationId="{F5E687F0-C5E8-BDE4-62E7-6E5AE3D17EFA}"/>
          </ac:spMkLst>
        </pc:spChg>
        <pc:spChg chg="mod">
          <ac:chgData name="Pooja HK" userId="3cc65448-31aa-46d7-ad90-6bac825c0ee2" providerId="ADAL" clId="{2A074B62-4FC5-440E-B518-E1596DD910E4}" dt="2024-04-12T05:08:18.429" v="143"/>
          <ac:spMkLst>
            <pc:docMk/>
            <pc:sldMk cId="1643009230" sldId="506"/>
            <ac:spMk id="69" creationId="{4144B0F4-D1FC-2FA2-141F-2B7779EE3436}"/>
          </ac:spMkLst>
        </pc:spChg>
        <pc:spChg chg="mod">
          <ac:chgData name="Pooja HK" userId="3cc65448-31aa-46d7-ad90-6bac825c0ee2" providerId="ADAL" clId="{2A074B62-4FC5-440E-B518-E1596DD910E4}" dt="2024-04-12T05:08:18.429" v="143"/>
          <ac:spMkLst>
            <pc:docMk/>
            <pc:sldMk cId="1643009230" sldId="506"/>
            <ac:spMk id="70" creationId="{0AA6FDD9-D28C-9AC6-DFD7-AB45CFAC7407}"/>
          </ac:spMkLst>
        </pc:spChg>
        <pc:spChg chg="mod">
          <ac:chgData name="Pooja HK" userId="3cc65448-31aa-46d7-ad90-6bac825c0ee2" providerId="ADAL" clId="{2A074B62-4FC5-440E-B518-E1596DD910E4}" dt="2024-04-12T05:08:18.429" v="143"/>
          <ac:spMkLst>
            <pc:docMk/>
            <pc:sldMk cId="1643009230" sldId="506"/>
            <ac:spMk id="71" creationId="{56C472DF-A289-5F5F-1BF5-D90765E7225E}"/>
          </ac:spMkLst>
        </pc:spChg>
        <pc:spChg chg="mod">
          <ac:chgData name="Pooja HK" userId="3cc65448-31aa-46d7-ad90-6bac825c0ee2" providerId="ADAL" clId="{2A074B62-4FC5-440E-B518-E1596DD910E4}" dt="2024-04-12T05:08:18.429" v="143"/>
          <ac:spMkLst>
            <pc:docMk/>
            <pc:sldMk cId="1643009230" sldId="506"/>
            <ac:spMk id="72" creationId="{1777BB3C-9F8B-6B6C-0E1E-5F52A7D66948}"/>
          </ac:spMkLst>
        </pc:spChg>
        <pc:spChg chg="mod">
          <ac:chgData name="Pooja HK" userId="3cc65448-31aa-46d7-ad90-6bac825c0ee2" providerId="ADAL" clId="{2A074B62-4FC5-440E-B518-E1596DD910E4}" dt="2024-04-12T05:08:18.429" v="143"/>
          <ac:spMkLst>
            <pc:docMk/>
            <pc:sldMk cId="1643009230" sldId="506"/>
            <ac:spMk id="73" creationId="{6310A014-239B-9BEA-07D8-EBB6B07468C3}"/>
          </ac:spMkLst>
        </pc:spChg>
        <pc:spChg chg="mod">
          <ac:chgData name="Pooja HK" userId="3cc65448-31aa-46d7-ad90-6bac825c0ee2" providerId="ADAL" clId="{2A074B62-4FC5-440E-B518-E1596DD910E4}" dt="2024-04-12T05:08:18.429" v="143"/>
          <ac:spMkLst>
            <pc:docMk/>
            <pc:sldMk cId="1643009230" sldId="506"/>
            <ac:spMk id="74" creationId="{B28D579A-3923-BC3C-15DD-97D84CA48D75}"/>
          </ac:spMkLst>
        </pc:spChg>
        <pc:spChg chg="mod">
          <ac:chgData name="Pooja HK" userId="3cc65448-31aa-46d7-ad90-6bac825c0ee2" providerId="ADAL" clId="{2A074B62-4FC5-440E-B518-E1596DD910E4}" dt="2024-04-12T05:08:18.429" v="143"/>
          <ac:spMkLst>
            <pc:docMk/>
            <pc:sldMk cId="1643009230" sldId="506"/>
            <ac:spMk id="75" creationId="{2AA272D1-CE4A-8BDD-FB22-D8EF2808141B}"/>
          </ac:spMkLst>
        </pc:spChg>
        <pc:spChg chg="mod">
          <ac:chgData name="Pooja HK" userId="3cc65448-31aa-46d7-ad90-6bac825c0ee2" providerId="ADAL" clId="{2A074B62-4FC5-440E-B518-E1596DD910E4}" dt="2024-04-12T05:08:18.429" v="143"/>
          <ac:spMkLst>
            <pc:docMk/>
            <pc:sldMk cId="1643009230" sldId="506"/>
            <ac:spMk id="76" creationId="{39B900E2-D7F9-8120-3A55-E9AA2E0B5C0C}"/>
          </ac:spMkLst>
        </pc:spChg>
        <pc:spChg chg="mod">
          <ac:chgData name="Pooja HK" userId="3cc65448-31aa-46d7-ad90-6bac825c0ee2" providerId="ADAL" clId="{2A074B62-4FC5-440E-B518-E1596DD910E4}" dt="2024-04-12T05:08:18.429" v="143"/>
          <ac:spMkLst>
            <pc:docMk/>
            <pc:sldMk cId="1643009230" sldId="506"/>
            <ac:spMk id="77" creationId="{521B60FB-D038-56FE-F152-91F1F91C50FE}"/>
          </ac:spMkLst>
        </pc:spChg>
        <pc:spChg chg="mod">
          <ac:chgData name="Pooja HK" userId="3cc65448-31aa-46d7-ad90-6bac825c0ee2" providerId="ADAL" clId="{2A074B62-4FC5-440E-B518-E1596DD910E4}" dt="2024-04-12T05:08:18.429" v="143"/>
          <ac:spMkLst>
            <pc:docMk/>
            <pc:sldMk cId="1643009230" sldId="506"/>
            <ac:spMk id="78" creationId="{CEBF6E67-C467-8253-2F0B-215F70CFCA40}"/>
          </ac:spMkLst>
        </pc:spChg>
        <pc:spChg chg="mod">
          <ac:chgData name="Pooja HK" userId="3cc65448-31aa-46d7-ad90-6bac825c0ee2" providerId="ADAL" clId="{2A074B62-4FC5-440E-B518-E1596DD910E4}" dt="2024-04-12T05:08:18.429" v="143"/>
          <ac:spMkLst>
            <pc:docMk/>
            <pc:sldMk cId="1643009230" sldId="506"/>
            <ac:spMk id="79" creationId="{D9DDEA44-B30C-F41B-4B57-5AAC27FA72D7}"/>
          </ac:spMkLst>
        </pc:spChg>
        <pc:spChg chg="mod">
          <ac:chgData name="Pooja HK" userId="3cc65448-31aa-46d7-ad90-6bac825c0ee2" providerId="ADAL" clId="{2A074B62-4FC5-440E-B518-E1596DD910E4}" dt="2024-04-12T05:08:18.429" v="143"/>
          <ac:spMkLst>
            <pc:docMk/>
            <pc:sldMk cId="1643009230" sldId="506"/>
            <ac:spMk id="80" creationId="{0E1602D5-C1DD-FF98-0DCA-E6CB692CCECB}"/>
          </ac:spMkLst>
        </pc:spChg>
        <pc:spChg chg="mod">
          <ac:chgData name="Pooja HK" userId="3cc65448-31aa-46d7-ad90-6bac825c0ee2" providerId="ADAL" clId="{2A074B62-4FC5-440E-B518-E1596DD910E4}" dt="2024-04-12T05:08:18.429" v="143"/>
          <ac:spMkLst>
            <pc:docMk/>
            <pc:sldMk cId="1643009230" sldId="506"/>
            <ac:spMk id="81" creationId="{E7DE310A-26C2-3CC6-FDB2-794AFB5096B4}"/>
          </ac:spMkLst>
        </pc:spChg>
        <pc:spChg chg="mod">
          <ac:chgData name="Pooja HK" userId="3cc65448-31aa-46d7-ad90-6bac825c0ee2" providerId="ADAL" clId="{2A074B62-4FC5-440E-B518-E1596DD910E4}" dt="2024-04-12T05:08:18.429" v="143"/>
          <ac:spMkLst>
            <pc:docMk/>
            <pc:sldMk cId="1643009230" sldId="506"/>
            <ac:spMk id="82" creationId="{C30E22A3-AE71-9423-EF66-8B05FC876E58}"/>
          </ac:spMkLst>
        </pc:spChg>
        <pc:spChg chg="mod">
          <ac:chgData name="Pooja HK" userId="3cc65448-31aa-46d7-ad90-6bac825c0ee2" providerId="ADAL" clId="{2A074B62-4FC5-440E-B518-E1596DD910E4}" dt="2024-04-12T05:08:18.429" v="143"/>
          <ac:spMkLst>
            <pc:docMk/>
            <pc:sldMk cId="1643009230" sldId="506"/>
            <ac:spMk id="83" creationId="{0640D6AF-EEBE-4B43-8E0C-83B5C7BECB6B}"/>
          </ac:spMkLst>
        </pc:spChg>
        <pc:spChg chg="mod">
          <ac:chgData name="Pooja HK" userId="3cc65448-31aa-46d7-ad90-6bac825c0ee2" providerId="ADAL" clId="{2A074B62-4FC5-440E-B518-E1596DD910E4}" dt="2024-04-12T05:08:18.429" v="143"/>
          <ac:spMkLst>
            <pc:docMk/>
            <pc:sldMk cId="1643009230" sldId="506"/>
            <ac:spMk id="84" creationId="{B2B3FA78-320A-007A-BEC3-DF7E2B1BED0A}"/>
          </ac:spMkLst>
        </pc:spChg>
        <pc:spChg chg="mod">
          <ac:chgData name="Pooja HK" userId="3cc65448-31aa-46d7-ad90-6bac825c0ee2" providerId="ADAL" clId="{2A074B62-4FC5-440E-B518-E1596DD910E4}" dt="2024-04-12T05:08:18.429" v="143"/>
          <ac:spMkLst>
            <pc:docMk/>
            <pc:sldMk cId="1643009230" sldId="506"/>
            <ac:spMk id="85" creationId="{10EA053B-3D26-9B5C-B351-E00793C92AF3}"/>
          </ac:spMkLst>
        </pc:spChg>
        <pc:spChg chg="mod">
          <ac:chgData name="Pooja HK" userId="3cc65448-31aa-46d7-ad90-6bac825c0ee2" providerId="ADAL" clId="{2A074B62-4FC5-440E-B518-E1596DD910E4}" dt="2024-04-12T05:08:18.429" v="143"/>
          <ac:spMkLst>
            <pc:docMk/>
            <pc:sldMk cId="1643009230" sldId="506"/>
            <ac:spMk id="86" creationId="{79D920B8-A0FB-0B32-7E56-2BA0AC62DBEC}"/>
          </ac:spMkLst>
        </pc:spChg>
        <pc:spChg chg="mod">
          <ac:chgData name="Pooja HK" userId="3cc65448-31aa-46d7-ad90-6bac825c0ee2" providerId="ADAL" clId="{2A074B62-4FC5-440E-B518-E1596DD910E4}" dt="2024-04-12T05:08:18.429" v="143"/>
          <ac:spMkLst>
            <pc:docMk/>
            <pc:sldMk cId="1643009230" sldId="506"/>
            <ac:spMk id="87" creationId="{EA657269-B23D-8963-6707-CA109958236D}"/>
          </ac:spMkLst>
        </pc:spChg>
        <pc:spChg chg="mod">
          <ac:chgData name="Pooja HK" userId="3cc65448-31aa-46d7-ad90-6bac825c0ee2" providerId="ADAL" clId="{2A074B62-4FC5-440E-B518-E1596DD910E4}" dt="2024-04-12T05:08:18.429" v="143"/>
          <ac:spMkLst>
            <pc:docMk/>
            <pc:sldMk cId="1643009230" sldId="506"/>
            <ac:spMk id="88" creationId="{96B8FBC3-7B90-7582-A217-4A91530B7BA9}"/>
          </ac:spMkLst>
        </pc:spChg>
        <pc:spChg chg="mod">
          <ac:chgData name="Pooja HK" userId="3cc65448-31aa-46d7-ad90-6bac825c0ee2" providerId="ADAL" clId="{2A074B62-4FC5-440E-B518-E1596DD910E4}" dt="2024-04-12T05:08:18.429" v="143"/>
          <ac:spMkLst>
            <pc:docMk/>
            <pc:sldMk cId="1643009230" sldId="506"/>
            <ac:spMk id="89" creationId="{E07F40DA-2493-3DAA-BF95-2B2E00DD48D0}"/>
          </ac:spMkLst>
        </pc:spChg>
        <pc:spChg chg="mod">
          <ac:chgData name="Pooja HK" userId="3cc65448-31aa-46d7-ad90-6bac825c0ee2" providerId="ADAL" clId="{2A074B62-4FC5-440E-B518-E1596DD910E4}" dt="2024-04-12T05:08:18.429" v="143"/>
          <ac:spMkLst>
            <pc:docMk/>
            <pc:sldMk cId="1643009230" sldId="506"/>
            <ac:spMk id="90" creationId="{12612AEB-114A-9467-D888-A19F3AFDA56D}"/>
          </ac:spMkLst>
        </pc:spChg>
        <pc:spChg chg="mod">
          <ac:chgData name="Pooja HK" userId="3cc65448-31aa-46d7-ad90-6bac825c0ee2" providerId="ADAL" clId="{2A074B62-4FC5-440E-B518-E1596DD910E4}" dt="2024-04-12T05:08:18.429" v="143"/>
          <ac:spMkLst>
            <pc:docMk/>
            <pc:sldMk cId="1643009230" sldId="506"/>
            <ac:spMk id="91" creationId="{80094253-76CD-9D08-2D7C-8B3863221DFF}"/>
          </ac:spMkLst>
        </pc:spChg>
        <pc:spChg chg="mod">
          <ac:chgData name="Pooja HK" userId="3cc65448-31aa-46d7-ad90-6bac825c0ee2" providerId="ADAL" clId="{2A074B62-4FC5-440E-B518-E1596DD910E4}" dt="2024-04-12T05:08:18.429" v="143"/>
          <ac:spMkLst>
            <pc:docMk/>
            <pc:sldMk cId="1643009230" sldId="506"/>
            <ac:spMk id="92" creationId="{2A27D10C-D974-5B49-77E1-AABB25B73F06}"/>
          </ac:spMkLst>
        </pc:spChg>
        <pc:spChg chg="mod">
          <ac:chgData name="Pooja HK" userId="3cc65448-31aa-46d7-ad90-6bac825c0ee2" providerId="ADAL" clId="{2A074B62-4FC5-440E-B518-E1596DD910E4}" dt="2024-04-12T05:08:18.429" v="143"/>
          <ac:spMkLst>
            <pc:docMk/>
            <pc:sldMk cId="1643009230" sldId="506"/>
            <ac:spMk id="93" creationId="{E9448010-E5D4-F622-EB3C-800AD5B01F1D}"/>
          </ac:spMkLst>
        </pc:spChg>
        <pc:spChg chg="mod">
          <ac:chgData name="Pooja HK" userId="3cc65448-31aa-46d7-ad90-6bac825c0ee2" providerId="ADAL" clId="{2A074B62-4FC5-440E-B518-E1596DD910E4}" dt="2024-04-12T05:08:18.429" v="143"/>
          <ac:spMkLst>
            <pc:docMk/>
            <pc:sldMk cId="1643009230" sldId="506"/>
            <ac:spMk id="94" creationId="{A0AB4D36-ED17-CA39-DAB0-9C9012B2FD96}"/>
          </ac:spMkLst>
        </pc:spChg>
        <pc:spChg chg="mod">
          <ac:chgData name="Pooja HK" userId="3cc65448-31aa-46d7-ad90-6bac825c0ee2" providerId="ADAL" clId="{2A074B62-4FC5-440E-B518-E1596DD910E4}" dt="2024-04-12T05:08:18.429" v="143"/>
          <ac:spMkLst>
            <pc:docMk/>
            <pc:sldMk cId="1643009230" sldId="506"/>
            <ac:spMk id="95" creationId="{BD43283A-D738-2441-D214-089C98887FC1}"/>
          </ac:spMkLst>
        </pc:spChg>
        <pc:spChg chg="mod">
          <ac:chgData name="Pooja HK" userId="3cc65448-31aa-46d7-ad90-6bac825c0ee2" providerId="ADAL" clId="{2A074B62-4FC5-440E-B518-E1596DD910E4}" dt="2024-04-12T05:08:18.429" v="143"/>
          <ac:spMkLst>
            <pc:docMk/>
            <pc:sldMk cId="1643009230" sldId="506"/>
            <ac:spMk id="96" creationId="{0B24C7AC-FF2C-47E3-A58E-4B9357422A73}"/>
          </ac:spMkLst>
        </pc:spChg>
        <pc:spChg chg="mod">
          <ac:chgData name="Pooja HK" userId="3cc65448-31aa-46d7-ad90-6bac825c0ee2" providerId="ADAL" clId="{2A074B62-4FC5-440E-B518-E1596DD910E4}" dt="2024-04-12T05:08:18.429" v="143"/>
          <ac:spMkLst>
            <pc:docMk/>
            <pc:sldMk cId="1643009230" sldId="506"/>
            <ac:spMk id="97" creationId="{B493294E-B994-D337-2CBB-D2A4502D82EA}"/>
          </ac:spMkLst>
        </pc:spChg>
        <pc:spChg chg="mod">
          <ac:chgData name="Pooja HK" userId="3cc65448-31aa-46d7-ad90-6bac825c0ee2" providerId="ADAL" clId="{2A074B62-4FC5-440E-B518-E1596DD910E4}" dt="2024-04-12T05:08:18.429" v="143"/>
          <ac:spMkLst>
            <pc:docMk/>
            <pc:sldMk cId="1643009230" sldId="506"/>
            <ac:spMk id="98" creationId="{542DF342-539B-6AC6-D7E8-612D31BDA330}"/>
          </ac:spMkLst>
        </pc:spChg>
        <pc:spChg chg="mod">
          <ac:chgData name="Pooja HK" userId="3cc65448-31aa-46d7-ad90-6bac825c0ee2" providerId="ADAL" clId="{2A074B62-4FC5-440E-B518-E1596DD910E4}" dt="2024-04-12T05:08:18.429" v="143"/>
          <ac:spMkLst>
            <pc:docMk/>
            <pc:sldMk cId="1643009230" sldId="506"/>
            <ac:spMk id="99" creationId="{3F9B3CA7-25F2-E644-F4AA-E11D375AB02F}"/>
          </ac:spMkLst>
        </pc:spChg>
        <pc:spChg chg="mod">
          <ac:chgData name="Pooja HK" userId="3cc65448-31aa-46d7-ad90-6bac825c0ee2" providerId="ADAL" clId="{2A074B62-4FC5-440E-B518-E1596DD910E4}" dt="2024-04-12T05:08:18.429" v="143"/>
          <ac:spMkLst>
            <pc:docMk/>
            <pc:sldMk cId="1643009230" sldId="506"/>
            <ac:spMk id="100" creationId="{62659FA3-92DF-D5CF-A90C-C4115AAC0B4B}"/>
          </ac:spMkLst>
        </pc:spChg>
        <pc:spChg chg="mod">
          <ac:chgData name="Pooja HK" userId="3cc65448-31aa-46d7-ad90-6bac825c0ee2" providerId="ADAL" clId="{2A074B62-4FC5-440E-B518-E1596DD910E4}" dt="2024-04-12T05:08:18.429" v="143"/>
          <ac:spMkLst>
            <pc:docMk/>
            <pc:sldMk cId="1643009230" sldId="506"/>
            <ac:spMk id="101" creationId="{4B179F83-97C5-442B-EA81-8A836EF16A75}"/>
          </ac:spMkLst>
        </pc:spChg>
        <pc:spChg chg="mod">
          <ac:chgData name="Pooja HK" userId="3cc65448-31aa-46d7-ad90-6bac825c0ee2" providerId="ADAL" clId="{2A074B62-4FC5-440E-B518-E1596DD910E4}" dt="2024-04-12T05:08:18.429" v="143"/>
          <ac:spMkLst>
            <pc:docMk/>
            <pc:sldMk cId="1643009230" sldId="506"/>
            <ac:spMk id="102" creationId="{01A9F85F-B449-2285-912C-092171BFFE06}"/>
          </ac:spMkLst>
        </pc:spChg>
        <pc:spChg chg="mod">
          <ac:chgData name="Pooja HK" userId="3cc65448-31aa-46d7-ad90-6bac825c0ee2" providerId="ADAL" clId="{2A074B62-4FC5-440E-B518-E1596DD910E4}" dt="2024-04-12T05:08:18.429" v="143"/>
          <ac:spMkLst>
            <pc:docMk/>
            <pc:sldMk cId="1643009230" sldId="506"/>
            <ac:spMk id="103" creationId="{B5216DEC-D920-CB27-EBC0-3A82D9915BC6}"/>
          </ac:spMkLst>
        </pc:spChg>
        <pc:spChg chg="mod">
          <ac:chgData name="Pooja HK" userId="3cc65448-31aa-46d7-ad90-6bac825c0ee2" providerId="ADAL" clId="{2A074B62-4FC5-440E-B518-E1596DD910E4}" dt="2024-04-12T05:08:18.429" v="143"/>
          <ac:spMkLst>
            <pc:docMk/>
            <pc:sldMk cId="1643009230" sldId="506"/>
            <ac:spMk id="104" creationId="{B55551E2-1A23-AA29-B116-170FD500235B}"/>
          </ac:spMkLst>
        </pc:spChg>
        <pc:spChg chg="mod">
          <ac:chgData name="Pooja HK" userId="3cc65448-31aa-46d7-ad90-6bac825c0ee2" providerId="ADAL" clId="{2A074B62-4FC5-440E-B518-E1596DD910E4}" dt="2024-04-12T05:08:18.429" v="143"/>
          <ac:spMkLst>
            <pc:docMk/>
            <pc:sldMk cId="1643009230" sldId="506"/>
            <ac:spMk id="105" creationId="{A74D8F93-D05A-5037-4B2A-EB056521829B}"/>
          </ac:spMkLst>
        </pc:spChg>
        <pc:grpChg chg="add mod">
          <ac:chgData name="Pooja HK" userId="3cc65448-31aa-46d7-ad90-6bac825c0ee2" providerId="ADAL" clId="{2A074B62-4FC5-440E-B518-E1596DD910E4}" dt="2024-04-12T05:08:18.429" v="143"/>
          <ac:grpSpMkLst>
            <pc:docMk/>
            <pc:sldMk cId="1643009230" sldId="506"/>
            <ac:grpSpMk id="4" creationId="{11308B11-D51B-7703-7D5B-9A7C5C360784}"/>
          </ac:grpSpMkLst>
        </pc:grpChg>
        <pc:grpChg chg="mod">
          <ac:chgData name="Pooja HK" userId="3cc65448-31aa-46d7-ad90-6bac825c0ee2" providerId="ADAL" clId="{2A074B62-4FC5-440E-B518-E1596DD910E4}" dt="2024-04-12T05:08:18.429" v="143"/>
          <ac:grpSpMkLst>
            <pc:docMk/>
            <pc:sldMk cId="1643009230" sldId="506"/>
            <ac:grpSpMk id="14" creationId="{6D21C835-8E88-E626-AA15-FF323C4298DC}"/>
          </ac:grpSpMkLst>
        </pc:grpChg>
        <pc:grpChg chg="mod">
          <ac:chgData name="Pooja HK" userId="3cc65448-31aa-46d7-ad90-6bac825c0ee2" providerId="ADAL" clId="{2A074B62-4FC5-440E-B518-E1596DD910E4}" dt="2024-04-12T05:08:18.429" v="143"/>
          <ac:grpSpMkLst>
            <pc:docMk/>
            <pc:sldMk cId="1643009230" sldId="506"/>
            <ac:grpSpMk id="29" creationId="{B87FE55F-92A4-BAD2-0830-014A2A7B105A}"/>
          </ac:grpSpMkLst>
        </pc:grpChg>
        <pc:grpChg chg="mod">
          <ac:chgData name="Pooja HK" userId="3cc65448-31aa-46d7-ad90-6bac825c0ee2" providerId="ADAL" clId="{2A074B62-4FC5-440E-B518-E1596DD910E4}" dt="2024-04-12T05:08:18.429" v="143"/>
          <ac:grpSpMkLst>
            <pc:docMk/>
            <pc:sldMk cId="1643009230" sldId="506"/>
            <ac:grpSpMk id="32" creationId="{A3753C7C-DE05-6AD7-9B8D-15C48A27E081}"/>
          </ac:grpSpMkLst>
        </pc:grpChg>
        <pc:grpChg chg="mod">
          <ac:chgData name="Pooja HK" userId="3cc65448-31aa-46d7-ad90-6bac825c0ee2" providerId="ADAL" clId="{2A074B62-4FC5-440E-B518-E1596DD910E4}" dt="2024-04-12T05:08:18.429" v="143"/>
          <ac:grpSpMkLst>
            <pc:docMk/>
            <pc:sldMk cId="1643009230" sldId="506"/>
            <ac:grpSpMk id="33" creationId="{D41971E8-4CF5-F763-C8CC-E7C3B057F674}"/>
          </ac:grpSpMkLst>
        </pc:grpChg>
        <pc:grpChg chg="mod">
          <ac:chgData name="Pooja HK" userId="3cc65448-31aa-46d7-ad90-6bac825c0ee2" providerId="ADAL" clId="{2A074B62-4FC5-440E-B518-E1596DD910E4}" dt="2024-04-12T05:08:18.429" v="143"/>
          <ac:grpSpMkLst>
            <pc:docMk/>
            <pc:sldMk cId="1643009230" sldId="506"/>
            <ac:grpSpMk id="34" creationId="{AB99C2B5-F86C-60D4-6E65-FFAF1B7C2ECB}"/>
          </ac:grpSpMkLst>
        </pc:grpChg>
        <pc:grpChg chg="mod">
          <ac:chgData name="Pooja HK" userId="3cc65448-31aa-46d7-ad90-6bac825c0ee2" providerId="ADAL" clId="{2A074B62-4FC5-440E-B518-E1596DD910E4}" dt="2024-04-12T05:08:18.429" v="143"/>
          <ac:grpSpMkLst>
            <pc:docMk/>
            <pc:sldMk cId="1643009230" sldId="506"/>
            <ac:grpSpMk id="35" creationId="{CF6FBAB6-50AE-CCF3-219D-4F69B6E6F94C}"/>
          </ac:grpSpMkLst>
        </pc:grpChg>
        <pc:grpChg chg="mod">
          <ac:chgData name="Pooja HK" userId="3cc65448-31aa-46d7-ad90-6bac825c0ee2" providerId="ADAL" clId="{2A074B62-4FC5-440E-B518-E1596DD910E4}" dt="2024-04-12T05:08:18.429" v="143"/>
          <ac:grpSpMkLst>
            <pc:docMk/>
            <pc:sldMk cId="1643009230" sldId="506"/>
            <ac:grpSpMk id="36" creationId="{9E623E7C-7CC7-4C29-C938-D54E9E88D5AE}"/>
          </ac:grpSpMkLst>
        </pc:grpChg>
        <pc:grpChg chg="mod">
          <ac:chgData name="Pooja HK" userId="3cc65448-31aa-46d7-ad90-6bac825c0ee2" providerId="ADAL" clId="{2A074B62-4FC5-440E-B518-E1596DD910E4}" dt="2024-04-12T05:08:18.429" v="143"/>
          <ac:grpSpMkLst>
            <pc:docMk/>
            <pc:sldMk cId="1643009230" sldId="506"/>
            <ac:grpSpMk id="37" creationId="{E8F6B2E2-52D2-6786-A12B-9DEAFF9E9E7B}"/>
          </ac:grpSpMkLst>
        </pc:grpChg>
        <pc:grpChg chg="mod">
          <ac:chgData name="Pooja HK" userId="3cc65448-31aa-46d7-ad90-6bac825c0ee2" providerId="ADAL" clId="{2A074B62-4FC5-440E-B518-E1596DD910E4}" dt="2024-04-12T05:08:18.429" v="143"/>
          <ac:grpSpMkLst>
            <pc:docMk/>
            <pc:sldMk cId="1643009230" sldId="506"/>
            <ac:grpSpMk id="38" creationId="{725E13B9-D357-E5D0-FEC9-B86142EB9FF9}"/>
          </ac:grpSpMkLst>
        </pc:grpChg>
        <pc:grpChg chg="mod">
          <ac:chgData name="Pooja HK" userId="3cc65448-31aa-46d7-ad90-6bac825c0ee2" providerId="ADAL" clId="{2A074B62-4FC5-440E-B518-E1596DD910E4}" dt="2024-04-12T05:08:18.429" v="143"/>
          <ac:grpSpMkLst>
            <pc:docMk/>
            <pc:sldMk cId="1643009230" sldId="506"/>
            <ac:grpSpMk id="39" creationId="{5F4D1133-BD0B-4B11-5849-0B415F248C33}"/>
          </ac:grpSpMkLst>
        </pc:grpChg>
        <pc:grpChg chg="mod">
          <ac:chgData name="Pooja HK" userId="3cc65448-31aa-46d7-ad90-6bac825c0ee2" providerId="ADAL" clId="{2A074B62-4FC5-440E-B518-E1596DD910E4}" dt="2024-04-12T05:08:18.429" v="143"/>
          <ac:grpSpMkLst>
            <pc:docMk/>
            <pc:sldMk cId="1643009230" sldId="506"/>
            <ac:grpSpMk id="40" creationId="{F1A570EB-E2A5-B6C3-69B3-A1417E5D5759}"/>
          </ac:grpSpMkLst>
        </pc:grpChg>
        <pc:grpChg chg="mod">
          <ac:chgData name="Pooja HK" userId="3cc65448-31aa-46d7-ad90-6bac825c0ee2" providerId="ADAL" clId="{2A074B62-4FC5-440E-B518-E1596DD910E4}" dt="2024-04-12T05:08:18.429" v="143"/>
          <ac:grpSpMkLst>
            <pc:docMk/>
            <pc:sldMk cId="1643009230" sldId="506"/>
            <ac:grpSpMk id="41" creationId="{B3B773CC-7213-0BEC-1F4C-6EF7D582E8DB}"/>
          </ac:grpSpMkLst>
        </pc:grpChg>
        <pc:grpChg chg="mod">
          <ac:chgData name="Pooja HK" userId="3cc65448-31aa-46d7-ad90-6bac825c0ee2" providerId="ADAL" clId="{2A074B62-4FC5-440E-B518-E1596DD910E4}" dt="2024-04-12T05:08:18.429" v="143"/>
          <ac:grpSpMkLst>
            <pc:docMk/>
            <pc:sldMk cId="1643009230" sldId="506"/>
            <ac:grpSpMk id="42" creationId="{AECBCFB7-183B-40C2-9059-214AB2E44F89}"/>
          </ac:grpSpMkLst>
        </pc:grpChg>
        <pc:grpChg chg="mod">
          <ac:chgData name="Pooja HK" userId="3cc65448-31aa-46d7-ad90-6bac825c0ee2" providerId="ADAL" clId="{2A074B62-4FC5-440E-B518-E1596DD910E4}" dt="2024-04-12T05:08:18.429" v="143"/>
          <ac:grpSpMkLst>
            <pc:docMk/>
            <pc:sldMk cId="1643009230" sldId="506"/>
            <ac:grpSpMk id="43" creationId="{E21D6412-92C4-F23A-BD2C-9DE027D2D5D9}"/>
          </ac:grpSpMkLst>
        </pc:grpChg>
        <pc:grpChg chg="mod">
          <ac:chgData name="Pooja HK" userId="3cc65448-31aa-46d7-ad90-6bac825c0ee2" providerId="ADAL" clId="{2A074B62-4FC5-440E-B518-E1596DD910E4}" dt="2024-04-12T05:08:18.429" v="143"/>
          <ac:grpSpMkLst>
            <pc:docMk/>
            <pc:sldMk cId="1643009230" sldId="506"/>
            <ac:grpSpMk id="44" creationId="{49475A54-555F-E5C5-9717-75EF82A98246}"/>
          </ac:grpSpMkLst>
        </pc:grpChg>
        <pc:grpChg chg="mod">
          <ac:chgData name="Pooja HK" userId="3cc65448-31aa-46d7-ad90-6bac825c0ee2" providerId="ADAL" clId="{2A074B62-4FC5-440E-B518-E1596DD910E4}" dt="2024-04-12T05:08:18.429" v="143"/>
          <ac:grpSpMkLst>
            <pc:docMk/>
            <pc:sldMk cId="1643009230" sldId="506"/>
            <ac:grpSpMk id="45" creationId="{19EDD985-72DC-487D-0D9B-6AD28AFD7C61}"/>
          </ac:grpSpMkLst>
        </pc:grpChg>
        <pc:grpChg chg="mod">
          <ac:chgData name="Pooja HK" userId="3cc65448-31aa-46d7-ad90-6bac825c0ee2" providerId="ADAL" clId="{2A074B62-4FC5-440E-B518-E1596DD910E4}" dt="2024-04-12T05:08:18.429" v="143"/>
          <ac:grpSpMkLst>
            <pc:docMk/>
            <pc:sldMk cId="1643009230" sldId="506"/>
            <ac:grpSpMk id="46" creationId="{52972414-ECFB-6F93-F425-33C6537B9F1F}"/>
          </ac:grpSpMkLst>
        </pc:grpChg>
        <pc:grpChg chg="mod">
          <ac:chgData name="Pooja HK" userId="3cc65448-31aa-46d7-ad90-6bac825c0ee2" providerId="ADAL" clId="{2A074B62-4FC5-440E-B518-E1596DD910E4}" dt="2024-04-12T05:08:18.429" v="143"/>
          <ac:grpSpMkLst>
            <pc:docMk/>
            <pc:sldMk cId="1643009230" sldId="506"/>
            <ac:grpSpMk id="47" creationId="{68DE2437-9D07-E678-1C8A-806DA491AA00}"/>
          </ac:grpSpMkLst>
        </pc:grpChg>
        <pc:grpChg chg="mod">
          <ac:chgData name="Pooja HK" userId="3cc65448-31aa-46d7-ad90-6bac825c0ee2" providerId="ADAL" clId="{2A074B62-4FC5-440E-B518-E1596DD910E4}" dt="2024-04-12T05:08:18.429" v="143"/>
          <ac:grpSpMkLst>
            <pc:docMk/>
            <pc:sldMk cId="1643009230" sldId="506"/>
            <ac:grpSpMk id="48" creationId="{EF672AA0-78C0-CC62-0D57-18AFCDDD2B87}"/>
          </ac:grpSpMkLst>
        </pc:grpChg>
        <pc:grpChg chg="mod">
          <ac:chgData name="Pooja HK" userId="3cc65448-31aa-46d7-ad90-6bac825c0ee2" providerId="ADAL" clId="{2A074B62-4FC5-440E-B518-E1596DD910E4}" dt="2024-04-12T05:08:18.429" v="143"/>
          <ac:grpSpMkLst>
            <pc:docMk/>
            <pc:sldMk cId="1643009230" sldId="506"/>
            <ac:grpSpMk id="49" creationId="{CB68DFAF-3577-8971-F0F3-07FF29BCAB41}"/>
          </ac:grpSpMkLst>
        </pc:grpChg>
        <pc:picChg chg="del">
          <ac:chgData name="Pooja HK" userId="3cc65448-31aa-46d7-ad90-6bac825c0ee2" providerId="ADAL" clId="{2A074B62-4FC5-440E-B518-E1596DD910E4}" dt="2024-04-12T05:08:18.055" v="142" actId="478"/>
          <ac:picMkLst>
            <pc:docMk/>
            <pc:sldMk cId="1643009230" sldId="506"/>
            <ac:picMk id="6" creationId="{B6CCF4D1-3BD3-8FFC-0FB1-1BC09AE030A7}"/>
          </ac:picMkLst>
        </pc:picChg>
        <pc:picChg chg="del">
          <ac:chgData name="Pooja HK" userId="3cc65448-31aa-46d7-ad90-6bac825c0ee2" providerId="ADAL" clId="{2A074B62-4FC5-440E-B518-E1596DD910E4}" dt="2024-04-12T05:08:16.849" v="141" actId="478"/>
          <ac:picMkLst>
            <pc:docMk/>
            <pc:sldMk cId="1643009230" sldId="506"/>
            <ac:picMk id="9" creationId="{D9A99B7A-F6C5-EE35-88F0-CB14E089C55D}"/>
          </ac:picMkLst>
        </pc:pic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6:34:04.662" v="650"/>
              <pc2:cmMkLst xmlns:pc2="http://schemas.microsoft.com/office/powerpoint/2019/9/main/command">
                <pc:docMk/>
                <pc:sldMk cId="1643009230" sldId="506"/>
                <pc2:cmMk id="{B7B11F50-1F41-4979-A07A-3163826584FB}"/>
              </pc2:cmMkLst>
              <pc226:cmRplyChg chg="add">
                <pc226:chgData name="Pooja HK" userId="3cc65448-31aa-46d7-ad90-6bac825c0ee2" providerId="ADAL" clId="{2A074B62-4FC5-440E-B518-E1596DD910E4}" dt="2024-04-29T16:34:04.662" v="650"/>
                <pc2:cmRplyMkLst xmlns:pc2="http://schemas.microsoft.com/office/powerpoint/2019/9/main/command">
                  <pc:docMk/>
                  <pc:sldMk cId="1643009230" sldId="506"/>
                  <pc2:cmMk id="{B7B11F50-1F41-4979-A07A-3163826584FB}"/>
                  <pc2:cmRplyMk id="{E56873AE-6571-4A6B-A3AB-77FAA88EBBE4}"/>
                </pc2:cmRplyMkLst>
              </pc226:cmRplyChg>
            </pc226:cmChg>
          </p:ext>
        </pc:extLst>
      </pc:sldChg>
      <pc:sldChg chg="addSp delSp modSp mod">
        <pc:chgData name="Pooja HK" userId="3cc65448-31aa-46d7-ad90-6bac825c0ee2" providerId="ADAL" clId="{2A074B62-4FC5-440E-B518-E1596DD910E4}" dt="2024-04-12T05:08:04.974" v="140"/>
        <pc:sldMkLst>
          <pc:docMk/>
          <pc:sldMk cId="284176761" sldId="508"/>
        </pc:sldMkLst>
        <pc:spChg chg="mod">
          <ac:chgData name="Pooja HK" userId="3cc65448-31aa-46d7-ad90-6bac825c0ee2" providerId="ADAL" clId="{2A074B62-4FC5-440E-B518-E1596DD910E4}" dt="2024-04-12T05:08:04.974" v="140"/>
          <ac:spMkLst>
            <pc:docMk/>
            <pc:sldMk cId="284176761" sldId="508"/>
            <ac:spMk id="10" creationId="{05EA6B1D-FD1A-0547-CDA2-7C6FD0387564}"/>
          </ac:spMkLst>
        </pc:spChg>
        <pc:spChg chg="mod">
          <ac:chgData name="Pooja HK" userId="3cc65448-31aa-46d7-ad90-6bac825c0ee2" providerId="ADAL" clId="{2A074B62-4FC5-440E-B518-E1596DD910E4}" dt="2024-04-12T05:08:04.974" v="140"/>
          <ac:spMkLst>
            <pc:docMk/>
            <pc:sldMk cId="284176761" sldId="508"/>
            <ac:spMk id="11" creationId="{3F3739C9-84E3-C11D-EC6C-6058851D7CF1}"/>
          </ac:spMkLst>
        </pc:spChg>
        <pc:spChg chg="mod">
          <ac:chgData name="Pooja HK" userId="3cc65448-31aa-46d7-ad90-6bac825c0ee2" providerId="ADAL" clId="{2A074B62-4FC5-440E-B518-E1596DD910E4}" dt="2024-04-12T05:08:04.974" v="140"/>
          <ac:spMkLst>
            <pc:docMk/>
            <pc:sldMk cId="284176761" sldId="508"/>
            <ac:spMk id="12" creationId="{C0FF58E6-B98C-5AE8-F097-7242663F3CA2}"/>
          </ac:spMkLst>
        </pc:spChg>
        <pc:spChg chg="mod">
          <ac:chgData name="Pooja HK" userId="3cc65448-31aa-46d7-ad90-6bac825c0ee2" providerId="ADAL" clId="{2A074B62-4FC5-440E-B518-E1596DD910E4}" dt="2024-04-12T05:08:04.974" v="140"/>
          <ac:spMkLst>
            <pc:docMk/>
            <pc:sldMk cId="284176761" sldId="508"/>
            <ac:spMk id="13" creationId="{FF4FEA94-BF6E-7E4D-265C-D5CC82928B18}"/>
          </ac:spMkLst>
        </pc:spChg>
        <pc:spChg chg="mod">
          <ac:chgData name="Pooja HK" userId="3cc65448-31aa-46d7-ad90-6bac825c0ee2" providerId="ADAL" clId="{2A074B62-4FC5-440E-B518-E1596DD910E4}" dt="2024-04-12T05:08:04.974" v="140"/>
          <ac:spMkLst>
            <pc:docMk/>
            <pc:sldMk cId="284176761" sldId="508"/>
            <ac:spMk id="14" creationId="{9C1F6F1A-2C6E-C64F-5C29-C7EF395FE0FF}"/>
          </ac:spMkLst>
        </pc:spChg>
        <pc:spChg chg="mod">
          <ac:chgData name="Pooja HK" userId="3cc65448-31aa-46d7-ad90-6bac825c0ee2" providerId="ADAL" clId="{2A074B62-4FC5-440E-B518-E1596DD910E4}" dt="2024-04-12T05:08:04.974" v="140"/>
          <ac:spMkLst>
            <pc:docMk/>
            <pc:sldMk cId="284176761" sldId="508"/>
            <ac:spMk id="15" creationId="{E6CBA5FD-88EE-0E3C-7D5D-328C001F00AF}"/>
          </ac:spMkLst>
        </pc:spChg>
        <pc:spChg chg="mod">
          <ac:chgData name="Pooja HK" userId="3cc65448-31aa-46d7-ad90-6bac825c0ee2" providerId="ADAL" clId="{2A074B62-4FC5-440E-B518-E1596DD910E4}" dt="2024-04-12T05:08:04.974" v="140"/>
          <ac:spMkLst>
            <pc:docMk/>
            <pc:sldMk cId="284176761" sldId="508"/>
            <ac:spMk id="16" creationId="{46E84F4B-86F7-464D-F025-6241B871DF00}"/>
          </ac:spMkLst>
        </pc:spChg>
        <pc:spChg chg="mod">
          <ac:chgData name="Pooja HK" userId="3cc65448-31aa-46d7-ad90-6bac825c0ee2" providerId="ADAL" clId="{2A074B62-4FC5-440E-B518-E1596DD910E4}" dt="2024-04-12T05:08:04.974" v="140"/>
          <ac:spMkLst>
            <pc:docMk/>
            <pc:sldMk cId="284176761" sldId="508"/>
            <ac:spMk id="17" creationId="{19EB7183-5C35-89F2-C8D0-6B15044A8A8E}"/>
          </ac:spMkLst>
        </pc:spChg>
        <pc:spChg chg="mod">
          <ac:chgData name="Pooja HK" userId="3cc65448-31aa-46d7-ad90-6bac825c0ee2" providerId="ADAL" clId="{2A074B62-4FC5-440E-B518-E1596DD910E4}" dt="2024-04-12T05:08:04.974" v="140"/>
          <ac:spMkLst>
            <pc:docMk/>
            <pc:sldMk cId="284176761" sldId="508"/>
            <ac:spMk id="20" creationId="{3A5CB530-0E3C-0967-55EB-41E07BD5D6CB}"/>
          </ac:spMkLst>
        </pc:spChg>
        <pc:spChg chg="mod">
          <ac:chgData name="Pooja HK" userId="3cc65448-31aa-46d7-ad90-6bac825c0ee2" providerId="ADAL" clId="{2A074B62-4FC5-440E-B518-E1596DD910E4}" dt="2024-04-12T05:08:04.974" v="140"/>
          <ac:spMkLst>
            <pc:docMk/>
            <pc:sldMk cId="284176761" sldId="508"/>
            <ac:spMk id="21" creationId="{91BA5ECA-8B9B-BEBD-2381-CD955A40C045}"/>
          </ac:spMkLst>
        </pc:spChg>
        <pc:spChg chg="mod">
          <ac:chgData name="Pooja HK" userId="3cc65448-31aa-46d7-ad90-6bac825c0ee2" providerId="ADAL" clId="{2A074B62-4FC5-440E-B518-E1596DD910E4}" dt="2024-04-12T05:08:04.974" v="140"/>
          <ac:spMkLst>
            <pc:docMk/>
            <pc:sldMk cId="284176761" sldId="508"/>
            <ac:spMk id="22" creationId="{687E7724-F8D3-F1EE-EBD6-42A37993A072}"/>
          </ac:spMkLst>
        </pc:spChg>
        <pc:spChg chg="mod">
          <ac:chgData name="Pooja HK" userId="3cc65448-31aa-46d7-ad90-6bac825c0ee2" providerId="ADAL" clId="{2A074B62-4FC5-440E-B518-E1596DD910E4}" dt="2024-04-12T05:08:04.974" v="140"/>
          <ac:spMkLst>
            <pc:docMk/>
            <pc:sldMk cId="284176761" sldId="508"/>
            <ac:spMk id="23" creationId="{ADA13A09-AAB2-8324-E77D-8FC5483FBF38}"/>
          </ac:spMkLst>
        </pc:spChg>
        <pc:spChg chg="mod">
          <ac:chgData name="Pooja HK" userId="3cc65448-31aa-46d7-ad90-6bac825c0ee2" providerId="ADAL" clId="{2A074B62-4FC5-440E-B518-E1596DD910E4}" dt="2024-04-12T05:08:04.974" v="140"/>
          <ac:spMkLst>
            <pc:docMk/>
            <pc:sldMk cId="284176761" sldId="508"/>
            <ac:spMk id="25" creationId="{1EDB4438-9B60-8D65-61A6-9DAF6E55C8EF}"/>
          </ac:spMkLst>
        </pc:spChg>
        <pc:spChg chg="mod">
          <ac:chgData name="Pooja HK" userId="3cc65448-31aa-46d7-ad90-6bac825c0ee2" providerId="ADAL" clId="{2A074B62-4FC5-440E-B518-E1596DD910E4}" dt="2024-04-12T05:08:04.974" v="140"/>
          <ac:spMkLst>
            <pc:docMk/>
            <pc:sldMk cId="284176761" sldId="508"/>
            <ac:spMk id="26" creationId="{757964AF-0954-63B2-9389-5C19AE644CBB}"/>
          </ac:spMkLst>
        </pc:spChg>
        <pc:spChg chg="mod">
          <ac:chgData name="Pooja HK" userId="3cc65448-31aa-46d7-ad90-6bac825c0ee2" providerId="ADAL" clId="{2A074B62-4FC5-440E-B518-E1596DD910E4}" dt="2024-04-12T05:08:04.974" v="140"/>
          <ac:spMkLst>
            <pc:docMk/>
            <pc:sldMk cId="284176761" sldId="508"/>
            <ac:spMk id="27" creationId="{F9D03F19-41BD-9141-512A-F85850A83BBD}"/>
          </ac:spMkLst>
        </pc:spChg>
        <pc:spChg chg="mod">
          <ac:chgData name="Pooja HK" userId="3cc65448-31aa-46d7-ad90-6bac825c0ee2" providerId="ADAL" clId="{2A074B62-4FC5-440E-B518-E1596DD910E4}" dt="2024-04-12T05:08:04.974" v="140"/>
          <ac:spMkLst>
            <pc:docMk/>
            <pc:sldMk cId="284176761" sldId="508"/>
            <ac:spMk id="28" creationId="{82125F87-4936-8730-36DA-DBE67186B74C}"/>
          </ac:spMkLst>
        </pc:spChg>
        <pc:spChg chg="mod">
          <ac:chgData name="Pooja HK" userId="3cc65448-31aa-46d7-ad90-6bac825c0ee2" providerId="ADAL" clId="{2A074B62-4FC5-440E-B518-E1596DD910E4}" dt="2024-04-12T05:08:04.974" v="140"/>
          <ac:spMkLst>
            <pc:docMk/>
            <pc:sldMk cId="284176761" sldId="508"/>
            <ac:spMk id="38" creationId="{6E597C5B-2E47-425B-5AAA-908539697F4C}"/>
          </ac:spMkLst>
        </pc:spChg>
        <pc:spChg chg="mod">
          <ac:chgData name="Pooja HK" userId="3cc65448-31aa-46d7-ad90-6bac825c0ee2" providerId="ADAL" clId="{2A074B62-4FC5-440E-B518-E1596DD910E4}" dt="2024-04-12T05:08:04.974" v="140"/>
          <ac:spMkLst>
            <pc:docMk/>
            <pc:sldMk cId="284176761" sldId="508"/>
            <ac:spMk id="39" creationId="{CA5F582C-F3F5-27C2-4BB6-F24D3CDCA772}"/>
          </ac:spMkLst>
        </pc:spChg>
        <pc:spChg chg="mod">
          <ac:chgData name="Pooja HK" userId="3cc65448-31aa-46d7-ad90-6bac825c0ee2" providerId="ADAL" clId="{2A074B62-4FC5-440E-B518-E1596DD910E4}" dt="2024-04-12T05:08:04.974" v="140"/>
          <ac:spMkLst>
            <pc:docMk/>
            <pc:sldMk cId="284176761" sldId="508"/>
            <ac:spMk id="40" creationId="{BFAC9D44-5FF3-40B1-25A1-F48D698BFB8B}"/>
          </ac:spMkLst>
        </pc:spChg>
        <pc:spChg chg="mod">
          <ac:chgData name="Pooja HK" userId="3cc65448-31aa-46d7-ad90-6bac825c0ee2" providerId="ADAL" clId="{2A074B62-4FC5-440E-B518-E1596DD910E4}" dt="2024-04-12T05:08:04.974" v="140"/>
          <ac:spMkLst>
            <pc:docMk/>
            <pc:sldMk cId="284176761" sldId="508"/>
            <ac:spMk id="41" creationId="{39F79A77-B36C-A9EB-8015-971A14BDD70A}"/>
          </ac:spMkLst>
        </pc:spChg>
        <pc:spChg chg="mod">
          <ac:chgData name="Pooja HK" userId="3cc65448-31aa-46d7-ad90-6bac825c0ee2" providerId="ADAL" clId="{2A074B62-4FC5-440E-B518-E1596DD910E4}" dt="2024-04-12T05:08:04.974" v="140"/>
          <ac:spMkLst>
            <pc:docMk/>
            <pc:sldMk cId="284176761" sldId="508"/>
            <ac:spMk id="42" creationId="{773DE308-C3DE-9DB9-300A-7B019C33A22C}"/>
          </ac:spMkLst>
        </pc:spChg>
        <pc:spChg chg="mod">
          <ac:chgData name="Pooja HK" userId="3cc65448-31aa-46d7-ad90-6bac825c0ee2" providerId="ADAL" clId="{2A074B62-4FC5-440E-B518-E1596DD910E4}" dt="2024-04-12T05:08:04.974" v="140"/>
          <ac:spMkLst>
            <pc:docMk/>
            <pc:sldMk cId="284176761" sldId="508"/>
            <ac:spMk id="43" creationId="{0C40EE25-11EF-EA6C-2CC0-E53CE30B8784}"/>
          </ac:spMkLst>
        </pc:spChg>
        <pc:spChg chg="mod">
          <ac:chgData name="Pooja HK" userId="3cc65448-31aa-46d7-ad90-6bac825c0ee2" providerId="ADAL" clId="{2A074B62-4FC5-440E-B518-E1596DD910E4}" dt="2024-04-12T05:08:04.974" v="140"/>
          <ac:spMkLst>
            <pc:docMk/>
            <pc:sldMk cId="284176761" sldId="508"/>
            <ac:spMk id="44" creationId="{56D2177D-9C29-31D8-9080-8FBE485780D1}"/>
          </ac:spMkLst>
        </pc:spChg>
        <pc:spChg chg="mod">
          <ac:chgData name="Pooja HK" userId="3cc65448-31aa-46d7-ad90-6bac825c0ee2" providerId="ADAL" clId="{2A074B62-4FC5-440E-B518-E1596DD910E4}" dt="2024-04-12T05:08:04.974" v="140"/>
          <ac:spMkLst>
            <pc:docMk/>
            <pc:sldMk cId="284176761" sldId="508"/>
            <ac:spMk id="45" creationId="{0A63907C-2881-B8DF-B68C-EB5786A42CC6}"/>
          </ac:spMkLst>
        </pc:spChg>
        <pc:spChg chg="mod">
          <ac:chgData name="Pooja HK" userId="3cc65448-31aa-46d7-ad90-6bac825c0ee2" providerId="ADAL" clId="{2A074B62-4FC5-440E-B518-E1596DD910E4}" dt="2024-04-12T05:08:04.974" v="140"/>
          <ac:spMkLst>
            <pc:docMk/>
            <pc:sldMk cId="284176761" sldId="508"/>
            <ac:spMk id="46" creationId="{B1AC4129-5680-B0EE-E1A1-F18B4569D727}"/>
          </ac:spMkLst>
        </pc:spChg>
        <pc:spChg chg="mod">
          <ac:chgData name="Pooja HK" userId="3cc65448-31aa-46d7-ad90-6bac825c0ee2" providerId="ADAL" clId="{2A074B62-4FC5-440E-B518-E1596DD910E4}" dt="2024-04-12T05:08:04.974" v="140"/>
          <ac:spMkLst>
            <pc:docMk/>
            <pc:sldMk cId="284176761" sldId="508"/>
            <ac:spMk id="47" creationId="{F170C43A-BA60-19E5-8271-1F097BF26897}"/>
          </ac:spMkLst>
        </pc:spChg>
        <pc:spChg chg="mod">
          <ac:chgData name="Pooja HK" userId="3cc65448-31aa-46d7-ad90-6bac825c0ee2" providerId="ADAL" clId="{2A074B62-4FC5-440E-B518-E1596DD910E4}" dt="2024-04-12T05:08:04.974" v="140"/>
          <ac:spMkLst>
            <pc:docMk/>
            <pc:sldMk cId="284176761" sldId="508"/>
            <ac:spMk id="48" creationId="{14E82BE1-0DD7-D21D-79CB-ABA187C3A66D}"/>
          </ac:spMkLst>
        </pc:spChg>
        <pc:spChg chg="mod">
          <ac:chgData name="Pooja HK" userId="3cc65448-31aa-46d7-ad90-6bac825c0ee2" providerId="ADAL" clId="{2A074B62-4FC5-440E-B518-E1596DD910E4}" dt="2024-04-12T05:08:04.974" v="140"/>
          <ac:spMkLst>
            <pc:docMk/>
            <pc:sldMk cId="284176761" sldId="508"/>
            <ac:spMk id="49" creationId="{FE363CAB-2C5F-B409-722A-62377DCE9F2F}"/>
          </ac:spMkLst>
        </pc:spChg>
        <pc:spChg chg="mod">
          <ac:chgData name="Pooja HK" userId="3cc65448-31aa-46d7-ad90-6bac825c0ee2" providerId="ADAL" clId="{2A074B62-4FC5-440E-B518-E1596DD910E4}" dt="2024-04-12T05:08:04.974" v="140"/>
          <ac:spMkLst>
            <pc:docMk/>
            <pc:sldMk cId="284176761" sldId="508"/>
            <ac:spMk id="50" creationId="{5216FCAA-CFBA-B4D8-7409-0D38159C2806}"/>
          </ac:spMkLst>
        </pc:spChg>
        <pc:spChg chg="mod">
          <ac:chgData name="Pooja HK" userId="3cc65448-31aa-46d7-ad90-6bac825c0ee2" providerId="ADAL" clId="{2A074B62-4FC5-440E-B518-E1596DD910E4}" dt="2024-04-12T05:08:04.974" v="140"/>
          <ac:spMkLst>
            <pc:docMk/>
            <pc:sldMk cId="284176761" sldId="508"/>
            <ac:spMk id="51" creationId="{A0A29FF0-E101-DA9E-6C3A-E653985D37DB}"/>
          </ac:spMkLst>
        </pc:spChg>
        <pc:spChg chg="mod">
          <ac:chgData name="Pooja HK" userId="3cc65448-31aa-46d7-ad90-6bac825c0ee2" providerId="ADAL" clId="{2A074B62-4FC5-440E-B518-E1596DD910E4}" dt="2024-04-12T05:08:04.974" v="140"/>
          <ac:spMkLst>
            <pc:docMk/>
            <pc:sldMk cId="284176761" sldId="508"/>
            <ac:spMk id="52" creationId="{BEA4346F-E776-24FE-E1D4-B2891E1B12F3}"/>
          </ac:spMkLst>
        </pc:spChg>
        <pc:spChg chg="mod">
          <ac:chgData name="Pooja HK" userId="3cc65448-31aa-46d7-ad90-6bac825c0ee2" providerId="ADAL" clId="{2A074B62-4FC5-440E-B518-E1596DD910E4}" dt="2024-04-12T05:08:04.974" v="140"/>
          <ac:spMkLst>
            <pc:docMk/>
            <pc:sldMk cId="284176761" sldId="508"/>
            <ac:spMk id="53" creationId="{CE98084E-E9B6-490B-4785-065C0FA601C2}"/>
          </ac:spMkLst>
        </pc:spChg>
        <pc:spChg chg="mod">
          <ac:chgData name="Pooja HK" userId="3cc65448-31aa-46d7-ad90-6bac825c0ee2" providerId="ADAL" clId="{2A074B62-4FC5-440E-B518-E1596DD910E4}" dt="2024-04-12T05:08:04.974" v="140"/>
          <ac:spMkLst>
            <pc:docMk/>
            <pc:sldMk cId="284176761" sldId="508"/>
            <ac:spMk id="54" creationId="{896E6CAE-4C01-9E3E-A483-CD9463422576}"/>
          </ac:spMkLst>
        </pc:spChg>
        <pc:spChg chg="mod">
          <ac:chgData name="Pooja HK" userId="3cc65448-31aa-46d7-ad90-6bac825c0ee2" providerId="ADAL" clId="{2A074B62-4FC5-440E-B518-E1596DD910E4}" dt="2024-04-12T05:08:04.974" v="140"/>
          <ac:spMkLst>
            <pc:docMk/>
            <pc:sldMk cId="284176761" sldId="508"/>
            <ac:spMk id="55" creationId="{151E5AD9-AFF0-01B4-A3D3-01E630A776A5}"/>
          </ac:spMkLst>
        </pc:spChg>
        <pc:spChg chg="mod">
          <ac:chgData name="Pooja HK" userId="3cc65448-31aa-46d7-ad90-6bac825c0ee2" providerId="ADAL" clId="{2A074B62-4FC5-440E-B518-E1596DD910E4}" dt="2024-04-12T05:08:04.974" v="140"/>
          <ac:spMkLst>
            <pc:docMk/>
            <pc:sldMk cId="284176761" sldId="508"/>
            <ac:spMk id="56" creationId="{A5867891-909D-B11D-EF97-54C3B984A133}"/>
          </ac:spMkLst>
        </pc:spChg>
        <pc:spChg chg="mod">
          <ac:chgData name="Pooja HK" userId="3cc65448-31aa-46d7-ad90-6bac825c0ee2" providerId="ADAL" clId="{2A074B62-4FC5-440E-B518-E1596DD910E4}" dt="2024-04-12T05:08:04.974" v="140"/>
          <ac:spMkLst>
            <pc:docMk/>
            <pc:sldMk cId="284176761" sldId="508"/>
            <ac:spMk id="59" creationId="{EB1897ED-5C45-D7A3-8825-CCE95386D348}"/>
          </ac:spMkLst>
        </pc:spChg>
        <pc:spChg chg="mod">
          <ac:chgData name="Pooja HK" userId="3cc65448-31aa-46d7-ad90-6bac825c0ee2" providerId="ADAL" clId="{2A074B62-4FC5-440E-B518-E1596DD910E4}" dt="2024-04-12T05:08:04.974" v="140"/>
          <ac:spMkLst>
            <pc:docMk/>
            <pc:sldMk cId="284176761" sldId="508"/>
            <ac:spMk id="60" creationId="{947D4F33-3E4B-FE34-A9FA-ACEA95C4716E}"/>
          </ac:spMkLst>
        </pc:spChg>
        <pc:spChg chg="mod">
          <ac:chgData name="Pooja HK" userId="3cc65448-31aa-46d7-ad90-6bac825c0ee2" providerId="ADAL" clId="{2A074B62-4FC5-440E-B518-E1596DD910E4}" dt="2024-04-12T05:08:04.974" v="140"/>
          <ac:spMkLst>
            <pc:docMk/>
            <pc:sldMk cId="284176761" sldId="508"/>
            <ac:spMk id="61" creationId="{85EF8F8B-B7CD-798E-C14C-7AB7136933DA}"/>
          </ac:spMkLst>
        </pc:spChg>
        <pc:spChg chg="mod">
          <ac:chgData name="Pooja HK" userId="3cc65448-31aa-46d7-ad90-6bac825c0ee2" providerId="ADAL" clId="{2A074B62-4FC5-440E-B518-E1596DD910E4}" dt="2024-04-12T05:08:04.974" v="140"/>
          <ac:spMkLst>
            <pc:docMk/>
            <pc:sldMk cId="284176761" sldId="508"/>
            <ac:spMk id="62" creationId="{5EB829FC-67BC-77CD-0FB7-53B7CB436649}"/>
          </ac:spMkLst>
        </pc:spChg>
        <pc:spChg chg="mod">
          <ac:chgData name="Pooja HK" userId="3cc65448-31aa-46d7-ad90-6bac825c0ee2" providerId="ADAL" clId="{2A074B62-4FC5-440E-B518-E1596DD910E4}" dt="2024-04-12T05:08:04.974" v="140"/>
          <ac:spMkLst>
            <pc:docMk/>
            <pc:sldMk cId="284176761" sldId="508"/>
            <ac:spMk id="63" creationId="{DEC412E4-A39E-6BA2-5289-389E02677E31}"/>
          </ac:spMkLst>
        </pc:spChg>
        <pc:spChg chg="mod">
          <ac:chgData name="Pooja HK" userId="3cc65448-31aa-46d7-ad90-6bac825c0ee2" providerId="ADAL" clId="{2A074B62-4FC5-440E-B518-E1596DD910E4}" dt="2024-04-12T05:08:04.974" v="140"/>
          <ac:spMkLst>
            <pc:docMk/>
            <pc:sldMk cId="284176761" sldId="508"/>
            <ac:spMk id="64" creationId="{9979B7A1-5B0D-CCF1-66E1-3B4391BEF738}"/>
          </ac:spMkLst>
        </pc:spChg>
        <pc:spChg chg="mod">
          <ac:chgData name="Pooja HK" userId="3cc65448-31aa-46d7-ad90-6bac825c0ee2" providerId="ADAL" clId="{2A074B62-4FC5-440E-B518-E1596DD910E4}" dt="2024-04-12T05:08:04.974" v="140"/>
          <ac:spMkLst>
            <pc:docMk/>
            <pc:sldMk cId="284176761" sldId="508"/>
            <ac:spMk id="65" creationId="{14824F32-C451-0052-68EF-8D55E425D257}"/>
          </ac:spMkLst>
        </pc:spChg>
        <pc:spChg chg="mod">
          <ac:chgData name="Pooja HK" userId="3cc65448-31aa-46d7-ad90-6bac825c0ee2" providerId="ADAL" clId="{2A074B62-4FC5-440E-B518-E1596DD910E4}" dt="2024-04-12T05:08:04.974" v="140"/>
          <ac:spMkLst>
            <pc:docMk/>
            <pc:sldMk cId="284176761" sldId="508"/>
            <ac:spMk id="66" creationId="{64124EBF-0916-F43C-3F48-5149F191C4C4}"/>
          </ac:spMkLst>
        </pc:spChg>
        <pc:spChg chg="mod">
          <ac:chgData name="Pooja HK" userId="3cc65448-31aa-46d7-ad90-6bac825c0ee2" providerId="ADAL" clId="{2A074B62-4FC5-440E-B518-E1596DD910E4}" dt="2024-04-12T05:08:04.974" v="140"/>
          <ac:spMkLst>
            <pc:docMk/>
            <pc:sldMk cId="284176761" sldId="508"/>
            <ac:spMk id="67" creationId="{FEB4E82E-8FC4-745D-5116-932C73B2D182}"/>
          </ac:spMkLst>
        </pc:spChg>
        <pc:spChg chg="mod">
          <ac:chgData name="Pooja HK" userId="3cc65448-31aa-46d7-ad90-6bac825c0ee2" providerId="ADAL" clId="{2A074B62-4FC5-440E-B518-E1596DD910E4}" dt="2024-04-12T05:08:04.974" v="140"/>
          <ac:spMkLst>
            <pc:docMk/>
            <pc:sldMk cId="284176761" sldId="508"/>
            <ac:spMk id="70" creationId="{7E41AD1F-DF30-B399-D19A-06DE77C89BF5}"/>
          </ac:spMkLst>
        </pc:spChg>
        <pc:spChg chg="mod">
          <ac:chgData name="Pooja HK" userId="3cc65448-31aa-46d7-ad90-6bac825c0ee2" providerId="ADAL" clId="{2A074B62-4FC5-440E-B518-E1596DD910E4}" dt="2024-04-12T05:08:04.974" v="140"/>
          <ac:spMkLst>
            <pc:docMk/>
            <pc:sldMk cId="284176761" sldId="508"/>
            <ac:spMk id="71" creationId="{A91D806B-FE1F-8C5C-73BD-83C35437A216}"/>
          </ac:spMkLst>
        </pc:spChg>
        <pc:spChg chg="mod">
          <ac:chgData name="Pooja HK" userId="3cc65448-31aa-46d7-ad90-6bac825c0ee2" providerId="ADAL" clId="{2A074B62-4FC5-440E-B518-E1596DD910E4}" dt="2024-04-12T05:08:04.974" v="140"/>
          <ac:spMkLst>
            <pc:docMk/>
            <pc:sldMk cId="284176761" sldId="508"/>
            <ac:spMk id="72" creationId="{E5DA1828-BC0B-A0AB-130A-325A94EC94DD}"/>
          </ac:spMkLst>
        </pc:spChg>
        <pc:spChg chg="mod">
          <ac:chgData name="Pooja HK" userId="3cc65448-31aa-46d7-ad90-6bac825c0ee2" providerId="ADAL" clId="{2A074B62-4FC5-440E-B518-E1596DD910E4}" dt="2024-04-12T05:08:04.974" v="140"/>
          <ac:spMkLst>
            <pc:docMk/>
            <pc:sldMk cId="284176761" sldId="508"/>
            <ac:spMk id="73" creationId="{9C652CDF-E2F6-57E6-8559-71C8892851D6}"/>
          </ac:spMkLst>
        </pc:spChg>
        <pc:spChg chg="mod">
          <ac:chgData name="Pooja HK" userId="3cc65448-31aa-46d7-ad90-6bac825c0ee2" providerId="ADAL" clId="{2A074B62-4FC5-440E-B518-E1596DD910E4}" dt="2024-04-12T05:08:04.974" v="140"/>
          <ac:spMkLst>
            <pc:docMk/>
            <pc:sldMk cId="284176761" sldId="508"/>
            <ac:spMk id="74" creationId="{557574DE-AFAC-F7E6-16F3-4C38F3C27FA4}"/>
          </ac:spMkLst>
        </pc:spChg>
        <pc:spChg chg="mod">
          <ac:chgData name="Pooja HK" userId="3cc65448-31aa-46d7-ad90-6bac825c0ee2" providerId="ADAL" clId="{2A074B62-4FC5-440E-B518-E1596DD910E4}" dt="2024-04-12T05:08:04.974" v="140"/>
          <ac:spMkLst>
            <pc:docMk/>
            <pc:sldMk cId="284176761" sldId="508"/>
            <ac:spMk id="76" creationId="{C7DCAE2E-C8B9-F457-AC42-3C30240816E8}"/>
          </ac:spMkLst>
        </pc:spChg>
        <pc:spChg chg="mod">
          <ac:chgData name="Pooja HK" userId="3cc65448-31aa-46d7-ad90-6bac825c0ee2" providerId="ADAL" clId="{2A074B62-4FC5-440E-B518-E1596DD910E4}" dt="2024-04-12T05:08:04.974" v="140"/>
          <ac:spMkLst>
            <pc:docMk/>
            <pc:sldMk cId="284176761" sldId="508"/>
            <ac:spMk id="77" creationId="{FDEB27F0-4D3A-AF73-0EAF-8C554F921F4F}"/>
          </ac:spMkLst>
        </pc:spChg>
        <pc:grpChg chg="add mod">
          <ac:chgData name="Pooja HK" userId="3cc65448-31aa-46d7-ad90-6bac825c0ee2" providerId="ADAL" clId="{2A074B62-4FC5-440E-B518-E1596DD910E4}" dt="2024-04-12T05:08:04.974" v="140"/>
          <ac:grpSpMkLst>
            <pc:docMk/>
            <pc:sldMk cId="284176761" sldId="508"/>
            <ac:grpSpMk id="9" creationId="{1A220D56-6DA5-37B8-A3A3-A30CEFBA90D7}"/>
          </ac:grpSpMkLst>
        </pc:grpChg>
        <pc:grpChg chg="mod">
          <ac:chgData name="Pooja HK" userId="3cc65448-31aa-46d7-ad90-6bac825c0ee2" providerId="ADAL" clId="{2A074B62-4FC5-440E-B518-E1596DD910E4}" dt="2024-04-12T05:08:04.974" v="140"/>
          <ac:grpSpMkLst>
            <pc:docMk/>
            <pc:sldMk cId="284176761" sldId="508"/>
            <ac:grpSpMk id="18" creationId="{9BE1B4F0-9053-C2B0-D3A3-DCFAE0338AAF}"/>
          </ac:grpSpMkLst>
        </pc:grpChg>
        <pc:grpChg chg="mod">
          <ac:chgData name="Pooja HK" userId="3cc65448-31aa-46d7-ad90-6bac825c0ee2" providerId="ADAL" clId="{2A074B62-4FC5-440E-B518-E1596DD910E4}" dt="2024-04-12T05:08:04.974" v="140"/>
          <ac:grpSpMkLst>
            <pc:docMk/>
            <pc:sldMk cId="284176761" sldId="508"/>
            <ac:grpSpMk id="19" creationId="{719003D6-4591-A6D9-CEA2-A106BE8184CA}"/>
          </ac:grpSpMkLst>
        </pc:grpChg>
        <pc:grpChg chg="mod">
          <ac:chgData name="Pooja HK" userId="3cc65448-31aa-46d7-ad90-6bac825c0ee2" providerId="ADAL" clId="{2A074B62-4FC5-440E-B518-E1596DD910E4}" dt="2024-04-12T05:08:04.974" v="140"/>
          <ac:grpSpMkLst>
            <pc:docMk/>
            <pc:sldMk cId="284176761" sldId="508"/>
            <ac:grpSpMk id="29" creationId="{5191355B-FCA3-A66B-17B1-01186B485E74}"/>
          </ac:grpSpMkLst>
        </pc:grpChg>
        <pc:grpChg chg="mod">
          <ac:chgData name="Pooja HK" userId="3cc65448-31aa-46d7-ad90-6bac825c0ee2" providerId="ADAL" clId="{2A074B62-4FC5-440E-B518-E1596DD910E4}" dt="2024-04-12T05:08:04.974" v="140"/>
          <ac:grpSpMkLst>
            <pc:docMk/>
            <pc:sldMk cId="284176761" sldId="508"/>
            <ac:grpSpMk id="30" creationId="{FD75A360-1236-4BC4-D2A0-8C7D66157EF8}"/>
          </ac:grpSpMkLst>
        </pc:grpChg>
        <pc:grpChg chg="mod">
          <ac:chgData name="Pooja HK" userId="3cc65448-31aa-46d7-ad90-6bac825c0ee2" providerId="ADAL" clId="{2A074B62-4FC5-440E-B518-E1596DD910E4}" dt="2024-04-12T05:08:04.974" v="140"/>
          <ac:grpSpMkLst>
            <pc:docMk/>
            <pc:sldMk cId="284176761" sldId="508"/>
            <ac:grpSpMk id="31" creationId="{B0B46F6F-77C1-5111-BA1B-247EFD59F233}"/>
          </ac:grpSpMkLst>
        </pc:grpChg>
        <pc:grpChg chg="mod">
          <ac:chgData name="Pooja HK" userId="3cc65448-31aa-46d7-ad90-6bac825c0ee2" providerId="ADAL" clId="{2A074B62-4FC5-440E-B518-E1596DD910E4}" dt="2024-04-12T05:08:04.974" v="140"/>
          <ac:grpSpMkLst>
            <pc:docMk/>
            <pc:sldMk cId="284176761" sldId="508"/>
            <ac:grpSpMk id="32" creationId="{8B1D054F-D1E4-961A-D241-98F5B59581ED}"/>
          </ac:grpSpMkLst>
        </pc:grpChg>
        <pc:grpChg chg="mod">
          <ac:chgData name="Pooja HK" userId="3cc65448-31aa-46d7-ad90-6bac825c0ee2" providerId="ADAL" clId="{2A074B62-4FC5-440E-B518-E1596DD910E4}" dt="2024-04-12T05:08:04.974" v="140"/>
          <ac:grpSpMkLst>
            <pc:docMk/>
            <pc:sldMk cId="284176761" sldId="508"/>
            <ac:grpSpMk id="33" creationId="{95AD1216-898D-36F9-1801-5658E7288169}"/>
          </ac:grpSpMkLst>
        </pc:grpChg>
        <pc:grpChg chg="mod">
          <ac:chgData name="Pooja HK" userId="3cc65448-31aa-46d7-ad90-6bac825c0ee2" providerId="ADAL" clId="{2A074B62-4FC5-440E-B518-E1596DD910E4}" dt="2024-04-12T05:08:04.974" v="140"/>
          <ac:grpSpMkLst>
            <pc:docMk/>
            <pc:sldMk cId="284176761" sldId="508"/>
            <ac:grpSpMk id="34" creationId="{CDA94312-06FD-CF20-8A9D-2B35E8264603}"/>
          </ac:grpSpMkLst>
        </pc:grpChg>
        <pc:grpChg chg="mod">
          <ac:chgData name="Pooja HK" userId="3cc65448-31aa-46d7-ad90-6bac825c0ee2" providerId="ADAL" clId="{2A074B62-4FC5-440E-B518-E1596DD910E4}" dt="2024-04-12T05:08:04.974" v="140"/>
          <ac:grpSpMkLst>
            <pc:docMk/>
            <pc:sldMk cId="284176761" sldId="508"/>
            <ac:grpSpMk id="35" creationId="{04FFB95B-7F99-B518-7534-CC522273A053}"/>
          </ac:grpSpMkLst>
        </pc:grpChg>
        <pc:grpChg chg="mod">
          <ac:chgData name="Pooja HK" userId="3cc65448-31aa-46d7-ad90-6bac825c0ee2" providerId="ADAL" clId="{2A074B62-4FC5-440E-B518-E1596DD910E4}" dt="2024-04-12T05:08:04.974" v="140"/>
          <ac:grpSpMkLst>
            <pc:docMk/>
            <pc:sldMk cId="284176761" sldId="508"/>
            <ac:grpSpMk id="36" creationId="{3876D4AF-76F4-F6B8-5F4B-72D2C7B24ECA}"/>
          </ac:grpSpMkLst>
        </pc:grpChg>
        <pc:grpChg chg="mod">
          <ac:chgData name="Pooja HK" userId="3cc65448-31aa-46d7-ad90-6bac825c0ee2" providerId="ADAL" clId="{2A074B62-4FC5-440E-B518-E1596DD910E4}" dt="2024-04-12T05:08:04.974" v="140"/>
          <ac:grpSpMkLst>
            <pc:docMk/>
            <pc:sldMk cId="284176761" sldId="508"/>
            <ac:grpSpMk id="37" creationId="{F6ECA2F7-1B90-212F-37DF-2F253EC4D161}"/>
          </ac:grpSpMkLst>
        </pc:grpChg>
        <pc:grpChg chg="mod">
          <ac:chgData name="Pooja HK" userId="3cc65448-31aa-46d7-ad90-6bac825c0ee2" providerId="ADAL" clId="{2A074B62-4FC5-440E-B518-E1596DD910E4}" dt="2024-04-12T05:08:04.974" v="140"/>
          <ac:grpSpMkLst>
            <pc:docMk/>
            <pc:sldMk cId="284176761" sldId="508"/>
            <ac:grpSpMk id="57" creationId="{1D0D4B4E-5C08-7234-FB49-F564A1AD5373}"/>
          </ac:grpSpMkLst>
        </pc:grpChg>
        <pc:grpChg chg="mod">
          <ac:chgData name="Pooja HK" userId="3cc65448-31aa-46d7-ad90-6bac825c0ee2" providerId="ADAL" clId="{2A074B62-4FC5-440E-B518-E1596DD910E4}" dt="2024-04-12T05:08:04.974" v="140"/>
          <ac:grpSpMkLst>
            <pc:docMk/>
            <pc:sldMk cId="284176761" sldId="508"/>
            <ac:grpSpMk id="58" creationId="{5EF80541-33EC-2D6D-17AC-0C948836BEA2}"/>
          </ac:grpSpMkLst>
        </pc:grpChg>
        <pc:grpChg chg="mod">
          <ac:chgData name="Pooja HK" userId="3cc65448-31aa-46d7-ad90-6bac825c0ee2" providerId="ADAL" clId="{2A074B62-4FC5-440E-B518-E1596DD910E4}" dt="2024-04-12T05:08:04.974" v="140"/>
          <ac:grpSpMkLst>
            <pc:docMk/>
            <pc:sldMk cId="284176761" sldId="508"/>
            <ac:grpSpMk id="68" creationId="{DFF7EB79-1C2B-9530-D429-AB02DE8164BD}"/>
          </ac:grpSpMkLst>
        </pc:grpChg>
        <pc:grpChg chg="mod">
          <ac:chgData name="Pooja HK" userId="3cc65448-31aa-46d7-ad90-6bac825c0ee2" providerId="ADAL" clId="{2A074B62-4FC5-440E-B518-E1596DD910E4}" dt="2024-04-12T05:08:04.974" v="140"/>
          <ac:grpSpMkLst>
            <pc:docMk/>
            <pc:sldMk cId="284176761" sldId="508"/>
            <ac:grpSpMk id="69" creationId="{86098887-EF0F-CA56-3CE7-05519333FDC1}"/>
          </ac:grpSpMkLst>
        </pc:grpChg>
        <pc:grpChg chg="mod">
          <ac:chgData name="Pooja HK" userId="3cc65448-31aa-46d7-ad90-6bac825c0ee2" providerId="ADAL" clId="{2A074B62-4FC5-440E-B518-E1596DD910E4}" dt="2024-04-12T05:08:04.974" v="140"/>
          <ac:grpSpMkLst>
            <pc:docMk/>
            <pc:sldMk cId="284176761" sldId="508"/>
            <ac:grpSpMk id="75" creationId="{EC8DCB3D-2EE3-C6B7-8C46-7B666400FCD0}"/>
          </ac:grpSpMkLst>
        </pc:grpChg>
        <pc:picChg chg="del">
          <ac:chgData name="Pooja HK" userId="3cc65448-31aa-46d7-ad90-6bac825c0ee2" providerId="ADAL" clId="{2A074B62-4FC5-440E-B518-E1596DD910E4}" dt="2024-04-12T05:08:02.360" v="138" actId="478"/>
          <ac:picMkLst>
            <pc:docMk/>
            <pc:sldMk cId="284176761" sldId="508"/>
            <ac:picMk id="2" creationId="{55D101D6-30AD-A009-AA92-EA7EC7717750}"/>
          </ac:picMkLst>
        </pc:picChg>
        <pc:picChg chg="del">
          <ac:chgData name="Pooja HK" userId="3cc65448-31aa-46d7-ad90-6bac825c0ee2" providerId="ADAL" clId="{2A074B62-4FC5-440E-B518-E1596DD910E4}" dt="2024-04-12T05:08:04.427" v="139" actId="478"/>
          <ac:picMkLst>
            <pc:docMk/>
            <pc:sldMk cId="284176761" sldId="508"/>
            <ac:picMk id="6" creationId="{B6CCF4D1-3BD3-8FFC-0FB1-1BC09AE030A7}"/>
          </ac:picMkLst>
        </pc:picChg>
      </pc:sldChg>
      <pc:sldChg chg="addSp delSp modSp mod">
        <pc:chgData name="Pooja HK" userId="3cc65448-31aa-46d7-ad90-6bac825c0ee2" providerId="ADAL" clId="{2A074B62-4FC5-440E-B518-E1596DD910E4}" dt="2024-04-12T05:08:24.781" v="146"/>
        <pc:sldMkLst>
          <pc:docMk/>
          <pc:sldMk cId="2976329728" sldId="509"/>
        </pc:sldMkLst>
        <pc:spChg chg="mod">
          <ac:chgData name="Pooja HK" userId="3cc65448-31aa-46d7-ad90-6bac825c0ee2" providerId="ADAL" clId="{2A074B62-4FC5-440E-B518-E1596DD910E4}" dt="2024-04-12T05:08:24.781" v="146"/>
          <ac:spMkLst>
            <pc:docMk/>
            <pc:sldMk cId="2976329728" sldId="509"/>
            <ac:spMk id="10" creationId="{3D32668A-1003-731E-0A6F-95D6B4D068EF}"/>
          </ac:spMkLst>
        </pc:spChg>
        <pc:spChg chg="mod">
          <ac:chgData name="Pooja HK" userId="3cc65448-31aa-46d7-ad90-6bac825c0ee2" providerId="ADAL" clId="{2A074B62-4FC5-440E-B518-E1596DD910E4}" dt="2024-04-12T05:08:24.781" v="146"/>
          <ac:spMkLst>
            <pc:docMk/>
            <pc:sldMk cId="2976329728" sldId="509"/>
            <ac:spMk id="11" creationId="{3443588A-54A9-6191-1CB7-D70EBA1E77B7}"/>
          </ac:spMkLst>
        </pc:spChg>
        <pc:spChg chg="mod">
          <ac:chgData name="Pooja HK" userId="3cc65448-31aa-46d7-ad90-6bac825c0ee2" providerId="ADAL" clId="{2A074B62-4FC5-440E-B518-E1596DD910E4}" dt="2024-04-12T05:08:24.781" v="146"/>
          <ac:spMkLst>
            <pc:docMk/>
            <pc:sldMk cId="2976329728" sldId="509"/>
            <ac:spMk id="12" creationId="{92CFC71A-4851-8A53-DF9C-071E0A42D845}"/>
          </ac:spMkLst>
        </pc:spChg>
        <pc:spChg chg="mod">
          <ac:chgData name="Pooja HK" userId="3cc65448-31aa-46d7-ad90-6bac825c0ee2" providerId="ADAL" clId="{2A074B62-4FC5-440E-B518-E1596DD910E4}" dt="2024-04-12T05:08:24.781" v="146"/>
          <ac:spMkLst>
            <pc:docMk/>
            <pc:sldMk cId="2976329728" sldId="509"/>
            <ac:spMk id="13" creationId="{06BC5FC7-04CE-DF4D-E856-410427A24816}"/>
          </ac:spMkLst>
        </pc:spChg>
        <pc:spChg chg="mod">
          <ac:chgData name="Pooja HK" userId="3cc65448-31aa-46d7-ad90-6bac825c0ee2" providerId="ADAL" clId="{2A074B62-4FC5-440E-B518-E1596DD910E4}" dt="2024-04-12T05:08:24.781" v="146"/>
          <ac:spMkLst>
            <pc:docMk/>
            <pc:sldMk cId="2976329728" sldId="509"/>
            <ac:spMk id="15" creationId="{CE9386D6-DB43-6478-2D5C-D9BA91E2D2F9}"/>
          </ac:spMkLst>
        </pc:spChg>
        <pc:spChg chg="mod">
          <ac:chgData name="Pooja HK" userId="3cc65448-31aa-46d7-ad90-6bac825c0ee2" providerId="ADAL" clId="{2A074B62-4FC5-440E-B518-E1596DD910E4}" dt="2024-04-12T05:08:24.781" v="146"/>
          <ac:spMkLst>
            <pc:docMk/>
            <pc:sldMk cId="2976329728" sldId="509"/>
            <ac:spMk id="16" creationId="{1B2DA158-633E-439F-8255-4EF0E0BD0AD3}"/>
          </ac:spMkLst>
        </pc:spChg>
        <pc:spChg chg="mod">
          <ac:chgData name="Pooja HK" userId="3cc65448-31aa-46d7-ad90-6bac825c0ee2" providerId="ADAL" clId="{2A074B62-4FC5-440E-B518-E1596DD910E4}" dt="2024-04-12T05:08:24.781" v="146"/>
          <ac:spMkLst>
            <pc:docMk/>
            <pc:sldMk cId="2976329728" sldId="509"/>
            <ac:spMk id="17" creationId="{D1F7ADCE-C1CA-0DFA-0FEE-A990AF5121A8}"/>
          </ac:spMkLst>
        </pc:spChg>
        <pc:spChg chg="mod">
          <ac:chgData name="Pooja HK" userId="3cc65448-31aa-46d7-ad90-6bac825c0ee2" providerId="ADAL" clId="{2A074B62-4FC5-440E-B518-E1596DD910E4}" dt="2024-04-12T05:08:24.781" v="146"/>
          <ac:spMkLst>
            <pc:docMk/>
            <pc:sldMk cId="2976329728" sldId="509"/>
            <ac:spMk id="18" creationId="{F80C6AB2-9422-FB6C-8014-4290F3C8A816}"/>
          </ac:spMkLst>
        </pc:spChg>
        <pc:spChg chg="mod">
          <ac:chgData name="Pooja HK" userId="3cc65448-31aa-46d7-ad90-6bac825c0ee2" providerId="ADAL" clId="{2A074B62-4FC5-440E-B518-E1596DD910E4}" dt="2024-04-12T05:08:24.781" v="146"/>
          <ac:spMkLst>
            <pc:docMk/>
            <pc:sldMk cId="2976329728" sldId="509"/>
            <ac:spMk id="19" creationId="{7E1A861B-7D60-E7E8-7FFC-AA5F0F5F00E3}"/>
          </ac:spMkLst>
        </pc:spChg>
        <pc:spChg chg="mod">
          <ac:chgData name="Pooja HK" userId="3cc65448-31aa-46d7-ad90-6bac825c0ee2" providerId="ADAL" clId="{2A074B62-4FC5-440E-B518-E1596DD910E4}" dt="2024-04-12T05:08:24.781" v="146"/>
          <ac:spMkLst>
            <pc:docMk/>
            <pc:sldMk cId="2976329728" sldId="509"/>
            <ac:spMk id="20" creationId="{33875E2F-5228-76D8-E307-EACA93702A72}"/>
          </ac:spMkLst>
        </pc:spChg>
        <pc:spChg chg="mod">
          <ac:chgData name="Pooja HK" userId="3cc65448-31aa-46d7-ad90-6bac825c0ee2" providerId="ADAL" clId="{2A074B62-4FC5-440E-B518-E1596DD910E4}" dt="2024-04-12T05:08:24.781" v="146"/>
          <ac:spMkLst>
            <pc:docMk/>
            <pc:sldMk cId="2976329728" sldId="509"/>
            <ac:spMk id="21" creationId="{8170D80E-B8AF-C388-72B9-D7AF41729FDD}"/>
          </ac:spMkLst>
        </pc:spChg>
        <pc:spChg chg="mod">
          <ac:chgData name="Pooja HK" userId="3cc65448-31aa-46d7-ad90-6bac825c0ee2" providerId="ADAL" clId="{2A074B62-4FC5-440E-B518-E1596DD910E4}" dt="2024-04-12T05:08:24.781" v="146"/>
          <ac:spMkLst>
            <pc:docMk/>
            <pc:sldMk cId="2976329728" sldId="509"/>
            <ac:spMk id="22" creationId="{C0A9F3A4-6388-254E-D0C1-A862A2E818DF}"/>
          </ac:spMkLst>
        </pc:spChg>
        <pc:spChg chg="mod">
          <ac:chgData name="Pooja HK" userId="3cc65448-31aa-46d7-ad90-6bac825c0ee2" providerId="ADAL" clId="{2A074B62-4FC5-440E-B518-E1596DD910E4}" dt="2024-04-12T05:08:24.781" v="146"/>
          <ac:spMkLst>
            <pc:docMk/>
            <pc:sldMk cId="2976329728" sldId="509"/>
            <ac:spMk id="23" creationId="{0E7AA0C0-08EF-9BC5-26C5-EA705E940A49}"/>
          </ac:spMkLst>
        </pc:spChg>
        <pc:spChg chg="mod">
          <ac:chgData name="Pooja HK" userId="3cc65448-31aa-46d7-ad90-6bac825c0ee2" providerId="ADAL" clId="{2A074B62-4FC5-440E-B518-E1596DD910E4}" dt="2024-04-12T05:08:24.781" v="146"/>
          <ac:spMkLst>
            <pc:docMk/>
            <pc:sldMk cId="2976329728" sldId="509"/>
            <ac:spMk id="25" creationId="{172ED935-C137-D42B-F371-670D97B28423}"/>
          </ac:spMkLst>
        </pc:spChg>
        <pc:spChg chg="mod">
          <ac:chgData name="Pooja HK" userId="3cc65448-31aa-46d7-ad90-6bac825c0ee2" providerId="ADAL" clId="{2A074B62-4FC5-440E-B518-E1596DD910E4}" dt="2024-04-12T05:08:24.781" v="146"/>
          <ac:spMkLst>
            <pc:docMk/>
            <pc:sldMk cId="2976329728" sldId="509"/>
            <ac:spMk id="26" creationId="{510DB23A-F900-2A56-F668-A7D9908C792D}"/>
          </ac:spMkLst>
        </pc:spChg>
        <pc:spChg chg="mod">
          <ac:chgData name="Pooja HK" userId="3cc65448-31aa-46d7-ad90-6bac825c0ee2" providerId="ADAL" clId="{2A074B62-4FC5-440E-B518-E1596DD910E4}" dt="2024-04-12T05:08:24.781" v="146"/>
          <ac:spMkLst>
            <pc:docMk/>
            <pc:sldMk cId="2976329728" sldId="509"/>
            <ac:spMk id="27" creationId="{8CA8E355-9FC5-7DA7-86D5-E11E3E6EE02F}"/>
          </ac:spMkLst>
        </pc:spChg>
        <pc:spChg chg="mod">
          <ac:chgData name="Pooja HK" userId="3cc65448-31aa-46d7-ad90-6bac825c0ee2" providerId="ADAL" clId="{2A074B62-4FC5-440E-B518-E1596DD910E4}" dt="2024-04-12T05:08:24.781" v="146"/>
          <ac:spMkLst>
            <pc:docMk/>
            <pc:sldMk cId="2976329728" sldId="509"/>
            <ac:spMk id="28" creationId="{55A252E6-8F07-CF26-8D46-7DEC823E19A9}"/>
          </ac:spMkLst>
        </pc:spChg>
        <pc:spChg chg="mod">
          <ac:chgData name="Pooja HK" userId="3cc65448-31aa-46d7-ad90-6bac825c0ee2" providerId="ADAL" clId="{2A074B62-4FC5-440E-B518-E1596DD910E4}" dt="2024-04-12T05:08:24.781" v="146"/>
          <ac:spMkLst>
            <pc:docMk/>
            <pc:sldMk cId="2976329728" sldId="509"/>
            <ac:spMk id="30" creationId="{C9453F00-0598-2F09-5342-0B741B75F6F9}"/>
          </ac:spMkLst>
        </pc:spChg>
        <pc:spChg chg="mod">
          <ac:chgData name="Pooja HK" userId="3cc65448-31aa-46d7-ad90-6bac825c0ee2" providerId="ADAL" clId="{2A074B62-4FC5-440E-B518-E1596DD910E4}" dt="2024-04-12T05:08:24.781" v="146"/>
          <ac:spMkLst>
            <pc:docMk/>
            <pc:sldMk cId="2976329728" sldId="509"/>
            <ac:spMk id="31" creationId="{72891B5A-4D1D-A82B-BE55-93C886525848}"/>
          </ac:spMkLst>
        </pc:spChg>
        <pc:spChg chg="mod">
          <ac:chgData name="Pooja HK" userId="3cc65448-31aa-46d7-ad90-6bac825c0ee2" providerId="ADAL" clId="{2A074B62-4FC5-440E-B518-E1596DD910E4}" dt="2024-04-12T05:08:24.781" v="146"/>
          <ac:spMkLst>
            <pc:docMk/>
            <pc:sldMk cId="2976329728" sldId="509"/>
            <ac:spMk id="50" creationId="{8E2EEE80-4017-A708-34D8-2BC7A80C6D65}"/>
          </ac:spMkLst>
        </pc:spChg>
        <pc:spChg chg="mod">
          <ac:chgData name="Pooja HK" userId="3cc65448-31aa-46d7-ad90-6bac825c0ee2" providerId="ADAL" clId="{2A074B62-4FC5-440E-B518-E1596DD910E4}" dt="2024-04-12T05:08:24.781" v="146"/>
          <ac:spMkLst>
            <pc:docMk/>
            <pc:sldMk cId="2976329728" sldId="509"/>
            <ac:spMk id="51" creationId="{EBE37205-3C27-2EDA-8D1C-CF8DF9B9684B}"/>
          </ac:spMkLst>
        </pc:spChg>
        <pc:spChg chg="mod">
          <ac:chgData name="Pooja HK" userId="3cc65448-31aa-46d7-ad90-6bac825c0ee2" providerId="ADAL" clId="{2A074B62-4FC5-440E-B518-E1596DD910E4}" dt="2024-04-12T05:08:24.781" v="146"/>
          <ac:spMkLst>
            <pc:docMk/>
            <pc:sldMk cId="2976329728" sldId="509"/>
            <ac:spMk id="52" creationId="{424212EF-2B03-29EA-7DBF-9DD3949199BA}"/>
          </ac:spMkLst>
        </pc:spChg>
        <pc:spChg chg="mod">
          <ac:chgData name="Pooja HK" userId="3cc65448-31aa-46d7-ad90-6bac825c0ee2" providerId="ADAL" clId="{2A074B62-4FC5-440E-B518-E1596DD910E4}" dt="2024-04-12T05:08:24.781" v="146"/>
          <ac:spMkLst>
            <pc:docMk/>
            <pc:sldMk cId="2976329728" sldId="509"/>
            <ac:spMk id="53" creationId="{D3235460-C7B7-97BC-7593-544A79350498}"/>
          </ac:spMkLst>
        </pc:spChg>
        <pc:spChg chg="mod">
          <ac:chgData name="Pooja HK" userId="3cc65448-31aa-46d7-ad90-6bac825c0ee2" providerId="ADAL" clId="{2A074B62-4FC5-440E-B518-E1596DD910E4}" dt="2024-04-12T05:08:24.781" v="146"/>
          <ac:spMkLst>
            <pc:docMk/>
            <pc:sldMk cId="2976329728" sldId="509"/>
            <ac:spMk id="54" creationId="{D4DD6346-A814-8A01-984C-23CB8E53C2DA}"/>
          </ac:spMkLst>
        </pc:spChg>
        <pc:spChg chg="mod">
          <ac:chgData name="Pooja HK" userId="3cc65448-31aa-46d7-ad90-6bac825c0ee2" providerId="ADAL" clId="{2A074B62-4FC5-440E-B518-E1596DD910E4}" dt="2024-04-12T05:08:24.781" v="146"/>
          <ac:spMkLst>
            <pc:docMk/>
            <pc:sldMk cId="2976329728" sldId="509"/>
            <ac:spMk id="55" creationId="{55DB4744-B22E-FEA6-B02F-44898B10CC03}"/>
          </ac:spMkLst>
        </pc:spChg>
        <pc:spChg chg="mod">
          <ac:chgData name="Pooja HK" userId="3cc65448-31aa-46d7-ad90-6bac825c0ee2" providerId="ADAL" clId="{2A074B62-4FC5-440E-B518-E1596DD910E4}" dt="2024-04-12T05:08:24.781" v="146"/>
          <ac:spMkLst>
            <pc:docMk/>
            <pc:sldMk cId="2976329728" sldId="509"/>
            <ac:spMk id="56" creationId="{27F7F1BA-EA17-DFE2-3B27-120700002633}"/>
          </ac:spMkLst>
        </pc:spChg>
        <pc:spChg chg="mod">
          <ac:chgData name="Pooja HK" userId="3cc65448-31aa-46d7-ad90-6bac825c0ee2" providerId="ADAL" clId="{2A074B62-4FC5-440E-B518-E1596DD910E4}" dt="2024-04-12T05:08:24.781" v="146"/>
          <ac:spMkLst>
            <pc:docMk/>
            <pc:sldMk cId="2976329728" sldId="509"/>
            <ac:spMk id="57" creationId="{AD6CCC60-45C5-9408-9FC2-83AD30C14AD1}"/>
          </ac:spMkLst>
        </pc:spChg>
        <pc:spChg chg="mod">
          <ac:chgData name="Pooja HK" userId="3cc65448-31aa-46d7-ad90-6bac825c0ee2" providerId="ADAL" clId="{2A074B62-4FC5-440E-B518-E1596DD910E4}" dt="2024-04-12T05:08:24.781" v="146"/>
          <ac:spMkLst>
            <pc:docMk/>
            <pc:sldMk cId="2976329728" sldId="509"/>
            <ac:spMk id="58" creationId="{30E26606-6633-7D86-C4A0-44D297B46568}"/>
          </ac:spMkLst>
        </pc:spChg>
        <pc:spChg chg="mod">
          <ac:chgData name="Pooja HK" userId="3cc65448-31aa-46d7-ad90-6bac825c0ee2" providerId="ADAL" clId="{2A074B62-4FC5-440E-B518-E1596DD910E4}" dt="2024-04-12T05:08:24.781" v="146"/>
          <ac:spMkLst>
            <pc:docMk/>
            <pc:sldMk cId="2976329728" sldId="509"/>
            <ac:spMk id="59" creationId="{5BA94E1B-1E07-BFDC-17B1-A2F4F38A7F94}"/>
          </ac:spMkLst>
        </pc:spChg>
        <pc:spChg chg="mod">
          <ac:chgData name="Pooja HK" userId="3cc65448-31aa-46d7-ad90-6bac825c0ee2" providerId="ADAL" clId="{2A074B62-4FC5-440E-B518-E1596DD910E4}" dt="2024-04-12T05:08:24.781" v="146"/>
          <ac:spMkLst>
            <pc:docMk/>
            <pc:sldMk cId="2976329728" sldId="509"/>
            <ac:spMk id="60" creationId="{5CBBC912-5DF9-44B1-397C-793391D3BCE8}"/>
          </ac:spMkLst>
        </pc:spChg>
        <pc:spChg chg="mod">
          <ac:chgData name="Pooja HK" userId="3cc65448-31aa-46d7-ad90-6bac825c0ee2" providerId="ADAL" clId="{2A074B62-4FC5-440E-B518-E1596DD910E4}" dt="2024-04-12T05:08:24.781" v="146"/>
          <ac:spMkLst>
            <pc:docMk/>
            <pc:sldMk cId="2976329728" sldId="509"/>
            <ac:spMk id="61" creationId="{11C031BA-DF4D-67D5-E362-AD8A67C5C837}"/>
          </ac:spMkLst>
        </pc:spChg>
        <pc:spChg chg="mod">
          <ac:chgData name="Pooja HK" userId="3cc65448-31aa-46d7-ad90-6bac825c0ee2" providerId="ADAL" clId="{2A074B62-4FC5-440E-B518-E1596DD910E4}" dt="2024-04-12T05:08:24.781" v="146"/>
          <ac:spMkLst>
            <pc:docMk/>
            <pc:sldMk cId="2976329728" sldId="509"/>
            <ac:spMk id="62" creationId="{572AC9FE-0CF3-825F-9E2F-25498B50B97A}"/>
          </ac:spMkLst>
        </pc:spChg>
        <pc:spChg chg="mod">
          <ac:chgData name="Pooja HK" userId="3cc65448-31aa-46d7-ad90-6bac825c0ee2" providerId="ADAL" clId="{2A074B62-4FC5-440E-B518-E1596DD910E4}" dt="2024-04-12T05:08:24.781" v="146"/>
          <ac:spMkLst>
            <pc:docMk/>
            <pc:sldMk cId="2976329728" sldId="509"/>
            <ac:spMk id="63" creationId="{F86BCDAB-ADE7-DBBF-A14D-6DB8329EC318}"/>
          </ac:spMkLst>
        </pc:spChg>
        <pc:spChg chg="mod">
          <ac:chgData name="Pooja HK" userId="3cc65448-31aa-46d7-ad90-6bac825c0ee2" providerId="ADAL" clId="{2A074B62-4FC5-440E-B518-E1596DD910E4}" dt="2024-04-12T05:08:24.781" v="146"/>
          <ac:spMkLst>
            <pc:docMk/>
            <pc:sldMk cId="2976329728" sldId="509"/>
            <ac:spMk id="64" creationId="{6541AFC6-6C7E-7A6C-B25F-7465A0E29279}"/>
          </ac:spMkLst>
        </pc:spChg>
        <pc:spChg chg="mod">
          <ac:chgData name="Pooja HK" userId="3cc65448-31aa-46d7-ad90-6bac825c0ee2" providerId="ADAL" clId="{2A074B62-4FC5-440E-B518-E1596DD910E4}" dt="2024-04-12T05:08:24.781" v="146"/>
          <ac:spMkLst>
            <pc:docMk/>
            <pc:sldMk cId="2976329728" sldId="509"/>
            <ac:spMk id="65" creationId="{C9D4F6AF-44AB-4E40-6189-531C4E010A28}"/>
          </ac:spMkLst>
        </pc:spChg>
        <pc:spChg chg="mod">
          <ac:chgData name="Pooja HK" userId="3cc65448-31aa-46d7-ad90-6bac825c0ee2" providerId="ADAL" clId="{2A074B62-4FC5-440E-B518-E1596DD910E4}" dt="2024-04-12T05:08:24.781" v="146"/>
          <ac:spMkLst>
            <pc:docMk/>
            <pc:sldMk cId="2976329728" sldId="509"/>
            <ac:spMk id="66" creationId="{5DD2A0A1-183D-4B57-9F2C-BCE0F999F1C0}"/>
          </ac:spMkLst>
        </pc:spChg>
        <pc:spChg chg="mod">
          <ac:chgData name="Pooja HK" userId="3cc65448-31aa-46d7-ad90-6bac825c0ee2" providerId="ADAL" clId="{2A074B62-4FC5-440E-B518-E1596DD910E4}" dt="2024-04-12T05:08:24.781" v="146"/>
          <ac:spMkLst>
            <pc:docMk/>
            <pc:sldMk cId="2976329728" sldId="509"/>
            <ac:spMk id="67" creationId="{735ACF42-BB14-F4D7-C536-58B260A42D73}"/>
          </ac:spMkLst>
        </pc:spChg>
        <pc:spChg chg="mod">
          <ac:chgData name="Pooja HK" userId="3cc65448-31aa-46d7-ad90-6bac825c0ee2" providerId="ADAL" clId="{2A074B62-4FC5-440E-B518-E1596DD910E4}" dt="2024-04-12T05:08:24.781" v="146"/>
          <ac:spMkLst>
            <pc:docMk/>
            <pc:sldMk cId="2976329728" sldId="509"/>
            <ac:spMk id="68" creationId="{A98A1ED0-D067-0B13-889A-CAB6C4903F42}"/>
          </ac:spMkLst>
        </pc:spChg>
        <pc:spChg chg="mod">
          <ac:chgData name="Pooja HK" userId="3cc65448-31aa-46d7-ad90-6bac825c0ee2" providerId="ADAL" clId="{2A074B62-4FC5-440E-B518-E1596DD910E4}" dt="2024-04-12T05:08:24.781" v="146"/>
          <ac:spMkLst>
            <pc:docMk/>
            <pc:sldMk cId="2976329728" sldId="509"/>
            <ac:spMk id="69" creationId="{A8FB1622-7561-C352-A626-1D25F6806AA9}"/>
          </ac:spMkLst>
        </pc:spChg>
        <pc:spChg chg="mod">
          <ac:chgData name="Pooja HK" userId="3cc65448-31aa-46d7-ad90-6bac825c0ee2" providerId="ADAL" clId="{2A074B62-4FC5-440E-B518-E1596DD910E4}" dt="2024-04-12T05:08:24.781" v="146"/>
          <ac:spMkLst>
            <pc:docMk/>
            <pc:sldMk cId="2976329728" sldId="509"/>
            <ac:spMk id="70" creationId="{191929EA-B4A0-A5DE-18E4-851CF91E88D7}"/>
          </ac:spMkLst>
        </pc:spChg>
        <pc:spChg chg="mod">
          <ac:chgData name="Pooja HK" userId="3cc65448-31aa-46d7-ad90-6bac825c0ee2" providerId="ADAL" clId="{2A074B62-4FC5-440E-B518-E1596DD910E4}" dt="2024-04-12T05:08:24.781" v="146"/>
          <ac:spMkLst>
            <pc:docMk/>
            <pc:sldMk cId="2976329728" sldId="509"/>
            <ac:spMk id="71" creationId="{07FA0C9F-C58E-B48C-CC3A-26F1038E6AEA}"/>
          </ac:spMkLst>
        </pc:spChg>
        <pc:spChg chg="mod">
          <ac:chgData name="Pooja HK" userId="3cc65448-31aa-46d7-ad90-6bac825c0ee2" providerId="ADAL" clId="{2A074B62-4FC5-440E-B518-E1596DD910E4}" dt="2024-04-12T05:08:24.781" v="146"/>
          <ac:spMkLst>
            <pc:docMk/>
            <pc:sldMk cId="2976329728" sldId="509"/>
            <ac:spMk id="72" creationId="{DFB296EE-12A7-791D-5F2C-9A50AF610BA8}"/>
          </ac:spMkLst>
        </pc:spChg>
        <pc:spChg chg="mod">
          <ac:chgData name="Pooja HK" userId="3cc65448-31aa-46d7-ad90-6bac825c0ee2" providerId="ADAL" clId="{2A074B62-4FC5-440E-B518-E1596DD910E4}" dt="2024-04-12T05:08:24.781" v="146"/>
          <ac:spMkLst>
            <pc:docMk/>
            <pc:sldMk cId="2976329728" sldId="509"/>
            <ac:spMk id="73" creationId="{C70EC1CE-F501-41A9-BDEC-89D9B0A058A7}"/>
          </ac:spMkLst>
        </pc:spChg>
        <pc:spChg chg="mod">
          <ac:chgData name="Pooja HK" userId="3cc65448-31aa-46d7-ad90-6bac825c0ee2" providerId="ADAL" clId="{2A074B62-4FC5-440E-B518-E1596DD910E4}" dt="2024-04-12T05:08:24.781" v="146"/>
          <ac:spMkLst>
            <pc:docMk/>
            <pc:sldMk cId="2976329728" sldId="509"/>
            <ac:spMk id="74" creationId="{B3EE2044-94EE-159F-6C20-D375DAECC52B}"/>
          </ac:spMkLst>
        </pc:spChg>
        <pc:spChg chg="mod">
          <ac:chgData name="Pooja HK" userId="3cc65448-31aa-46d7-ad90-6bac825c0ee2" providerId="ADAL" clId="{2A074B62-4FC5-440E-B518-E1596DD910E4}" dt="2024-04-12T05:08:24.781" v="146"/>
          <ac:spMkLst>
            <pc:docMk/>
            <pc:sldMk cId="2976329728" sldId="509"/>
            <ac:spMk id="75" creationId="{A1359A13-8791-30DC-5FB9-1BCAF368DC7A}"/>
          </ac:spMkLst>
        </pc:spChg>
        <pc:spChg chg="mod">
          <ac:chgData name="Pooja HK" userId="3cc65448-31aa-46d7-ad90-6bac825c0ee2" providerId="ADAL" clId="{2A074B62-4FC5-440E-B518-E1596DD910E4}" dt="2024-04-12T05:08:24.781" v="146"/>
          <ac:spMkLst>
            <pc:docMk/>
            <pc:sldMk cId="2976329728" sldId="509"/>
            <ac:spMk id="76" creationId="{8B2DB905-0036-1E6F-2CD5-63CF7E204CA4}"/>
          </ac:spMkLst>
        </pc:spChg>
        <pc:spChg chg="mod">
          <ac:chgData name="Pooja HK" userId="3cc65448-31aa-46d7-ad90-6bac825c0ee2" providerId="ADAL" clId="{2A074B62-4FC5-440E-B518-E1596DD910E4}" dt="2024-04-12T05:08:24.781" v="146"/>
          <ac:spMkLst>
            <pc:docMk/>
            <pc:sldMk cId="2976329728" sldId="509"/>
            <ac:spMk id="77" creationId="{749BEA16-52F0-749B-45FC-3C240F760B73}"/>
          </ac:spMkLst>
        </pc:spChg>
        <pc:spChg chg="mod">
          <ac:chgData name="Pooja HK" userId="3cc65448-31aa-46d7-ad90-6bac825c0ee2" providerId="ADAL" clId="{2A074B62-4FC5-440E-B518-E1596DD910E4}" dt="2024-04-12T05:08:24.781" v="146"/>
          <ac:spMkLst>
            <pc:docMk/>
            <pc:sldMk cId="2976329728" sldId="509"/>
            <ac:spMk id="78" creationId="{9CE05930-F5D9-03EB-98DA-A079DB98FBB6}"/>
          </ac:spMkLst>
        </pc:spChg>
        <pc:spChg chg="mod">
          <ac:chgData name="Pooja HK" userId="3cc65448-31aa-46d7-ad90-6bac825c0ee2" providerId="ADAL" clId="{2A074B62-4FC5-440E-B518-E1596DD910E4}" dt="2024-04-12T05:08:24.781" v="146"/>
          <ac:spMkLst>
            <pc:docMk/>
            <pc:sldMk cId="2976329728" sldId="509"/>
            <ac:spMk id="79" creationId="{47F4D2E1-80C2-F65C-FB65-098A24F27D5E}"/>
          </ac:spMkLst>
        </pc:spChg>
        <pc:spChg chg="mod">
          <ac:chgData name="Pooja HK" userId="3cc65448-31aa-46d7-ad90-6bac825c0ee2" providerId="ADAL" clId="{2A074B62-4FC5-440E-B518-E1596DD910E4}" dt="2024-04-12T05:08:24.781" v="146"/>
          <ac:spMkLst>
            <pc:docMk/>
            <pc:sldMk cId="2976329728" sldId="509"/>
            <ac:spMk id="80" creationId="{4B93C9F3-9E61-E384-2E0C-77FC78C77C69}"/>
          </ac:spMkLst>
        </pc:spChg>
        <pc:spChg chg="mod">
          <ac:chgData name="Pooja HK" userId="3cc65448-31aa-46d7-ad90-6bac825c0ee2" providerId="ADAL" clId="{2A074B62-4FC5-440E-B518-E1596DD910E4}" dt="2024-04-12T05:08:24.781" v="146"/>
          <ac:spMkLst>
            <pc:docMk/>
            <pc:sldMk cId="2976329728" sldId="509"/>
            <ac:spMk id="81" creationId="{369C1024-CAD5-8BAE-4C3E-FE7845145D98}"/>
          </ac:spMkLst>
        </pc:spChg>
        <pc:spChg chg="mod">
          <ac:chgData name="Pooja HK" userId="3cc65448-31aa-46d7-ad90-6bac825c0ee2" providerId="ADAL" clId="{2A074B62-4FC5-440E-B518-E1596DD910E4}" dt="2024-04-12T05:08:24.781" v="146"/>
          <ac:spMkLst>
            <pc:docMk/>
            <pc:sldMk cId="2976329728" sldId="509"/>
            <ac:spMk id="82" creationId="{7381AE2E-DBCC-52A3-FBC0-1A7184DBDAD8}"/>
          </ac:spMkLst>
        </pc:spChg>
        <pc:spChg chg="mod">
          <ac:chgData name="Pooja HK" userId="3cc65448-31aa-46d7-ad90-6bac825c0ee2" providerId="ADAL" clId="{2A074B62-4FC5-440E-B518-E1596DD910E4}" dt="2024-04-12T05:08:24.781" v="146"/>
          <ac:spMkLst>
            <pc:docMk/>
            <pc:sldMk cId="2976329728" sldId="509"/>
            <ac:spMk id="83" creationId="{13842120-780D-D16A-D303-E359055A7155}"/>
          </ac:spMkLst>
        </pc:spChg>
        <pc:spChg chg="mod">
          <ac:chgData name="Pooja HK" userId="3cc65448-31aa-46d7-ad90-6bac825c0ee2" providerId="ADAL" clId="{2A074B62-4FC5-440E-B518-E1596DD910E4}" dt="2024-04-12T05:08:24.781" v="146"/>
          <ac:spMkLst>
            <pc:docMk/>
            <pc:sldMk cId="2976329728" sldId="509"/>
            <ac:spMk id="84" creationId="{CE25B62A-31AD-5C14-0527-38CC1479CB56}"/>
          </ac:spMkLst>
        </pc:spChg>
        <pc:spChg chg="mod">
          <ac:chgData name="Pooja HK" userId="3cc65448-31aa-46d7-ad90-6bac825c0ee2" providerId="ADAL" clId="{2A074B62-4FC5-440E-B518-E1596DD910E4}" dt="2024-04-12T05:08:24.781" v="146"/>
          <ac:spMkLst>
            <pc:docMk/>
            <pc:sldMk cId="2976329728" sldId="509"/>
            <ac:spMk id="85" creationId="{48482A73-7460-2BB0-2E33-4A3B65E22A7A}"/>
          </ac:spMkLst>
        </pc:spChg>
        <pc:spChg chg="mod">
          <ac:chgData name="Pooja HK" userId="3cc65448-31aa-46d7-ad90-6bac825c0ee2" providerId="ADAL" clId="{2A074B62-4FC5-440E-B518-E1596DD910E4}" dt="2024-04-12T05:08:24.781" v="146"/>
          <ac:spMkLst>
            <pc:docMk/>
            <pc:sldMk cId="2976329728" sldId="509"/>
            <ac:spMk id="86" creationId="{F9F2535E-5C07-0CDA-5872-D0CF74A5ACF7}"/>
          </ac:spMkLst>
        </pc:spChg>
        <pc:spChg chg="mod">
          <ac:chgData name="Pooja HK" userId="3cc65448-31aa-46d7-ad90-6bac825c0ee2" providerId="ADAL" clId="{2A074B62-4FC5-440E-B518-E1596DD910E4}" dt="2024-04-12T05:08:24.781" v="146"/>
          <ac:spMkLst>
            <pc:docMk/>
            <pc:sldMk cId="2976329728" sldId="509"/>
            <ac:spMk id="87" creationId="{BB50B292-ECCA-ABAF-F273-410C55691568}"/>
          </ac:spMkLst>
        </pc:spChg>
        <pc:spChg chg="mod">
          <ac:chgData name="Pooja HK" userId="3cc65448-31aa-46d7-ad90-6bac825c0ee2" providerId="ADAL" clId="{2A074B62-4FC5-440E-B518-E1596DD910E4}" dt="2024-04-12T05:08:24.781" v="146"/>
          <ac:spMkLst>
            <pc:docMk/>
            <pc:sldMk cId="2976329728" sldId="509"/>
            <ac:spMk id="88" creationId="{E11C5B3D-D838-4120-4A2D-85130839E49B}"/>
          </ac:spMkLst>
        </pc:spChg>
        <pc:spChg chg="mod">
          <ac:chgData name="Pooja HK" userId="3cc65448-31aa-46d7-ad90-6bac825c0ee2" providerId="ADAL" clId="{2A074B62-4FC5-440E-B518-E1596DD910E4}" dt="2024-04-12T05:08:24.781" v="146"/>
          <ac:spMkLst>
            <pc:docMk/>
            <pc:sldMk cId="2976329728" sldId="509"/>
            <ac:spMk id="89" creationId="{13BCD58B-46D4-7742-0BEC-9D07264B9FD0}"/>
          </ac:spMkLst>
        </pc:spChg>
        <pc:spChg chg="mod">
          <ac:chgData name="Pooja HK" userId="3cc65448-31aa-46d7-ad90-6bac825c0ee2" providerId="ADAL" clId="{2A074B62-4FC5-440E-B518-E1596DD910E4}" dt="2024-04-12T05:08:24.781" v="146"/>
          <ac:spMkLst>
            <pc:docMk/>
            <pc:sldMk cId="2976329728" sldId="509"/>
            <ac:spMk id="90" creationId="{2E2B9682-DEE6-03FF-AE8B-B51758803A3B}"/>
          </ac:spMkLst>
        </pc:spChg>
        <pc:spChg chg="mod">
          <ac:chgData name="Pooja HK" userId="3cc65448-31aa-46d7-ad90-6bac825c0ee2" providerId="ADAL" clId="{2A074B62-4FC5-440E-B518-E1596DD910E4}" dt="2024-04-12T05:08:24.781" v="146"/>
          <ac:spMkLst>
            <pc:docMk/>
            <pc:sldMk cId="2976329728" sldId="509"/>
            <ac:spMk id="91" creationId="{58A9129A-2823-93E5-CFAC-DDCABDC09D44}"/>
          </ac:spMkLst>
        </pc:spChg>
        <pc:spChg chg="mod">
          <ac:chgData name="Pooja HK" userId="3cc65448-31aa-46d7-ad90-6bac825c0ee2" providerId="ADAL" clId="{2A074B62-4FC5-440E-B518-E1596DD910E4}" dt="2024-04-12T05:08:24.781" v="146"/>
          <ac:spMkLst>
            <pc:docMk/>
            <pc:sldMk cId="2976329728" sldId="509"/>
            <ac:spMk id="92" creationId="{501003DE-C45E-7446-300F-537982E141BC}"/>
          </ac:spMkLst>
        </pc:spChg>
        <pc:spChg chg="mod">
          <ac:chgData name="Pooja HK" userId="3cc65448-31aa-46d7-ad90-6bac825c0ee2" providerId="ADAL" clId="{2A074B62-4FC5-440E-B518-E1596DD910E4}" dt="2024-04-12T05:08:24.781" v="146"/>
          <ac:spMkLst>
            <pc:docMk/>
            <pc:sldMk cId="2976329728" sldId="509"/>
            <ac:spMk id="93" creationId="{2AB35946-641C-933F-DFE8-9D891D20FC4F}"/>
          </ac:spMkLst>
        </pc:spChg>
        <pc:spChg chg="mod">
          <ac:chgData name="Pooja HK" userId="3cc65448-31aa-46d7-ad90-6bac825c0ee2" providerId="ADAL" clId="{2A074B62-4FC5-440E-B518-E1596DD910E4}" dt="2024-04-12T05:08:24.781" v="146"/>
          <ac:spMkLst>
            <pc:docMk/>
            <pc:sldMk cId="2976329728" sldId="509"/>
            <ac:spMk id="94" creationId="{D9946CE8-5DEE-3D64-ECEA-0C46782F6B71}"/>
          </ac:spMkLst>
        </pc:spChg>
        <pc:spChg chg="mod">
          <ac:chgData name="Pooja HK" userId="3cc65448-31aa-46d7-ad90-6bac825c0ee2" providerId="ADAL" clId="{2A074B62-4FC5-440E-B518-E1596DD910E4}" dt="2024-04-12T05:08:24.781" v="146"/>
          <ac:spMkLst>
            <pc:docMk/>
            <pc:sldMk cId="2976329728" sldId="509"/>
            <ac:spMk id="95" creationId="{7C52CA96-80BF-1C84-8161-6C7D56209066}"/>
          </ac:spMkLst>
        </pc:spChg>
        <pc:spChg chg="mod">
          <ac:chgData name="Pooja HK" userId="3cc65448-31aa-46d7-ad90-6bac825c0ee2" providerId="ADAL" clId="{2A074B62-4FC5-440E-B518-E1596DD910E4}" dt="2024-04-12T05:08:24.781" v="146"/>
          <ac:spMkLst>
            <pc:docMk/>
            <pc:sldMk cId="2976329728" sldId="509"/>
            <ac:spMk id="96" creationId="{5540FF65-2424-22F2-2EB4-C59FFD863AB2}"/>
          </ac:spMkLst>
        </pc:spChg>
        <pc:spChg chg="mod">
          <ac:chgData name="Pooja HK" userId="3cc65448-31aa-46d7-ad90-6bac825c0ee2" providerId="ADAL" clId="{2A074B62-4FC5-440E-B518-E1596DD910E4}" dt="2024-04-12T05:08:24.781" v="146"/>
          <ac:spMkLst>
            <pc:docMk/>
            <pc:sldMk cId="2976329728" sldId="509"/>
            <ac:spMk id="97" creationId="{024AF048-0263-8638-807A-50E0AFEDC38C}"/>
          </ac:spMkLst>
        </pc:spChg>
        <pc:spChg chg="mod">
          <ac:chgData name="Pooja HK" userId="3cc65448-31aa-46d7-ad90-6bac825c0ee2" providerId="ADAL" clId="{2A074B62-4FC5-440E-B518-E1596DD910E4}" dt="2024-04-12T05:08:24.781" v="146"/>
          <ac:spMkLst>
            <pc:docMk/>
            <pc:sldMk cId="2976329728" sldId="509"/>
            <ac:spMk id="98" creationId="{A90F6AC9-C9CD-DC5C-0784-E1C3A87B0C20}"/>
          </ac:spMkLst>
        </pc:spChg>
        <pc:spChg chg="mod">
          <ac:chgData name="Pooja HK" userId="3cc65448-31aa-46d7-ad90-6bac825c0ee2" providerId="ADAL" clId="{2A074B62-4FC5-440E-B518-E1596DD910E4}" dt="2024-04-12T05:08:24.781" v="146"/>
          <ac:spMkLst>
            <pc:docMk/>
            <pc:sldMk cId="2976329728" sldId="509"/>
            <ac:spMk id="99" creationId="{01668799-21FC-9D84-96A7-37AF456C167F}"/>
          </ac:spMkLst>
        </pc:spChg>
        <pc:spChg chg="mod">
          <ac:chgData name="Pooja HK" userId="3cc65448-31aa-46d7-ad90-6bac825c0ee2" providerId="ADAL" clId="{2A074B62-4FC5-440E-B518-E1596DD910E4}" dt="2024-04-12T05:08:24.781" v="146"/>
          <ac:spMkLst>
            <pc:docMk/>
            <pc:sldMk cId="2976329728" sldId="509"/>
            <ac:spMk id="100" creationId="{6F5FDFA9-3A50-8270-3E30-FDD1807126E6}"/>
          </ac:spMkLst>
        </pc:spChg>
        <pc:spChg chg="mod">
          <ac:chgData name="Pooja HK" userId="3cc65448-31aa-46d7-ad90-6bac825c0ee2" providerId="ADAL" clId="{2A074B62-4FC5-440E-B518-E1596DD910E4}" dt="2024-04-12T05:08:24.781" v="146"/>
          <ac:spMkLst>
            <pc:docMk/>
            <pc:sldMk cId="2976329728" sldId="509"/>
            <ac:spMk id="101" creationId="{1A00EEEC-3A0B-8038-F413-3C522EDDBC10}"/>
          </ac:spMkLst>
        </pc:spChg>
        <pc:spChg chg="mod">
          <ac:chgData name="Pooja HK" userId="3cc65448-31aa-46d7-ad90-6bac825c0ee2" providerId="ADAL" clId="{2A074B62-4FC5-440E-B518-E1596DD910E4}" dt="2024-04-12T05:08:24.781" v="146"/>
          <ac:spMkLst>
            <pc:docMk/>
            <pc:sldMk cId="2976329728" sldId="509"/>
            <ac:spMk id="102" creationId="{3161F40C-087B-1226-D914-9879646314DC}"/>
          </ac:spMkLst>
        </pc:spChg>
        <pc:spChg chg="mod">
          <ac:chgData name="Pooja HK" userId="3cc65448-31aa-46d7-ad90-6bac825c0ee2" providerId="ADAL" clId="{2A074B62-4FC5-440E-B518-E1596DD910E4}" dt="2024-04-12T05:08:24.781" v="146"/>
          <ac:spMkLst>
            <pc:docMk/>
            <pc:sldMk cId="2976329728" sldId="509"/>
            <ac:spMk id="103" creationId="{8A4AF7DE-47C9-5A51-3EB2-13E5E512CD92}"/>
          </ac:spMkLst>
        </pc:spChg>
        <pc:spChg chg="mod">
          <ac:chgData name="Pooja HK" userId="3cc65448-31aa-46d7-ad90-6bac825c0ee2" providerId="ADAL" clId="{2A074B62-4FC5-440E-B518-E1596DD910E4}" dt="2024-04-12T05:08:24.781" v="146"/>
          <ac:spMkLst>
            <pc:docMk/>
            <pc:sldMk cId="2976329728" sldId="509"/>
            <ac:spMk id="104" creationId="{F51B0601-E169-0D9A-E484-840F5DA93F5B}"/>
          </ac:spMkLst>
        </pc:spChg>
        <pc:spChg chg="mod">
          <ac:chgData name="Pooja HK" userId="3cc65448-31aa-46d7-ad90-6bac825c0ee2" providerId="ADAL" clId="{2A074B62-4FC5-440E-B518-E1596DD910E4}" dt="2024-04-12T05:08:24.781" v="146"/>
          <ac:spMkLst>
            <pc:docMk/>
            <pc:sldMk cId="2976329728" sldId="509"/>
            <ac:spMk id="105" creationId="{8981C82C-D9DA-708D-1548-E24C10D6B9EB}"/>
          </ac:spMkLst>
        </pc:spChg>
        <pc:grpChg chg="add mod">
          <ac:chgData name="Pooja HK" userId="3cc65448-31aa-46d7-ad90-6bac825c0ee2" providerId="ADAL" clId="{2A074B62-4FC5-440E-B518-E1596DD910E4}" dt="2024-04-12T05:08:24.781" v="146"/>
          <ac:grpSpMkLst>
            <pc:docMk/>
            <pc:sldMk cId="2976329728" sldId="509"/>
            <ac:grpSpMk id="4" creationId="{A749C95B-62FA-AD3C-B548-79F3B4A3EC66}"/>
          </ac:grpSpMkLst>
        </pc:grpChg>
        <pc:grpChg chg="mod">
          <ac:chgData name="Pooja HK" userId="3cc65448-31aa-46d7-ad90-6bac825c0ee2" providerId="ADAL" clId="{2A074B62-4FC5-440E-B518-E1596DD910E4}" dt="2024-04-12T05:08:24.781" v="146"/>
          <ac:grpSpMkLst>
            <pc:docMk/>
            <pc:sldMk cId="2976329728" sldId="509"/>
            <ac:grpSpMk id="14" creationId="{A2736913-675F-F490-2270-25A054E6D78F}"/>
          </ac:grpSpMkLst>
        </pc:grpChg>
        <pc:grpChg chg="mod">
          <ac:chgData name="Pooja HK" userId="3cc65448-31aa-46d7-ad90-6bac825c0ee2" providerId="ADAL" clId="{2A074B62-4FC5-440E-B518-E1596DD910E4}" dt="2024-04-12T05:08:24.781" v="146"/>
          <ac:grpSpMkLst>
            <pc:docMk/>
            <pc:sldMk cId="2976329728" sldId="509"/>
            <ac:grpSpMk id="29" creationId="{07B2317E-5876-6755-0AD9-88F29F03E3E0}"/>
          </ac:grpSpMkLst>
        </pc:grpChg>
        <pc:grpChg chg="mod">
          <ac:chgData name="Pooja HK" userId="3cc65448-31aa-46d7-ad90-6bac825c0ee2" providerId="ADAL" clId="{2A074B62-4FC5-440E-B518-E1596DD910E4}" dt="2024-04-12T05:08:24.781" v="146"/>
          <ac:grpSpMkLst>
            <pc:docMk/>
            <pc:sldMk cId="2976329728" sldId="509"/>
            <ac:grpSpMk id="32" creationId="{E4E5CC03-75C6-81D9-14FE-BB68D90E8681}"/>
          </ac:grpSpMkLst>
        </pc:grpChg>
        <pc:grpChg chg="mod">
          <ac:chgData name="Pooja HK" userId="3cc65448-31aa-46d7-ad90-6bac825c0ee2" providerId="ADAL" clId="{2A074B62-4FC5-440E-B518-E1596DD910E4}" dt="2024-04-12T05:08:24.781" v="146"/>
          <ac:grpSpMkLst>
            <pc:docMk/>
            <pc:sldMk cId="2976329728" sldId="509"/>
            <ac:grpSpMk id="33" creationId="{539F72DE-AD2C-6BCA-F8C2-CA84CFC435B2}"/>
          </ac:grpSpMkLst>
        </pc:grpChg>
        <pc:grpChg chg="mod">
          <ac:chgData name="Pooja HK" userId="3cc65448-31aa-46d7-ad90-6bac825c0ee2" providerId="ADAL" clId="{2A074B62-4FC5-440E-B518-E1596DD910E4}" dt="2024-04-12T05:08:24.781" v="146"/>
          <ac:grpSpMkLst>
            <pc:docMk/>
            <pc:sldMk cId="2976329728" sldId="509"/>
            <ac:grpSpMk id="34" creationId="{1F26CB86-4B16-84A5-DD2A-BBB6661FAA4B}"/>
          </ac:grpSpMkLst>
        </pc:grpChg>
        <pc:grpChg chg="mod">
          <ac:chgData name="Pooja HK" userId="3cc65448-31aa-46d7-ad90-6bac825c0ee2" providerId="ADAL" clId="{2A074B62-4FC5-440E-B518-E1596DD910E4}" dt="2024-04-12T05:08:24.781" v="146"/>
          <ac:grpSpMkLst>
            <pc:docMk/>
            <pc:sldMk cId="2976329728" sldId="509"/>
            <ac:grpSpMk id="35" creationId="{959C322C-36E0-9740-E60D-C2BE73465BCD}"/>
          </ac:grpSpMkLst>
        </pc:grpChg>
        <pc:grpChg chg="mod">
          <ac:chgData name="Pooja HK" userId="3cc65448-31aa-46d7-ad90-6bac825c0ee2" providerId="ADAL" clId="{2A074B62-4FC5-440E-B518-E1596DD910E4}" dt="2024-04-12T05:08:24.781" v="146"/>
          <ac:grpSpMkLst>
            <pc:docMk/>
            <pc:sldMk cId="2976329728" sldId="509"/>
            <ac:grpSpMk id="36" creationId="{11651B67-4378-49F3-C10D-D7090D20F9DF}"/>
          </ac:grpSpMkLst>
        </pc:grpChg>
        <pc:grpChg chg="mod">
          <ac:chgData name="Pooja HK" userId="3cc65448-31aa-46d7-ad90-6bac825c0ee2" providerId="ADAL" clId="{2A074B62-4FC5-440E-B518-E1596DD910E4}" dt="2024-04-12T05:08:24.781" v="146"/>
          <ac:grpSpMkLst>
            <pc:docMk/>
            <pc:sldMk cId="2976329728" sldId="509"/>
            <ac:grpSpMk id="37" creationId="{C8B6413E-750D-4733-AD63-AF3FD7737BDF}"/>
          </ac:grpSpMkLst>
        </pc:grpChg>
        <pc:grpChg chg="mod">
          <ac:chgData name="Pooja HK" userId="3cc65448-31aa-46d7-ad90-6bac825c0ee2" providerId="ADAL" clId="{2A074B62-4FC5-440E-B518-E1596DD910E4}" dt="2024-04-12T05:08:24.781" v="146"/>
          <ac:grpSpMkLst>
            <pc:docMk/>
            <pc:sldMk cId="2976329728" sldId="509"/>
            <ac:grpSpMk id="38" creationId="{6E507F6C-4622-E757-7516-0E715AA09F20}"/>
          </ac:grpSpMkLst>
        </pc:grpChg>
        <pc:grpChg chg="mod">
          <ac:chgData name="Pooja HK" userId="3cc65448-31aa-46d7-ad90-6bac825c0ee2" providerId="ADAL" clId="{2A074B62-4FC5-440E-B518-E1596DD910E4}" dt="2024-04-12T05:08:24.781" v="146"/>
          <ac:grpSpMkLst>
            <pc:docMk/>
            <pc:sldMk cId="2976329728" sldId="509"/>
            <ac:grpSpMk id="39" creationId="{8B97AEED-B0EA-1740-E7B1-0EAA77E78B7E}"/>
          </ac:grpSpMkLst>
        </pc:grpChg>
        <pc:grpChg chg="mod">
          <ac:chgData name="Pooja HK" userId="3cc65448-31aa-46d7-ad90-6bac825c0ee2" providerId="ADAL" clId="{2A074B62-4FC5-440E-B518-E1596DD910E4}" dt="2024-04-12T05:08:24.781" v="146"/>
          <ac:grpSpMkLst>
            <pc:docMk/>
            <pc:sldMk cId="2976329728" sldId="509"/>
            <ac:grpSpMk id="40" creationId="{3357CCA8-3BC1-B351-ADEE-C7C95631C8EF}"/>
          </ac:grpSpMkLst>
        </pc:grpChg>
        <pc:grpChg chg="mod">
          <ac:chgData name="Pooja HK" userId="3cc65448-31aa-46d7-ad90-6bac825c0ee2" providerId="ADAL" clId="{2A074B62-4FC5-440E-B518-E1596DD910E4}" dt="2024-04-12T05:08:24.781" v="146"/>
          <ac:grpSpMkLst>
            <pc:docMk/>
            <pc:sldMk cId="2976329728" sldId="509"/>
            <ac:grpSpMk id="41" creationId="{4B400242-6F1D-F351-0DE6-23C2198EB745}"/>
          </ac:grpSpMkLst>
        </pc:grpChg>
        <pc:grpChg chg="mod">
          <ac:chgData name="Pooja HK" userId="3cc65448-31aa-46d7-ad90-6bac825c0ee2" providerId="ADAL" clId="{2A074B62-4FC5-440E-B518-E1596DD910E4}" dt="2024-04-12T05:08:24.781" v="146"/>
          <ac:grpSpMkLst>
            <pc:docMk/>
            <pc:sldMk cId="2976329728" sldId="509"/>
            <ac:grpSpMk id="42" creationId="{17A91E24-5343-9BB9-B84D-72FE7A832FE4}"/>
          </ac:grpSpMkLst>
        </pc:grpChg>
        <pc:grpChg chg="mod">
          <ac:chgData name="Pooja HK" userId="3cc65448-31aa-46d7-ad90-6bac825c0ee2" providerId="ADAL" clId="{2A074B62-4FC5-440E-B518-E1596DD910E4}" dt="2024-04-12T05:08:24.781" v="146"/>
          <ac:grpSpMkLst>
            <pc:docMk/>
            <pc:sldMk cId="2976329728" sldId="509"/>
            <ac:grpSpMk id="43" creationId="{0EFB8D0D-D437-5D50-E85B-7AF36366772F}"/>
          </ac:grpSpMkLst>
        </pc:grpChg>
        <pc:grpChg chg="mod">
          <ac:chgData name="Pooja HK" userId="3cc65448-31aa-46d7-ad90-6bac825c0ee2" providerId="ADAL" clId="{2A074B62-4FC5-440E-B518-E1596DD910E4}" dt="2024-04-12T05:08:24.781" v="146"/>
          <ac:grpSpMkLst>
            <pc:docMk/>
            <pc:sldMk cId="2976329728" sldId="509"/>
            <ac:grpSpMk id="44" creationId="{285B6485-9266-7F98-6767-D42A3A980BE8}"/>
          </ac:grpSpMkLst>
        </pc:grpChg>
        <pc:grpChg chg="mod">
          <ac:chgData name="Pooja HK" userId="3cc65448-31aa-46d7-ad90-6bac825c0ee2" providerId="ADAL" clId="{2A074B62-4FC5-440E-B518-E1596DD910E4}" dt="2024-04-12T05:08:24.781" v="146"/>
          <ac:grpSpMkLst>
            <pc:docMk/>
            <pc:sldMk cId="2976329728" sldId="509"/>
            <ac:grpSpMk id="45" creationId="{8C3E4B07-3F6F-7020-C5E8-FFD2EBF79D92}"/>
          </ac:grpSpMkLst>
        </pc:grpChg>
        <pc:grpChg chg="mod">
          <ac:chgData name="Pooja HK" userId="3cc65448-31aa-46d7-ad90-6bac825c0ee2" providerId="ADAL" clId="{2A074B62-4FC5-440E-B518-E1596DD910E4}" dt="2024-04-12T05:08:24.781" v="146"/>
          <ac:grpSpMkLst>
            <pc:docMk/>
            <pc:sldMk cId="2976329728" sldId="509"/>
            <ac:grpSpMk id="46" creationId="{8BC9CA4D-4466-85FE-BDC8-DBC0D2661D81}"/>
          </ac:grpSpMkLst>
        </pc:grpChg>
        <pc:grpChg chg="mod">
          <ac:chgData name="Pooja HK" userId="3cc65448-31aa-46d7-ad90-6bac825c0ee2" providerId="ADAL" clId="{2A074B62-4FC5-440E-B518-E1596DD910E4}" dt="2024-04-12T05:08:24.781" v="146"/>
          <ac:grpSpMkLst>
            <pc:docMk/>
            <pc:sldMk cId="2976329728" sldId="509"/>
            <ac:grpSpMk id="47" creationId="{12373782-614A-8791-F757-C42E61B7B2DB}"/>
          </ac:grpSpMkLst>
        </pc:grpChg>
        <pc:grpChg chg="mod">
          <ac:chgData name="Pooja HK" userId="3cc65448-31aa-46d7-ad90-6bac825c0ee2" providerId="ADAL" clId="{2A074B62-4FC5-440E-B518-E1596DD910E4}" dt="2024-04-12T05:08:24.781" v="146"/>
          <ac:grpSpMkLst>
            <pc:docMk/>
            <pc:sldMk cId="2976329728" sldId="509"/>
            <ac:grpSpMk id="48" creationId="{309CFFED-EAE2-0F96-BBCA-05E7BAB66C5A}"/>
          </ac:grpSpMkLst>
        </pc:grpChg>
        <pc:grpChg chg="mod">
          <ac:chgData name="Pooja HK" userId="3cc65448-31aa-46d7-ad90-6bac825c0ee2" providerId="ADAL" clId="{2A074B62-4FC5-440E-B518-E1596DD910E4}" dt="2024-04-12T05:08:24.781" v="146"/>
          <ac:grpSpMkLst>
            <pc:docMk/>
            <pc:sldMk cId="2976329728" sldId="509"/>
            <ac:grpSpMk id="49" creationId="{16481316-4D82-B7F8-09A7-0701044A002B}"/>
          </ac:grpSpMkLst>
        </pc:grpChg>
        <pc:picChg chg="del">
          <ac:chgData name="Pooja HK" userId="3cc65448-31aa-46d7-ad90-6bac825c0ee2" providerId="ADAL" clId="{2A074B62-4FC5-440E-B518-E1596DD910E4}" dt="2024-04-12T05:08:24.437" v="145" actId="478"/>
          <ac:picMkLst>
            <pc:docMk/>
            <pc:sldMk cId="2976329728" sldId="509"/>
            <ac:picMk id="6" creationId="{B6CCF4D1-3BD3-8FFC-0FB1-1BC09AE030A7}"/>
          </ac:picMkLst>
        </pc:picChg>
        <pc:picChg chg="del">
          <ac:chgData name="Pooja HK" userId="3cc65448-31aa-46d7-ad90-6bac825c0ee2" providerId="ADAL" clId="{2A074B62-4FC5-440E-B518-E1596DD910E4}" dt="2024-04-12T05:08:23.448" v="144" actId="478"/>
          <ac:picMkLst>
            <pc:docMk/>
            <pc:sldMk cId="2976329728" sldId="509"/>
            <ac:picMk id="9" creationId="{D9A99B7A-F6C5-EE35-88F0-CB14E089C55D}"/>
          </ac:picMkLst>
        </pc:picChg>
      </pc:sldChg>
      <pc:sldChg chg="delSp modSp del mod">
        <pc:chgData name="Pooja HK" userId="3cc65448-31aa-46d7-ad90-6bac825c0ee2" providerId="ADAL" clId="{2A074B62-4FC5-440E-B518-E1596DD910E4}" dt="2024-04-29T16:16:39.288" v="503" actId="47"/>
        <pc:sldMkLst>
          <pc:docMk/>
          <pc:sldMk cId="3359167374" sldId="511"/>
        </pc:sldMkLst>
        <pc:spChg chg="del">
          <ac:chgData name="Pooja HK" userId="3cc65448-31aa-46d7-ad90-6bac825c0ee2" providerId="ADAL" clId="{2A074B62-4FC5-440E-B518-E1596DD910E4}" dt="2024-04-12T13:13:55.012" v="150" actId="478"/>
          <ac:spMkLst>
            <pc:docMk/>
            <pc:sldMk cId="3359167374" sldId="511"/>
            <ac:spMk id="2" creationId="{CDF115F5-55A1-5AD2-70DA-09124E2A21FF}"/>
          </ac:spMkLst>
        </pc:spChg>
        <pc:picChg chg="mod">
          <ac:chgData name="Pooja HK" userId="3cc65448-31aa-46d7-ad90-6bac825c0ee2" providerId="ADAL" clId="{2A074B62-4FC5-440E-B518-E1596DD910E4}" dt="2024-04-12T13:14:02.565" v="157" actId="1036"/>
          <ac:picMkLst>
            <pc:docMk/>
            <pc:sldMk cId="3359167374" sldId="511"/>
            <ac:picMk id="6" creationId="{0ACBE0F2-2D4E-5F15-56AF-A2E4CD914DE0}"/>
          </ac:picMkLst>
        </pc:picChg>
      </pc:sldChg>
      <pc:sldChg chg="modCm">
        <pc:chgData name="Pooja HK" userId="3cc65448-31aa-46d7-ad90-6bac825c0ee2" providerId="ADAL" clId="{2A074B62-4FC5-440E-B518-E1596DD910E4}" dt="2024-04-29T15:51:22.505" v="381"/>
        <pc:sldMkLst>
          <pc:docMk/>
          <pc:sldMk cId="1627597914" sldId="512"/>
        </pc:sldMkLst>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29T15:51:22.505" v="381"/>
              <pc2:cmMkLst xmlns:pc2="http://schemas.microsoft.com/office/powerpoint/2019/9/main/command">
                <pc:docMk/>
                <pc:sldMk cId="1627597914" sldId="512"/>
                <pc2:cmMk id="{644D47FA-3D63-4281-B378-82DB0E68A59F}"/>
              </pc2:cmMkLst>
              <pc226:cmRplyChg chg="add">
                <pc226:chgData name="Pooja HK" userId="3cc65448-31aa-46d7-ad90-6bac825c0ee2" providerId="ADAL" clId="{2A074B62-4FC5-440E-B518-E1596DD910E4}" dt="2024-04-29T15:51:22.505" v="381"/>
                <pc2:cmRplyMkLst xmlns:pc2="http://schemas.microsoft.com/office/powerpoint/2019/9/main/command">
                  <pc:docMk/>
                  <pc:sldMk cId="1627597914" sldId="512"/>
                  <pc2:cmMk id="{644D47FA-3D63-4281-B378-82DB0E68A59F}"/>
                  <pc2:cmRplyMk id="{54FDABFB-DED6-49BE-929A-86D1F108882F}"/>
                </pc2:cmRplyMkLst>
              </pc226:cmRplyChg>
            </pc226:cmChg>
          </p:ext>
        </pc:extLst>
      </pc:sldChg>
      <pc:sldChg chg="addSp delSp modSp mod">
        <pc:chgData name="Pooja HK" userId="3cc65448-31aa-46d7-ad90-6bac825c0ee2" providerId="ADAL" clId="{2A074B62-4FC5-440E-B518-E1596DD910E4}" dt="2024-04-29T17:34:10.493" v="673" actId="20577"/>
        <pc:sldMkLst>
          <pc:docMk/>
          <pc:sldMk cId="1974131807" sldId="513"/>
        </pc:sldMkLst>
        <pc:spChg chg="mod">
          <ac:chgData name="Pooja HK" userId="3cc65448-31aa-46d7-ad90-6bac825c0ee2" providerId="ADAL" clId="{2A074B62-4FC5-440E-B518-E1596DD910E4}" dt="2024-04-29T17:34:10.493" v="673" actId="20577"/>
          <ac:spMkLst>
            <pc:docMk/>
            <pc:sldMk cId="1974131807" sldId="513"/>
            <ac:spMk id="8" creationId="{9371F294-4E98-EFAA-CF9B-307B3C2A9D55}"/>
          </ac:spMkLst>
        </pc:spChg>
        <pc:spChg chg="mod">
          <ac:chgData name="Pooja HK" userId="3cc65448-31aa-46d7-ad90-6bac825c0ee2" providerId="ADAL" clId="{2A074B62-4FC5-440E-B518-E1596DD910E4}" dt="2024-04-12T05:06:51.623" v="121"/>
          <ac:spMkLst>
            <pc:docMk/>
            <pc:sldMk cId="1974131807" sldId="513"/>
            <ac:spMk id="10" creationId="{D4118223-ED60-32DE-C9AF-058DC1498467}"/>
          </ac:spMkLst>
        </pc:spChg>
        <pc:spChg chg="mod">
          <ac:chgData name="Pooja HK" userId="3cc65448-31aa-46d7-ad90-6bac825c0ee2" providerId="ADAL" clId="{2A074B62-4FC5-440E-B518-E1596DD910E4}" dt="2024-04-12T05:06:51.623" v="121"/>
          <ac:spMkLst>
            <pc:docMk/>
            <pc:sldMk cId="1974131807" sldId="513"/>
            <ac:spMk id="11" creationId="{6C8B40B4-A0B8-8023-8DA1-627DECBD9EE8}"/>
          </ac:spMkLst>
        </pc:spChg>
        <pc:spChg chg="mod">
          <ac:chgData name="Pooja HK" userId="3cc65448-31aa-46d7-ad90-6bac825c0ee2" providerId="ADAL" clId="{2A074B62-4FC5-440E-B518-E1596DD910E4}" dt="2024-04-12T05:06:51.623" v="121"/>
          <ac:spMkLst>
            <pc:docMk/>
            <pc:sldMk cId="1974131807" sldId="513"/>
            <ac:spMk id="12" creationId="{6511C93B-324C-93E0-149D-ED8FDD7231FA}"/>
          </ac:spMkLst>
        </pc:spChg>
        <pc:spChg chg="mod">
          <ac:chgData name="Pooja HK" userId="3cc65448-31aa-46d7-ad90-6bac825c0ee2" providerId="ADAL" clId="{2A074B62-4FC5-440E-B518-E1596DD910E4}" dt="2024-04-12T05:06:51.623" v="121"/>
          <ac:spMkLst>
            <pc:docMk/>
            <pc:sldMk cId="1974131807" sldId="513"/>
            <ac:spMk id="13" creationId="{96DD6EFF-8511-C072-217D-8293203A1568}"/>
          </ac:spMkLst>
        </pc:spChg>
        <pc:spChg chg="mod">
          <ac:chgData name="Pooja HK" userId="3cc65448-31aa-46d7-ad90-6bac825c0ee2" providerId="ADAL" clId="{2A074B62-4FC5-440E-B518-E1596DD910E4}" dt="2024-04-12T05:06:51.623" v="121"/>
          <ac:spMkLst>
            <pc:docMk/>
            <pc:sldMk cId="1974131807" sldId="513"/>
            <ac:spMk id="14" creationId="{A1DFF167-2942-8CB6-3099-3BDCB102D82F}"/>
          </ac:spMkLst>
        </pc:spChg>
        <pc:spChg chg="mod">
          <ac:chgData name="Pooja HK" userId="3cc65448-31aa-46d7-ad90-6bac825c0ee2" providerId="ADAL" clId="{2A074B62-4FC5-440E-B518-E1596DD910E4}" dt="2024-04-12T05:06:51.623" v="121"/>
          <ac:spMkLst>
            <pc:docMk/>
            <pc:sldMk cId="1974131807" sldId="513"/>
            <ac:spMk id="15" creationId="{4C413368-4C07-48D7-D567-59C1216F8AF2}"/>
          </ac:spMkLst>
        </pc:spChg>
        <pc:spChg chg="mod">
          <ac:chgData name="Pooja HK" userId="3cc65448-31aa-46d7-ad90-6bac825c0ee2" providerId="ADAL" clId="{2A074B62-4FC5-440E-B518-E1596DD910E4}" dt="2024-04-12T05:06:51.623" v="121"/>
          <ac:spMkLst>
            <pc:docMk/>
            <pc:sldMk cId="1974131807" sldId="513"/>
            <ac:spMk id="16" creationId="{064308DE-DFAD-2D09-6ED5-FFDAB8682906}"/>
          </ac:spMkLst>
        </pc:spChg>
        <pc:spChg chg="mod">
          <ac:chgData name="Pooja HK" userId="3cc65448-31aa-46d7-ad90-6bac825c0ee2" providerId="ADAL" clId="{2A074B62-4FC5-440E-B518-E1596DD910E4}" dt="2024-04-12T05:06:51.623" v="121"/>
          <ac:spMkLst>
            <pc:docMk/>
            <pc:sldMk cId="1974131807" sldId="513"/>
            <ac:spMk id="17" creationId="{1CA56A49-29B2-7008-A330-A924B41E8535}"/>
          </ac:spMkLst>
        </pc:spChg>
        <pc:spChg chg="mod">
          <ac:chgData name="Pooja HK" userId="3cc65448-31aa-46d7-ad90-6bac825c0ee2" providerId="ADAL" clId="{2A074B62-4FC5-440E-B518-E1596DD910E4}" dt="2024-04-12T05:06:51.623" v="121"/>
          <ac:spMkLst>
            <pc:docMk/>
            <pc:sldMk cId="1974131807" sldId="513"/>
            <ac:spMk id="20" creationId="{3CF74D20-AE78-1A82-CD72-932907CFBF17}"/>
          </ac:spMkLst>
        </pc:spChg>
        <pc:spChg chg="mod">
          <ac:chgData name="Pooja HK" userId="3cc65448-31aa-46d7-ad90-6bac825c0ee2" providerId="ADAL" clId="{2A074B62-4FC5-440E-B518-E1596DD910E4}" dt="2024-04-12T05:06:51.623" v="121"/>
          <ac:spMkLst>
            <pc:docMk/>
            <pc:sldMk cId="1974131807" sldId="513"/>
            <ac:spMk id="21" creationId="{FBE1693B-ED84-F0B9-0746-F3A9888CA7EF}"/>
          </ac:spMkLst>
        </pc:spChg>
        <pc:spChg chg="mod">
          <ac:chgData name="Pooja HK" userId="3cc65448-31aa-46d7-ad90-6bac825c0ee2" providerId="ADAL" clId="{2A074B62-4FC5-440E-B518-E1596DD910E4}" dt="2024-04-12T05:06:51.623" v="121"/>
          <ac:spMkLst>
            <pc:docMk/>
            <pc:sldMk cId="1974131807" sldId="513"/>
            <ac:spMk id="22" creationId="{2DD9C84D-E02C-08B9-6603-27E7F8A18C91}"/>
          </ac:spMkLst>
        </pc:spChg>
        <pc:spChg chg="mod">
          <ac:chgData name="Pooja HK" userId="3cc65448-31aa-46d7-ad90-6bac825c0ee2" providerId="ADAL" clId="{2A074B62-4FC5-440E-B518-E1596DD910E4}" dt="2024-04-12T05:06:51.623" v="121"/>
          <ac:spMkLst>
            <pc:docMk/>
            <pc:sldMk cId="1974131807" sldId="513"/>
            <ac:spMk id="23" creationId="{1AD81A51-2660-0B71-8BB4-9D322E57E342}"/>
          </ac:spMkLst>
        </pc:spChg>
        <pc:spChg chg="mod">
          <ac:chgData name="Pooja HK" userId="3cc65448-31aa-46d7-ad90-6bac825c0ee2" providerId="ADAL" clId="{2A074B62-4FC5-440E-B518-E1596DD910E4}" dt="2024-04-12T05:06:51.623" v="121"/>
          <ac:spMkLst>
            <pc:docMk/>
            <pc:sldMk cId="1974131807" sldId="513"/>
            <ac:spMk id="25" creationId="{243DADF9-5294-FAF8-3A0E-E988DFBC24C6}"/>
          </ac:spMkLst>
        </pc:spChg>
        <pc:spChg chg="mod">
          <ac:chgData name="Pooja HK" userId="3cc65448-31aa-46d7-ad90-6bac825c0ee2" providerId="ADAL" clId="{2A074B62-4FC5-440E-B518-E1596DD910E4}" dt="2024-04-12T05:06:51.623" v="121"/>
          <ac:spMkLst>
            <pc:docMk/>
            <pc:sldMk cId="1974131807" sldId="513"/>
            <ac:spMk id="26" creationId="{ECFB7C51-BB98-F36D-8CA1-19D5635D60F3}"/>
          </ac:spMkLst>
        </pc:spChg>
        <pc:spChg chg="mod">
          <ac:chgData name="Pooja HK" userId="3cc65448-31aa-46d7-ad90-6bac825c0ee2" providerId="ADAL" clId="{2A074B62-4FC5-440E-B518-E1596DD910E4}" dt="2024-04-12T05:06:51.623" v="121"/>
          <ac:spMkLst>
            <pc:docMk/>
            <pc:sldMk cId="1974131807" sldId="513"/>
            <ac:spMk id="27" creationId="{D251834D-5D46-35E1-38C8-B6CEE8EA9156}"/>
          </ac:spMkLst>
        </pc:spChg>
        <pc:spChg chg="mod">
          <ac:chgData name="Pooja HK" userId="3cc65448-31aa-46d7-ad90-6bac825c0ee2" providerId="ADAL" clId="{2A074B62-4FC5-440E-B518-E1596DD910E4}" dt="2024-04-12T05:06:51.623" v="121"/>
          <ac:spMkLst>
            <pc:docMk/>
            <pc:sldMk cId="1974131807" sldId="513"/>
            <ac:spMk id="28" creationId="{C77C5C7C-B218-A9A0-22FF-53C4E2B191A2}"/>
          </ac:spMkLst>
        </pc:spChg>
        <pc:spChg chg="mod">
          <ac:chgData name="Pooja HK" userId="3cc65448-31aa-46d7-ad90-6bac825c0ee2" providerId="ADAL" clId="{2A074B62-4FC5-440E-B518-E1596DD910E4}" dt="2024-04-12T05:06:51.623" v="121"/>
          <ac:spMkLst>
            <pc:docMk/>
            <pc:sldMk cId="1974131807" sldId="513"/>
            <ac:spMk id="38" creationId="{0A8E872C-30E4-D5A5-439F-83A9897E1C7A}"/>
          </ac:spMkLst>
        </pc:spChg>
        <pc:spChg chg="mod">
          <ac:chgData name="Pooja HK" userId="3cc65448-31aa-46d7-ad90-6bac825c0ee2" providerId="ADAL" clId="{2A074B62-4FC5-440E-B518-E1596DD910E4}" dt="2024-04-12T05:06:51.623" v="121"/>
          <ac:spMkLst>
            <pc:docMk/>
            <pc:sldMk cId="1974131807" sldId="513"/>
            <ac:spMk id="39" creationId="{DC5124A4-ABB0-C1D9-33A1-A6354B9B4239}"/>
          </ac:spMkLst>
        </pc:spChg>
        <pc:spChg chg="mod">
          <ac:chgData name="Pooja HK" userId="3cc65448-31aa-46d7-ad90-6bac825c0ee2" providerId="ADAL" clId="{2A074B62-4FC5-440E-B518-E1596DD910E4}" dt="2024-04-12T05:06:51.623" v="121"/>
          <ac:spMkLst>
            <pc:docMk/>
            <pc:sldMk cId="1974131807" sldId="513"/>
            <ac:spMk id="40" creationId="{0FA48954-59F8-8A44-9FD4-3E1DE4735E4B}"/>
          </ac:spMkLst>
        </pc:spChg>
        <pc:spChg chg="mod">
          <ac:chgData name="Pooja HK" userId="3cc65448-31aa-46d7-ad90-6bac825c0ee2" providerId="ADAL" clId="{2A074B62-4FC5-440E-B518-E1596DD910E4}" dt="2024-04-12T05:06:51.623" v="121"/>
          <ac:spMkLst>
            <pc:docMk/>
            <pc:sldMk cId="1974131807" sldId="513"/>
            <ac:spMk id="41" creationId="{6564CA7F-C039-008A-A6DB-11697C9A0001}"/>
          </ac:spMkLst>
        </pc:spChg>
        <pc:spChg chg="mod">
          <ac:chgData name="Pooja HK" userId="3cc65448-31aa-46d7-ad90-6bac825c0ee2" providerId="ADAL" clId="{2A074B62-4FC5-440E-B518-E1596DD910E4}" dt="2024-04-12T05:06:51.623" v="121"/>
          <ac:spMkLst>
            <pc:docMk/>
            <pc:sldMk cId="1974131807" sldId="513"/>
            <ac:spMk id="42" creationId="{115F1010-5523-7711-972B-5C37E05CEAD8}"/>
          </ac:spMkLst>
        </pc:spChg>
        <pc:spChg chg="mod">
          <ac:chgData name="Pooja HK" userId="3cc65448-31aa-46d7-ad90-6bac825c0ee2" providerId="ADAL" clId="{2A074B62-4FC5-440E-B518-E1596DD910E4}" dt="2024-04-12T05:06:51.623" v="121"/>
          <ac:spMkLst>
            <pc:docMk/>
            <pc:sldMk cId="1974131807" sldId="513"/>
            <ac:spMk id="43" creationId="{14441C25-E9C2-E571-BD02-BD35DC3E626D}"/>
          </ac:spMkLst>
        </pc:spChg>
        <pc:spChg chg="mod">
          <ac:chgData name="Pooja HK" userId="3cc65448-31aa-46d7-ad90-6bac825c0ee2" providerId="ADAL" clId="{2A074B62-4FC5-440E-B518-E1596DD910E4}" dt="2024-04-12T05:06:51.623" v="121"/>
          <ac:spMkLst>
            <pc:docMk/>
            <pc:sldMk cId="1974131807" sldId="513"/>
            <ac:spMk id="44" creationId="{93E22464-0A25-DF72-257C-21B104EF442A}"/>
          </ac:spMkLst>
        </pc:spChg>
        <pc:spChg chg="mod">
          <ac:chgData name="Pooja HK" userId="3cc65448-31aa-46d7-ad90-6bac825c0ee2" providerId="ADAL" clId="{2A074B62-4FC5-440E-B518-E1596DD910E4}" dt="2024-04-12T05:06:51.623" v="121"/>
          <ac:spMkLst>
            <pc:docMk/>
            <pc:sldMk cId="1974131807" sldId="513"/>
            <ac:spMk id="45" creationId="{F4ED546B-A18F-C76B-B01F-434B4E95C349}"/>
          </ac:spMkLst>
        </pc:spChg>
        <pc:spChg chg="mod">
          <ac:chgData name="Pooja HK" userId="3cc65448-31aa-46d7-ad90-6bac825c0ee2" providerId="ADAL" clId="{2A074B62-4FC5-440E-B518-E1596DD910E4}" dt="2024-04-12T05:06:51.623" v="121"/>
          <ac:spMkLst>
            <pc:docMk/>
            <pc:sldMk cId="1974131807" sldId="513"/>
            <ac:spMk id="46" creationId="{CA754236-5156-4C00-9D92-F63C067F31E4}"/>
          </ac:spMkLst>
        </pc:spChg>
        <pc:spChg chg="mod">
          <ac:chgData name="Pooja HK" userId="3cc65448-31aa-46d7-ad90-6bac825c0ee2" providerId="ADAL" clId="{2A074B62-4FC5-440E-B518-E1596DD910E4}" dt="2024-04-12T05:06:51.623" v="121"/>
          <ac:spMkLst>
            <pc:docMk/>
            <pc:sldMk cId="1974131807" sldId="513"/>
            <ac:spMk id="47" creationId="{2EA1414F-2556-9E0A-DA32-E2C0B7109329}"/>
          </ac:spMkLst>
        </pc:spChg>
        <pc:spChg chg="mod">
          <ac:chgData name="Pooja HK" userId="3cc65448-31aa-46d7-ad90-6bac825c0ee2" providerId="ADAL" clId="{2A074B62-4FC5-440E-B518-E1596DD910E4}" dt="2024-04-12T05:06:51.623" v="121"/>
          <ac:spMkLst>
            <pc:docMk/>
            <pc:sldMk cId="1974131807" sldId="513"/>
            <ac:spMk id="48" creationId="{9DA3BF46-551E-07DE-A5A4-1F6DB0ABAA31}"/>
          </ac:spMkLst>
        </pc:spChg>
        <pc:spChg chg="mod">
          <ac:chgData name="Pooja HK" userId="3cc65448-31aa-46d7-ad90-6bac825c0ee2" providerId="ADAL" clId="{2A074B62-4FC5-440E-B518-E1596DD910E4}" dt="2024-04-12T05:06:51.623" v="121"/>
          <ac:spMkLst>
            <pc:docMk/>
            <pc:sldMk cId="1974131807" sldId="513"/>
            <ac:spMk id="49" creationId="{01D98695-4372-3170-3686-78A76CC1C15D}"/>
          </ac:spMkLst>
        </pc:spChg>
        <pc:spChg chg="mod">
          <ac:chgData name="Pooja HK" userId="3cc65448-31aa-46d7-ad90-6bac825c0ee2" providerId="ADAL" clId="{2A074B62-4FC5-440E-B518-E1596DD910E4}" dt="2024-04-12T05:06:51.623" v="121"/>
          <ac:spMkLst>
            <pc:docMk/>
            <pc:sldMk cId="1974131807" sldId="513"/>
            <ac:spMk id="50" creationId="{821C7B15-B265-7258-B59E-A287E0C6B82C}"/>
          </ac:spMkLst>
        </pc:spChg>
        <pc:spChg chg="mod">
          <ac:chgData name="Pooja HK" userId="3cc65448-31aa-46d7-ad90-6bac825c0ee2" providerId="ADAL" clId="{2A074B62-4FC5-440E-B518-E1596DD910E4}" dt="2024-04-12T05:06:51.623" v="121"/>
          <ac:spMkLst>
            <pc:docMk/>
            <pc:sldMk cId="1974131807" sldId="513"/>
            <ac:spMk id="51" creationId="{008C7AD1-F6D8-9E57-B0F3-C3726F52D434}"/>
          </ac:spMkLst>
        </pc:spChg>
        <pc:spChg chg="mod">
          <ac:chgData name="Pooja HK" userId="3cc65448-31aa-46d7-ad90-6bac825c0ee2" providerId="ADAL" clId="{2A074B62-4FC5-440E-B518-E1596DD910E4}" dt="2024-04-12T05:06:51.623" v="121"/>
          <ac:spMkLst>
            <pc:docMk/>
            <pc:sldMk cId="1974131807" sldId="513"/>
            <ac:spMk id="52" creationId="{EB63A0DD-6485-C89A-356E-BE004DDDE041}"/>
          </ac:spMkLst>
        </pc:spChg>
        <pc:spChg chg="mod">
          <ac:chgData name="Pooja HK" userId="3cc65448-31aa-46d7-ad90-6bac825c0ee2" providerId="ADAL" clId="{2A074B62-4FC5-440E-B518-E1596DD910E4}" dt="2024-04-12T05:06:51.623" v="121"/>
          <ac:spMkLst>
            <pc:docMk/>
            <pc:sldMk cId="1974131807" sldId="513"/>
            <ac:spMk id="53" creationId="{B0A89377-DFCD-0BB8-A61B-BC03E368F2D2}"/>
          </ac:spMkLst>
        </pc:spChg>
        <pc:spChg chg="mod">
          <ac:chgData name="Pooja HK" userId="3cc65448-31aa-46d7-ad90-6bac825c0ee2" providerId="ADAL" clId="{2A074B62-4FC5-440E-B518-E1596DD910E4}" dt="2024-04-12T05:06:51.623" v="121"/>
          <ac:spMkLst>
            <pc:docMk/>
            <pc:sldMk cId="1974131807" sldId="513"/>
            <ac:spMk id="54" creationId="{FA163B57-8A25-FCB6-617C-5D9B08E90B85}"/>
          </ac:spMkLst>
        </pc:spChg>
        <pc:spChg chg="mod">
          <ac:chgData name="Pooja HK" userId="3cc65448-31aa-46d7-ad90-6bac825c0ee2" providerId="ADAL" clId="{2A074B62-4FC5-440E-B518-E1596DD910E4}" dt="2024-04-12T05:06:51.623" v="121"/>
          <ac:spMkLst>
            <pc:docMk/>
            <pc:sldMk cId="1974131807" sldId="513"/>
            <ac:spMk id="55" creationId="{C7CF285B-250C-B5DC-E93D-69245D196B46}"/>
          </ac:spMkLst>
        </pc:spChg>
        <pc:spChg chg="mod">
          <ac:chgData name="Pooja HK" userId="3cc65448-31aa-46d7-ad90-6bac825c0ee2" providerId="ADAL" clId="{2A074B62-4FC5-440E-B518-E1596DD910E4}" dt="2024-04-12T05:06:51.623" v="121"/>
          <ac:spMkLst>
            <pc:docMk/>
            <pc:sldMk cId="1974131807" sldId="513"/>
            <ac:spMk id="56" creationId="{D30844BD-C099-AF18-1E75-D6E61A8DD1B1}"/>
          </ac:spMkLst>
        </pc:spChg>
        <pc:spChg chg="mod">
          <ac:chgData name="Pooja HK" userId="3cc65448-31aa-46d7-ad90-6bac825c0ee2" providerId="ADAL" clId="{2A074B62-4FC5-440E-B518-E1596DD910E4}" dt="2024-04-12T05:06:51.623" v="121"/>
          <ac:spMkLst>
            <pc:docMk/>
            <pc:sldMk cId="1974131807" sldId="513"/>
            <ac:spMk id="59" creationId="{F5FA3A32-FF26-A010-C9B7-EF3915796EEC}"/>
          </ac:spMkLst>
        </pc:spChg>
        <pc:spChg chg="mod">
          <ac:chgData name="Pooja HK" userId="3cc65448-31aa-46d7-ad90-6bac825c0ee2" providerId="ADAL" clId="{2A074B62-4FC5-440E-B518-E1596DD910E4}" dt="2024-04-12T05:06:51.623" v="121"/>
          <ac:spMkLst>
            <pc:docMk/>
            <pc:sldMk cId="1974131807" sldId="513"/>
            <ac:spMk id="60" creationId="{C53913AD-CAB6-5E1E-4A8E-CAB14A0F60DF}"/>
          </ac:spMkLst>
        </pc:spChg>
        <pc:spChg chg="mod">
          <ac:chgData name="Pooja HK" userId="3cc65448-31aa-46d7-ad90-6bac825c0ee2" providerId="ADAL" clId="{2A074B62-4FC5-440E-B518-E1596DD910E4}" dt="2024-04-12T05:06:51.623" v="121"/>
          <ac:spMkLst>
            <pc:docMk/>
            <pc:sldMk cId="1974131807" sldId="513"/>
            <ac:spMk id="61" creationId="{0E1EDA06-39B1-8C7C-87F5-A17B5D6F1E8E}"/>
          </ac:spMkLst>
        </pc:spChg>
        <pc:spChg chg="mod">
          <ac:chgData name="Pooja HK" userId="3cc65448-31aa-46d7-ad90-6bac825c0ee2" providerId="ADAL" clId="{2A074B62-4FC5-440E-B518-E1596DD910E4}" dt="2024-04-12T05:06:51.623" v="121"/>
          <ac:spMkLst>
            <pc:docMk/>
            <pc:sldMk cId="1974131807" sldId="513"/>
            <ac:spMk id="62" creationId="{B7B84790-2636-92EE-BECA-2DCDB866F23B}"/>
          </ac:spMkLst>
        </pc:spChg>
        <pc:spChg chg="mod">
          <ac:chgData name="Pooja HK" userId="3cc65448-31aa-46d7-ad90-6bac825c0ee2" providerId="ADAL" clId="{2A074B62-4FC5-440E-B518-E1596DD910E4}" dt="2024-04-12T05:06:51.623" v="121"/>
          <ac:spMkLst>
            <pc:docMk/>
            <pc:sldMk cId="1974131807" sldId="513"/>
            <ac:spMk id="63" creationId="{217EC041-D4DD-312A-FF26-B01B427EFE0E}"/>
          </ac:spMkLst>
        </pc:spChg>
        <pc:spChg chg="mod">
          <ac:chgData name="Pooja HK" userId="3cc65448-31aa-46d7-ad90-6bac825c0ee2" providerId="ADAL" clId="{2A074B62-4FC5-440E-B518-E1596DD910E4}" dt="2024-04-12T05:06:51.623" v="121"/>
          <ac:spMkLst>
            <pc:docMk/>
            <pc:sldMk cId="1974131807" sldId="513"/>
            <ac:spMk id="64" creationId="{46134B84-7BB4-DA70-8A3C-A3D6F8DD8E0A}"/>
          </ac:spMkLst>
        </pc:spChg>
        <pc:spChg chg="mod">
          <ac:chgData name="Pooja HK" userId="3cc65448-31aa-46d7-ad90-6bac825c0ee2" providerId="ADAL" clId="{2A074B62-4FC5-440E-B518-E1596DD910E4}" dt="2024-04-12T05:06:51.623" v="121"/>
          <ac:spMkLst>
            <pc:docMk/>
            <pc:sldMk cId="1974131807" sldId="513"/>
            <ac:spMk id="65" creationId="{CAB1D2C5-CBB2-428A-D802-FAA1E46B6534}"/>
          </ac:spMkLst>
        </pc:spChg>
        <pc:spChg chg="mod">
          <ac:chgData name="Pooja HK" userId="3cc65448-31aa-46d7-ad90-6bac825c0ee2" providerId="ADAL" clId="{2A074B62-4FC5-440E-B518-E1596DD910E4}" dt="2024-04-12T05:06:51.623" v="121"/>
          <ac:spMkLst>
            <pc:docMk/>
            <pc:sldMk cId="1974131807" sldId="513"/>
            <ac:spMk id="66" creationId="{89CB1D99-2369-E8F1-1F94-287622BBDDC1}"/>
          </ac:spMkLst>
        </pc:spChg>
        <pc:spChg chg="mod">
          <ac:chgData name="Pooja HK" userId="3cc65448-31aa-46d7-ad90-6bac825c0ee2" providerId="ADAL" clId="{2A074B62-4FC5-440E-B518-E1596DD910E4}" dt="2024-04-12T05:06:51.623" v="121"/>
          <ac:spMkLst>
            <pc:docMk/>
            <pc:sldMk cId="1974131807" sldId="513"/>
            <ac:spMk id="67" creationId="{BA28E2B1-F83F-874F-E980-91C177D90E33}"/>
          </ac:spMkLst>
        </pc:spChg>
        <pc:spChg chg="mod">
          <ac:chgData name="Pooja HK" userId="3cc65448-31aa-46d7-ad90-6bac825c0ee2" providerId="ADAL" clId="{2A074B62-4FC5-440E-B518-E1596DD910E4}" dt="2024-04-12T05:06:51.623" v="121"/>
          <ac:spMkLst>
            <pc:docMk/>
            <pc:sldMk cId="1974131807" sldId="513"/>
            <ac:spMk id="70" creationId="{B3296A15-E1B6-BFD8-8CA3-1A43E164C133}"/>
          </ac:spMkLst>
        </pc:spChg>
        <pc:spChg chg="mod">
          <ac:chgData name="Pooja HK" userId="3cc65448-31aa-46d7-ad90-6bac825c0ee2" providerId="ADAL" clId="{2A074B62-4FC5-440E-B518-E1596DD910E4}" dt="2024-04-12T05:06:51.623" v="121"/>
          <ac:spMkLst>
            <pc:docMk/>
            <pc:sldMk cId="1974131807" sldId="513"/>
            <ac:spMk id="71" creationId="{FA80A5D2-32BB-26A2-DDB3-D11A1C32449E}"/>
          </ac:spMkLst>
        </pc:spChg>
        <pc:spChg chg="mod">
          <ac:chgData name="Pooja HK" userId="3cc65448-31aa-46d7-ad90-6bac825c0ee2" providerId="ADAL" clId="{2A074B62-4FC5-440E-B518-E1596DD910E4}" dt="2024-04-12T05:06:51.623" v="121"/>
          <ac:spMkLst>
            <pc:docMk/>
            <pc:sldMk cId="1974131807" sldId="513"/>
            <ac:spMk id="72" creationId="{71BCF929-CDD9-D0AA-C2D4-8EBFB7DE7D8E}"/>
          </ac:spMkLst>
        </pc:spChg>
        <pc:spChg chg="mod">
          <ac:chgData name="Pooja HK" userId="3cc65448-31aa-46d7-ad90-6bac825c0ee2" providerId="ADAL" clId="{2A074B62-4FC5-440E-B518-E1596DD910E4}" dt="2024-04-12T05:06:51.623" v="121"/>
          <ac:spMkLst>
            <pc:docMk/>
            <pc:sldMk cId="1974131807" sldId="513"/>
            <ac:spMk id="73" creationId="{4B32EE01-6698-A9D4-7ABA-CB7A088A9405}"/>
          </ac:spMkLst>
        </pc:spChg>
        <pc:spChg chg="mod">
          <ac:chgData name="Pooja HK" userId="3cc65448-31aa-46d7-ad90-6bac825c0ee2" providerId="ADAL" clId="{2A074B62-4FC5-440E-B518-E1596DD910E4}" dt="2024-04-12T05:06:51.623" v="121"/>
          <ac:spMkLst>
            <pc:docMk/>
            <pc:sldMk cId="1974131807" sldId="513"/>
            <ac:spMk id="74" creationId="{43439F22-3F17-699A-FA7A-CDEF7983238C}"/>
          </ac:spMkLst>
        </pc:spChg>
        <pc:spChg chg="mod">
          <ac:chgData name="Pooja HK" userId="3cc65448-31aa-46d7-ad90-6bac825c0ee2" providerId="ADAL" clId="{2A074B62-4FC5-440E-B518-E1596DD910E4}" dt="2024-04-12T05:06:51.623" v="121"/>
          <ac:spMkLst>
            <pc:docMk/>
            <pc:sldMk cId="1974131807" sldId="513"/>
            <ac:spMk id="76" creationId="{BEEC9B22-534C-B220-C2DD-3C2189A01BFB}"/>
          </ac:spMkLst>
        </pc:spChg>
        <pc:spChg chg="mod">
          <ac:chgData name="Pooja HK" userId="3cc65448-31aa-46d7-ad90-6bac825c0ee2" providerId="ADAL" clId="{2A074B62-4FC5-440E-B518-E1596DD910E4}" dt="2024-04-12T05:06:51.623" v="121"/>
          <ac:spMkLst>
            <pc:docMk/>
            <pc:sldMk cId="1974131807" sldId="513"/>
            <ac:spMk id="77" creationId="{5CE9BC7B-19F4-ED88-84B8-DFC0B2D689FF}"/>
          </ac:spMkLst>
        </pc:spChg>
        <pc:grpChg chg="add mod">
          <ac:chgData name="Pooja HK" userId="3cc65448-31aa-46d7-ad90-6bac825c0ee2" providerId="ADAL" clId="{2A074B62-4FC5-440E-B518-E1596DD910E4}" dt="2024-04-12T05:06:51.623" v="121"/>
          <ac:grpSpMkLst>
            <pc:docMk/>
            <pc:sldMk cId="1974131807" sldId="513"/>
            <ac:grpSpMk id="4" creationId="{D4763A4E-AEB7-F3E3-84D4-32F580FFA715}"/>
          </ac:grpSpMkLst>
        </pc:grpChg>
        <pc:grpChg chg="mod">
          <ac:chgData name="Pooja HK" userId="3cc65448-31aa-46d7-ad90-6bac825c0ee2" providerId="ADAL" clId="{2A074B62-4FC5-440E-B518-E1596DD910E4}" dt="2024-04-12T05:06:51.623" v="121"/>
          <ac:grpSpMkLst>
            <pc:docMk/>
            <pc:sldMk cId="1974131807" sldId="513"/>
            <ac:grpSpMk id="18" creationId="{6CBED469-6F42-624E-6E7A-918EACEC6AC2}"/>
          </ac:grpSpMkLst>
        </pc:grpChg>
        <pc:grpChg chg="mod">
          <ac:chgData name="Pooja HK" userId="3cc65448-31aa-46d7-ad90-6bac825c0ee2" providerId="ADAL" clId="{2A074B62-4FC5-440E-B518-E1596DD910E4}" dt="2024-04-12T05:06:51.623" v="121"/>
          <ac:grpSpMkLst>
            <pc:docMk/>
            <pc:sldMk cId="1974131807" sldId="513"/>
            <ac:grpSpMk id="19" creationId="{C3BB48E6-D99E-53D2-A8FD-1B05025CF9A2}"/>
          </ac:grpSpMkLst>
        </pc:grpChg>
        <pc:grpChg chg="mod">
          <ac:chgData name="Pooja HK" userId="3cc65448-31aa-46d7-ad90-6bac825c0ee2" providerId="ADAL" clId="{2A074B62-4FC5-440E-B518-E1596DD910E4}" dt="2024-04-12T05:06:51.623" v="121"/>
          <ac:grpSpMkLst>
            <pc:docMk/>
            <pc:sldMk cId="1974131807" sldId="513"/>
            <ac:grpSpMk id="29" creationId="{1082E083-D0C4-F0C5-9B2E-61FA8A1EAAAB}"/>
          </ac:grpSpMkLst>
        </pc:grpChg>
        <pc:grpChg chg="mod">
          <ac:chgData name="Pooja HK" userId="3cc65448-31aa-46d7-ad90-6bac825c0ee2" providerId="ADAL" clId="{2A074B62-4FC5-440E-B518-E1596DD910E4}" dt="2024-04-12T05:06:51.623" v="121"/>
          <ac:grpSpMkLst>
            <pc:docMk/>
            <pc:sldMk cId="1974131807" sldId="513"/>
            <ac:grpSpMk id="30" creationId="{73588F9E-23C0-1168-3EBA-E9E0ED4EA1CB}"/>
          </ac:grpSpMkLst>
        </pc:grpChg>
        <pc:grpChg chg="mod">
          <ac:chgData name="Pooja HK" userId="3cc65448-31aa-46d7-ad90-6bac825c0ee2" providerId="ADAL" clId="{2A074B62-4FC5-440E-B518-E1596DD910E4}" dt="2024-04-12T05:06:51.623" v="121"/>
          <ac:grpSpMkLst>
            <pc:docMk/>
            <pc:sldMk cId="1974131807" sldId="513"/>
            <ac:grpSpMk id="31" creationId="{7CCCC971-5A57-57A1-185A-9B4DC8EE8F71}"/>
          </ac:grpSpMkLst>
        </pc:grpChg>
        <pc:grpChg chg="mod">
          <ac:chgData name="Pooja HK" userId="3cc65448-31aa-46d7-ad90-6bac825c0ee2" providerId="ADAL" clId="{2A074B62-4FC5-440E-B518-E1596DD910E4}" dt="2024-04-12T05:06:51.623" v="121"/>
          <ac:grpSpMkLst>
            <pc:docMk/>
            <pc:sldMk cId="1974131807" sldId="513"/>
            <ac:grpSpMk id="32" creationId="{6EE44075-D0D8-38A6-C940-CEF873D04A3D}"/>
          </ac:grpSpMkLst>
        </pc:grpChg>
        <pc:grpChg chg="mod">
          <ac:chgData name="Pooja HK" userId="3cc65448-31aa-46d7-ad90-6bac825c0ee2" providerId="ADAL" clId="{2A074B62-4FC5-440E-B518-E1596DD910E4}" dt="2024-04-12T05:06:51.623" v="121"/>
          <ac:grpSpMkLst>
            <pc:docMk/>
            <pc:sldMk cId="1974131807" sldId="513"/>
            <ac:grpSpMk id="33" creationId="{6B4A68FA-6543-9E8F-1046-1C0DF8D86836}"/>
          </ac:grpSpMkLst>
        </pc:grpChg>
        <pc:grpChg chg="mod">
          <ac:chgData name="Pooja HK" userId="3cc65448-31aa-46d7-ad90-6bac825c0ee2" providerId="ADAL" clId="{2A074B62-4FC5-440E-B518-E1596DD910E4}" dt="2024-04-12T05:06:51.623" v="121"/>
          <ac:grpSpMkLst>
            <pc:docMk/>
            <pc:sldMk cId="1974131807" sldId="513"/>
            <ac:grpSpMk id="34" creationId="{790FFBBB-24E4-FDF6-0C73-FCE18A8C33FE}"/>
          </ac:grpSpMkLst>
        </pc:grpChg>
        <pc:grpChg chg="mod">
          <ac:chgData name="Pooja HK" userId="3cc65448-31aa-46d7-ad90-6bac825c0ee2" providerId="ADAL" clId="{2A074B62-4FC5-440E-B518-E1596DD910E4}" dt="2024-04-12T05:06:51.623" v="121"/>
          <ac:grpSpMkLst>
            <pc:docMk/>
            <pc:sldMk cId="1974131807" sldId="513"/>
            <ac:grpSpMk id="35" creationId="{8AD8FD91-2A9F-B969-8346-55D4E165A285}"/>
          </ac:grpSpMkLst>
        </pc:grpChg>
        <pc:grpChg chg="mod">
          <ac:chgData name="Pooja HK" userId="3cc65448-31aa-46d7-ad90-6bac825c0ee2" providerId="ADAL" clId="{2A074B62-4FC5-440E-B518-E1596DD910E4}" dt="2024-04-12T05:06:51.623" v="121"/>
          <ac:grpSpMkLst>
            <pc:docMk/>
            <pc:sldMk cId="1974131807" sldId="513"/>
            <ac:grpSpMk id="36" creationId="{387F5EBB-E34A-F6FF-4515-8792EB8931FE}"/>
          </ac:grpSpMkLst>
        </pc:grpChg>
        <pc:grpChg chg="mod">
          <ac:chgData name="Pooja HK" userId="3cc65448-31aa-46d7-ad90-6bac825c0ee2" providerId="ADAL" clId="{2A074B62-4FC5-440E-B518-E1596DD910E4}" dt="2024-04-12T05:06:51.623" v="121"/>
          <ac:grpSpMkLst>
            <pc:docMk/>
            <pc:sldMk cId="1974131807" sldId="513"/>
            <ac:grpSpMk id="37" creationId="{CD9987A5-A2B8-0917-F277-489D9D41D6E8}"/>
          </ac:grpSpMkLst>
        </pc:grpChg>
        <pc:grpChg chg="mod">
          <ac:chgData name="Pooja HK" userId="3cc65448-31aa-46d7-ad90-6bac825c0ee2" providerId="ADAL" clId="{2A074B62-4FC5-440E-B518-E1596DD910E4}" dt="2024-04-12T05:06:51.623" v="121"/>
          <ac:grpSpMkLst>
            <pc:docMk/>
            <pc:sldMk cId="1974131807" sldId="513"/>
            <ac:grpSpMk id="57" creationId="{D05408C8-C137-48F4-0CBE-A873C848F60A}"/>
          </ac:grpSpMkLst>
        </pc:grpChg>
        <pc:grpChg chg="mod">
          <ac:chgData name="Pooja HK" userId="3cc65448-31aa-46d7-ad90-6bac825c0ee2" providerId="ADAL" clId="{2A074B62-4FC5-440E-B518-E1596DD910E4}" dt="2024-04-12T05:06:51.623" v="121"/>
          <ac:grpSpMkLst>
            <pc:docMk/>
            <pc:sldMk cId="1974131807" sldId="513"/>
            <ac:grpSpMk id="58" creationId="{D2759515-7E03-3844-BC5F-BB3424DD7480}"/>
          </ac:grpSpMkLst>
        </pc:grpChg>
        <pc:grpChg chg="mod">
          <ac:chgData name="Pooja HK" userId="3cc65448-31aa-46d7-ad90-6bac825c0ee2" providerId="ADAL" clId="{2A074B62-4FC5-440E-B518-E1596DD910E4}" dt="2024-04-12T05:06:51.623" v="121"/>
          <ac:grpSpMkLst>
            <pc:docMk/>
            <pc:sldMk cId="1974131807" sldId="513"/>
            <ac:grpSpMk id="68" creationId="{CA2FA9D2-4245-B05C-7FEB-CBC5F27CAAEA}"/>
          </ac:grpSpMkLst>
        </pc:grpChg>
        <pc:grpChg chg="mod">
          <ac:chgData name="Pooja HK" userId="3cc65448-31aa-46d7-ad90-6bac825c0ee2" providerId="ADAL" clId="{2A074B62-4FC5-440E-B518-E1596DD910E4}" dt="2024-04-12T05:06:51.623" v="121"/>
          <ac:grpSpMkLst>
            <pc:docMk/>
            <pc:sldMk cId="1974131807" sldId="513"/>
            <ac:grpSpMk id="69" creationId="{4B36A8F0-1193-5B9F-AF42-29EC23EDE0F2}"/>
          </ac:grpSpMkLst>
        </pc:grpChg>
        <pc:grpChg chg="mod">
          <ac:chgData name="Pooja HK" userId="3cc65448-31aa-46d7-ad90-6bac825c0ee2" providerId="ADAL" clId="{2A074B62-4FC5-440E-B518-E1596DD910E4}" dt="2024-04-12T05:06:51.623" v="121"/>
          <ac:grpSpMkLst>
            <pc:docMk/>
            <pc:sldMk cId="1974131807" sldId="513"/>
            <ac:grpSpMk id="75" creationId="{66214890-CC2C-68A9-FB9A-752DC5F3C6BD}"/>
          </ac:grpSpMkLst>
        </pc:grpChg>
        <pc:picChg chg="del">
          <ac:chgData name="Pooja HK" userId="3cc65448-31aa-46d7-ad90-6bac825c0ee2" providerId="ADAL" clId="{2A074B62-4FC5-440E-B518-E1596DD910E4}" dt="2024-04-12T05:06:49.102" v="119" actId="478"/>
          <ac:picMkLst>
            <pc:docMk/>
            <pc:sldMk cId="1974131807" sldId="513"/>
            <ac:picMk id="2" creationId="{55D101D6-30AD-A009-AA92-EA7EC7717750}"/>
          </ac:picMkLst>
        </pc:picChg>
        <pc:picChg chg="del">
          <ac:chgData name="Pooja HK" userId="3cc65448-31aa-46d7-ad90-6bac825c0ee2" providerId="ADAL" clId="{2A074B62-4FC5-440E-B518-E1596DD910E4}" dt="2024-04-12T05:06:50.919" v="120" actId="478"/>
          <ac:picMkLst>
            <pc:docMk/>
            <pc:sldMk cId="1974131807" sldId="513"/>
            <ac:picMk id="6" creationId="{B6CCF4D1-3BD3-8FFC-0FB1-1BC09AE030A7}"/>
          </ac:picMkLst>
        </pc:picChg>
      </pc:sldChg>
      <pc:sldChg chg="addSp delSp modSp mod">
        <pc:chgData name="Pooja HK" userId="3cc65448-31aa-46d7-ad90-6bac825c0ee2" providerId="ADAL" clId="{2A074B62-4FC5-440E-B518-E1596DD910E4}" dt="2024-04-12T05:07:16.983" v="134" actId="1035"/>
        <pc:sldMkLst>
          <pc:docMk/>
          <pc:sldMk cId="285648481" sldId="514"/>
        </pc:sldMkLst>
        <pc:spChg chg="mod">
          <ac:chgData name="Pooja HK" userId="3cc65448-31aa-46d7-ad90-6bac825c0ee2" providerId="ADAL" clId="{2A074B62-4FC5-440E-B518-E1596DD910E4}" dt="2024-04-12T05:07:07.399" v="124"/>
          <ac:spMkLst>
            <pc:docMk/>
            <pc:sldMk cId="285648481" sldId="514"/>
            <ac:spMk id="10" creationId="{896F8F04-019B-7F1F-6490-A3E7C85D854D}"/>
          </ac:spMkLst>
        </pc:spChg>
        <pc:spChg chg="mod">
          <ac:chgData name="Pooja HK" userId="3cc65448-31aa-46d7-ad90-6bac825c0ee2" providerId="ADAL" clId="{2A074B62-4FC5-440E-B518-E1596DD910E4}" dt="2024-04-12T05:07:07.399" v="124"/>
          <ac:spMkLst>
            <pc:docMk/>
            <pc:sldMk cId="285648481" sldId="514"/>
            <ac:spMk id="11" creationId="{BAD1EC15-1604-7306-E351-C98253486B22}"/>
          </ac:spMkLst>
        </pc:spChg>
        <pc:spChg chg="mod">
          <ac:chgData name="Pooja HK" userId="3cc65448-31aa-46d7-ad90-6bac825c0ee2" providerId="ADAL" clId="{2A074B62-4FC5-440E-B518-E1596DD910E4}" dt="2024-04-12T05:07:07.399" v="124"/>
          <ac:spMkLst>
            <pc:docMk/>
            <pc:sldMk cId="285648481" sldId="514"/>
            <ac:spMk id="12" creationId="{B063A4DF-EBE8-FAC0-9C98-F7D093608657}"/>
          </ac:spMkLst>
        </pc:spChg>
        <pc:spChg chg="mod">
          <ac:chgData name="Pooja HK" userId="3cc65448-31aa-46d7-ad90-6bac825c0ee2" providerId="ADAL" clId="{2A074B62-4FC5-440E-B518-E1596DD910E4}" dt="2024-04-12T05:07:07.399" v="124"/>
          <ac:spMkLst>
            <pc:docMk/>
            <pc:sldMk cId="285648481" sldId="514"/>
            <ac:spMk id="13" creationId="{8EDE3DF4-F31C-5C0A-0C55-134BD7C91020}"/>
          </ac:spMkLst>
        </pc:spChg>
        <pc:spChg chg="mod">
          <ac:chgData name="Pooja HK" userId="3cc65448-31aa-46d7-ad90-6bac825c0ee2" providerId="ADAL" clId="{2A074B62-4FC5-440E-B518-E1596DD910E4}" dt="2024-04-12T05:07:07.399" v="124"/>
          <ac:spMkLst>
            <pc:docMk/>
            <pc:sldMk cId="285648481" sldId="514"/>
            <ac:spMk id="15" creationId="{5AA33305-D117-951A-12A6-A919F127DE55}"/>
          </ac:spMkLst>
        </pc:spChg>
        <pc:spChg chg="mod">
          <ac:chgData name="Pooja HK" userId="3cc65448-31aa-46d7-ad90-6bac825c0ee2" providerId="ADAL" clId="{2A074B62-4FC5-440E-B518-E1596DD910E4}" dt="2024-04-12T05:07:07.399" v="124"/>
          <ac:spMkLst>
            <pc:docMk/>
            <pc:sldMk cId="285648481" sldId="514"/>
            <ac:spMk id="16" creationId="{15E2F932-78F8-7BC0-12E4-5CF47815C7C3}"/>
          </ac:spMkLst>
        </pc:spChg>
        <pc:spChg chg="mod">
          <ac:chgData name="Pooja HK" userId="3cc65448-31aa-46d7-ad90-6bac825c0ee2" providerId="ADAL" clId="{2A074B62-4FC5-440E-B518-E1596DD910E4}" dt="2024-04-12T05:07:07.399" v="124"/>
          <ac:spMkLst>
            <pc:docMk/>
            <pc:sldMk cId="285648481" sldId="514"/>
            <ac:spMk id="17" creationId="{3864FF38-E1A1-3293-8195-453126FE1D64}"/>
          </ac:spMkLst>
        </pc:spChg>
        <pc:spChg chg="mod">
          <ac:chgData name="Pooja HK" userId="3cc65448-31aa-46d7-ad90-6bac825c0ee2" providerId="ADAL" clId="{2A074B62-4FC5-440E-B518-E1596DD910E4}" dt="2024-04-12T05:07:07.399" v="124"/>
          <ac:spMkLst>
            <pc:docMk/>
            <pc:sldMk cId="285648481" sldId="514"/>
            <ac:spMk id="18" creationId="{362D085B-9521-8A83-1754-49882E912F4F}"/>
          </ac:spMkLst>
        </pc:spChg>
        <pc:spChg chg="mod">
          <ac:chgData name="Pooja HK" userId="3cc65448-31aa-46d7-ad90-6bac825c0ee2" providerId="ADAL" clId="{2A074B62-4FC5-440E-B518-E1596DD910E4}" dt="2024-04-12T05:07:07.399" v="124"/>
          <ac:spMkLst>
            <pc:docMk/>
            <pc:sldMk cId="285648481" sldId="514"/>
            <ac:spMk id="19" creationId="{E934D257-912E-9522-2064-4CD3CDD2E595}"/>
          </ac:spMkLst>
        </pc:spChg>
        <pc:spChg chg="mod">
          <ac:chgData name="Pooja HK" userId="3cc65448-31aa-46d7-ad90-6bac825c0ee2" providerId="ADAL" clId="{2A074B62-4FC5-440E-B518-E1596DD910E4}" dt="2024-04-12T05:07:07.399" v="124"/>
          <ac:spMkLst>
            <pc:docMk/>
            <pc:sldMk cId="285648481" sldId="514"/>
            <ac:spMk id="20" creationId="{DCEC8FD0-51CE-4376-95BE-C588E8832E35}"/>
          </ac:spMkLst>
        </pc:spChg>
        <pc:spChg chg="mod">
          <ac:chgData name="Pooja HK" userId="3cc65448-31aa-46d7-ad90-6bac825c0ee2" providerId="ADAL" clId="{2A074B62-4FC5-440E-B518-E1596DD910E4}" dt="2024-04-12T05:07:07.399" v="124"/>
          <ac:spMkLst>
            <pc:docMk/>
            <pc:sldMk cId="285648481" sldId="514"/>
            <ac:spMk id="21" creationId="{45E66A7B-791E-2FF6-4578-E0735F716764}"/>
          </ac:spMkLst>
        </pc:spChg>
        <pc:spChg chg="mod">
          <ac:chgData name="Pooja HK" userId="3cc65448-31aa-46d7-ad90-6bac825c0ee2" providerId="ADAL" clId="{2A074B62-4FC5-440E-B518-E1596DD910E4}" dt="2024-04-12T05:07:07.399" v="124"/>
          <ac:spMkLst>
            <pc:docMk/>
            <pc:sldMk cId="285648481" sldId="514"/>
            <ac:spMk id="22" creationId="{B4AA47DC-D490-8B07-5BF6-8B41CB1EE544}"/>
          </ac:spMkLst>
        </pc:spChg>
        <pc:spChg chg="mod">
          <ac:chgData name="Pooja HK" userId="3cc65448-31aa-46d7-ad90-6bac825c0ee2" providerId="ADAL" clId="{2A074B62-4FC5-440E-B518-E1596DD910E4}" dt="2024-04-12T05:07:07.399" v="124"/>
          <ac:spMkLst>
            <pc:docMk/>
            <pc:sldMk cId="285648481" sldId="514"/>
            <ac:spMk id="23" creationId="{A3850AC8-D498-5BFA-B665-C25A1ADCB713}"/>
          </ac:spMkLst>
        </pc:spChg>
        <pc:spChg chg="mod">
          <ac:chgData name="Pooja HK" userId="3cc65448-31aa-46d7-ad90-6bac825c0ee2" providerId="ADAL" clId="{2A074B62-4FC5-440E-B518-E1596DD910E4}" dt="2024-04-12T05:07:07.399" v="124"/>
          <ac:spMkLst>
            <pc:docMk/>
            <pc:sldMk cId="285648481" sldId="514"/>
            <ac:spMk id="25" creationId="{EAFAD5D2-44A3-7CA7-BEDD-35E30996C521}"/>
          </ac:spMkLst>
        </pc:spChg>
        <pc:spChg chg="mod">
          <ac:chgData name="Pooja HK" userId="3cc65448-31aa-46d7-ad90-6bac825c0ee2" providerId="ADAL" clId="{2A074B62-4FC5-440E-B518-E1596DD910E4}" dt="2024-04-12T05:07:07.399" v="124"/>
          <ac:spMkLst>
            <pc:docMk/>
            <pc:sldMk cId="285648481" sldId="514"/>
            <ac:spMk id="26" creationId="{8AEECC45-008D-B3E6-44E1-D8169E52880C}"/>
          </ac:spMkLst>
        </pc:spChg>
        <pc:spChg chg="mod">
          <ac:chgData name="Pooja HK" userId="3cc65448-31aa-46d7-ad90-6bac825c0ee2" providerId="ADAL" clId="{2A074B62-4FC5-440E-B518-E1596DD910E4}" dt="2024-04-12T05:07:07.399" v="124"/>
          <ac:spMkLst>
            <pc:docMk/>
            <pc:sldMk cId="285648481" sldId="514"/>
            <ac:spMk id="27" creationId="{0B1CD498-8686-7457-AD72-517096D30B99}"/>
          </ac:spMkLst>
        </pc:spChg>
        <pc:spChg chg="mod">
          <ac:chgData name="Pooja HK" userId="3cc65448-31aa-46d7-ad90-6bac825c0ee2" providerId="ADAL" clId="{2A074B62-4FC5-440E-B518-E1596DD910E4}" dt="2024-04-12T05:07:07.399" v="124"/>
          <ac:spMkLst>
            <pc:docMk/>
            <pc:sldMk cId="285648481" sldId="514"/>
            <ac:spMk id="28" creationId="{D8D6E447-A44C-CD90-D082-D698B90195A9}"/>
          </ac:spMkLst>
        </pc:spChg>
        <pc:spChg chg="mod">
          <ac:chgData name="Pooja HK" userId="3cc65448-31aa-46d7-ad90-6bac825c0ee2" providerId="ADAL" clId="{2A074B62-4FC5-440E-B518-E1596DD910E4}" dt="2024-04-12T05:07:07.399" v="124"/>
          <ac:spMkLst>
            <pc:docMk/>
            <pc:sldMk cId="285648481" sldId="514"/>
            <ac:spMk id="30" creationId="{2A9527C4-FE9A-46A0-6ABD-82A8F1FFF83A}"/>
          </ac:spMkLst>
        </pc:spChg>
        <pc:spChg chg="mod">
          <ac:chgData name="Pooja HK" userId="3cc65448-31aa-46d7-ad90-6bac825c0ee2" providerId="ADAL" clId="{2A074B62-4FC5-440E-B518-E1596DD910E4}" dt="2024-04-12T05:07:07.399" v="124"/>
          <ac:spMkLst>
            <pc:docMk/>
            <pc:sldMk cId="285648481" sldId="514"/>
            <ac:spMk id="31" creationId="{6506933C-3BE4-2533-0984-D2476E5A7D19}"/>
          </ac:spMkLst>
        </pc:spChg>
        <pc:spChg chg="mod">
          <ac:chgData name="Pooja HK" userId="3cc65448-31aa-46d7-ad90-6bac825c0ee2" providerId="ADAL" clId="{2A074B62-4FC5-440E-B518-E1596DD910E4}" dt="2024-04-12T05:07:07.399" v="124"/>
          <ac:spMkLst>
            <pc:docMk/>
            <pc:sldMk cId="285648481" sldId="514"/>
            <ac:spMk id="50" creationId="{87252F20-FD7D-57E0-0F75-ED02A4CCE2C9}"/>
          </ac:spMkLst>
        </pc:spChg>
        <pc:spChg chg="mod">
          <ac:chgData name="Pooja HK" userId="3cc65448-31aa-46d7-ad90-6bac825c0ee2" providerId="ADAL" clId="{2A074B62-4FC5-440E-B518-E1596DD910E4}" dt="2024-04-12T05:07:07.399" v="124"/>
          <ac:spMkLst>
            <pc:docMk/>
            <pc:sldMk cId="285648481" sldId="514"/>
            <ac:spMk id="51" creationId="{33B854B6-7589-C7F0-8D43-AB97820D8099}"/>
          </ac:spMkLst>
        </pc:spChg>
        <pc:spChg chg="mod">
          <ac:chgData name="Pooja HK" userId="3cc65448-31aa-46d7-ad90-6bac825c0ee2" providerId="ADAL" clId="{2A074B62-4FC5-440E-B518-E1596DD910E4}" dt="2024-04-12T05:07:07.399" v="124"/>
          <ac:spMkLst>
            <pc:docMk/>
            <pc:sldMk cId="285648481" sldId="514"/>
            <ac:spMk id="52" creationId="{354F30CD-1D67-3B4D-435E-4AB50D4B459F}"/>
          </ac:spMkLst>
        </pc:spChg>
        <pc:spChg chg="mod">
          <ac:chgData name="Pooja HK" userId="3cc65448-31aa-46d7-ad90-6bac825c0ee2" providerId="ADAL" clId="{2A074B62-4FC5-440E-B518-E1596DD910E4}" dt="2024-04-12T05:07:07.399" v="124"/>
          <ac:spMkLst>
            <pc:docMk/>
            <pc:sldMk cId="285648481" sldId="514"/>
            <ac:spMk id="53" creationId="{D781D203-D457-21A6-7115-01A8A30B3525}"/>
          </ac:spMkLst>
        </pc:spChg>
        <pc:spChg chg="mod">
          <ac:chgData name="Pooja HK" userId="3cc65448-31aa-46d7-ad90-6bac825c0ee2" providerId="ADAL" clId="{2A074B62-4FC5-440E-B518-E1596DD910E4}" dt="2024-04-12T05:07:07.399" v="124"/>
          <ac:spMkLst>
            <pc:docMk/>
            <pc:sldMk cId="285648481" sldId="514"/>
            <ac:spMk id="54" creationId="{1C1F3E8F-97DE-306D-32E7-44482672F1BD}"/>
          </ac:spMkLst>
        </pc:spChg>
        <pc:spChg chg="mod">
          <ac:chgData name="Pooja HK" userId="3cc65448-31aa-46d7-ad90-6bac825c0ee2" providerId="ADAL" clId="{2A074B62-4FC5-440E-B518-E1596DD910E4}" dt="2024-04-12T05:07:07.399" v="124"/>
          <ac:spMkLst>
            <pc:docMk/>
            <pc:sldMk cId="285648481" sldId="514"/>
            <ac:spMk id="55" creationId="{93784802-3572-AAD1-79E7-DB92377A2FFB}"/>
          </ac:spMkLst>
        </pc:spChg>
        <pc:spChg chg="mod">
          <ac:chgData name="Pooja HK" userId="3cc65448-31aa-46d7-ad90-6bac825c0ee2" providerId="ADAL" clId="{2A074B62-4FC5-440E-B518-E1596DD910E4}" dt="2024-04-12T05:07:07.399" v="124"/>
          <ac:spMkLst>
            <pc:docMk/>
            <pc:sldMk cId="285648481" sldId="514"/>
            <ac:spMk id="56" creationId="{4FF54F16-6FC0-48F6-8EB1-B93921462B51}"/>
          </ac:spMkLst>
        </pc:spChg>
        <pc:spChg chg="mod">
          <ac:chgData name="Pooja HK" userId="3cc65448-31aa-46d7-ad90-6bac825c0ee2" providerId="ADAL" clId="{2A074B62-4FC5-440E-B518-E1596DD910E4}" dt="2024-04-12T05:07:07.399" v="124"/>
          <ac:spMkLst>
            <pc:docMk/>
            <pc:sldMk cId="285648481" sldId="514"/>
            <ac:spMk id="57" creationId="{AC107E05-56A8-1BF6-632D-3743D4E1203A}"/>
          </ac:spMkLst>
        </pc:spChg>
        <pc:spChg chg="mod">
          <ac:chgData name="Pooja HK" userId="3cc65448-31aa-46d7-ad90-6bac825c0ee2" providerId="ADAL" clId="{2A074B62-4FC5-440E-B518-E1596DD910E4}" dt="2024-04-12T05:07:07.399" v="124"/>
          <ac:spMkLst>
            <pc:docMk/>
            <pc:sldMk cId="285648481" sldId="514"/>
            <ac:spMk id="58" creationId="{D2B3D9BF-26D8-B1EE-4897-0BCEE64879DA}"/>
          </ac:spMkLst>
        </pc:spChg>
        <pc:spChg chg="mod">
          <ac:chgData name="Pooja HK" userId="3cc65448-31aa-46d7-ad90-6bac825c0ee2" providerId="ADAL" clId="{2A074B62-4FC5-440E-B518-E1596DD910E4}" dt="2024-04-12T05:07:07.399" v="124"/>
          <ac:spMkLst>
            <pc:docMk/>
            <pc:sldMk cId="285648481" sldId="514"/>
            <ac:spMk id="59" creationId="{A532DFAF-56CC-0931-D0A2-7A06EB51FB04}"/>
          </ac:spMkLst>
        </pc:spChg>
        <pc:spChg chg="mod">
          <ac:chgData name="Pooja HK" userId="3cc65448-31aa-46d7-ad90-6bac825c0ee2" providerId="ADAL" clId="{2A074B62-4FC5-440E-B518-E1596DD910E4}" dt="2024-04-12T05:07:07.399" v="124"/>
          <ac:spMkLst>
            <pc:docMk/>
            <pc:sldMk cId="285648481" sldId="514"/>
            <ac:spMk id="60" creationId="{61837542-4092-A862-FA43-C98014F19FCD}"/>
          </ac:spMkLst>
        </pc:spChg>
        <pc:spChg chg="mod">
          <ac:chgData name="Pooja HK" userId="3cc65448-31aa-46d7-ad90-6bac825c0ee2" providerId="ADAL" clId="{2A074B62-4FC5-440E-B518-E1596DD910E4}" dt="2024-04-12T05:07:07.399" v="124"/>
          <ac:spMkLst>
            <pc:docMk/>
            <pc:sldMk cId="285648481" sldId="514"/>
            <ac:spMk id="61" creationId="{83D630A9-36BF-31D2-B498-6D18C840A579}"/>
          </ac:spMkLst>
        </pc:spChg>
        <pc:spChg chg="mod">
          <ac:chgData name="Pooja HK" userId="3cc65448-31aa-46d7-ad90-6bac825c0ee2" providerId="ADAL" clId="{2A074B62-4FC5-440E-B518-E1596DD910E4}" dt="2024-04-12T05:07:07.399" v="124"/>
          <ac:spMkLst>
            <pc:docMk/>
            <pc:sldMk cId="285648481" sldId="514"/>
            <ac:spMk id="62" creationId="{19509C48-37D5-31D9-DB80-03FD1B7FDAC1}"/>
          </ac:spMkLst>
        </pc:spChg>
        <pc:spChg chg="mod">
          <ac:chgData name="Pooja HK" userId="3cc65448-31aa-46d7-ad90-6bac825c0ee2" providerId="ADAL" clId="{2A074B62-4FC5-440E-B518-E1596DD910E4}" dt="2024-04-12T05:07:07.399" v="124"/>
          <ac:spMkLst>
            <pc:docMk/>
            <pc:sldMk cId="285648481" sldId="514"/>
            <ac:spMk id="63" creationId="{96DE2F4A-A8A1-8C68-BBBD-C88D3C415124}"/>
          </ac:spMkLst>
        </pc:spChg>
        <pc:spChg chg="mod">
          <ac:chgData name="Pooja HK" userId="3cc65448-31aa-46d7-ad90-6bac825c0ee2" providerId="ADAL" clId="{2A074B62-4FC5-440E-B518-E1596DD910E4}" dt="2024-04-12T05:07:07.399" v="124"/>
          <ac:spMkLst>
            <pc:docMk/>
            <pc:sldMk cId="285648481" sldId="514"/>
            <ac:spMk id="64" creationId="{6AD87862-A507-B65E-24B3-32B70CF49908}"/>
          </ac:spMkLst>
        </pc:spChg>
        <pc:spChg chg="mod">
          <ac:chgData name="Pooja HK" userId="3cc65448-31aa-46d7-ad90-6bac825c0ee2" providerId="ADAL" clId="{2A074B62-4FC5-440E-B518-E1596DD910E4}" dt="2024-04-12T05:07:07.399" v="124"/>
          <ac:spMkLst>
            <pc:docMk/>
            <pc:sldMk cId="285648481" sldId="514"/>
            <ac:spMk id="65" creationId="{4A4BA22A-BC17-EC5F-1FB7-FDFFB01D6EE4}"/>
          </ac:spMkLst>
        </pc:spChg>
        <pc:spChg chg="mod">
          <ac:chgData name="Pooja HK" userId="3cc65448-31aa-46d7-ad90-6bac825c0ee2" providerId="ADAL" clId="{2A074B62-4FC5-440E-B518-E1596DD910E4}" dt="2024-04-12T05:07:07.399" v="124"/>
          <ac:spMkLst>
            <pc:docMk/>
            <pc:sldMk cId="285648481" sldId="514"/>
            <ac:spMk id="66" creationId="{62F526E2-9D4E-F019-DF7D-60F852E01BE5}"/>
          </ac:spMkLst>
        </pc:spChg>
        <pc:spChg chg="mod">
          <ac:chgData name="Pooja HK" userId="3cc65448-31aa-46d7-ad90-6bac825c0ee2" providerId="ADAL" clId="{2A074B62-4FC5-440E-B518-E1596DD910E4}" dt="2024-04-12T05:07:07.399" v="124"/>
          <ac:spMkLst>
            <pc:docMk/>
            <pc:sldMk cId="285648481" sldId="514"/>
            <ac:spMk id="67" creationId="{1F797FCF-0BAB-2638-80DA-5139200C1FB0}"/>
          </ac:spMkLst>
        </pc:spChg>
        <pc:spChg chg="mod">
          <ac:chgData name="Pooja HK" userId="3cc65448-31aa-46d7-ad90-6bac825c0ee2" providerId="ADAL" clId="{2A074B62-4FC5-440E-B518-E1596DD910E4}" dt="2024-04-12T05:07:07.399" v="124"/>
          <ac:spMkLst>
            <pc:docMk/>
            <pc:sldMk cId="285648481" sldId="514"/>
            <ac:spMk id="68" creationId="{7D82C585-FA0E-BCE1-A35D-C4C34545D44B}"/>
          </ac:spMkLst>
        </pc:spChg>
        <pc:spChg chg="mod">
          <ac:chgData name="Pooja HK" userId="3cc65448-31aa-46d7-ad90-6bac825c0ee2" providerId="ADAL" clId="{2A074B62-4FC5-440E-B518-E1596DD910E4}" dt="2024-04-12T05:07:07.399" v="124"/>
          <ac:spMkLst>
            <pc:docMk/>
            <pc:sldMk cId="285648481" sldId="514"/>
            <ac:spMk id="69" creationId="{3D9559AB-7B17-1DCB-A8EC-FA878A78F802}"/>
          </ac:spMkLst>
        </pc:spChg>
        <pc:spChg chg="mod">
          <ac:chgData name="Pooja HK" userId="3cc65448-31aa-46d7-ad90-6bac825c0ee2" providerId="ADAL" clId="{2A074B62-4FC5-440E-B518-E1596DD910E4}" dt="2024-04-12T05:07:07.399" v="124"/>
          <ac:spMkLst>
            <pc:docMk/>
            <pc:sldMk cId="285648481" sldId="514"/>
            <ac:spMk id="70" creationId="{424CDFC5-5C66-5908-721A-A99E691267B5}"/>
          </ac:spMkLst>
        </pc:spChg>
        <pc:spChg chg="mod">
          <ac:chgData name="Pooja HK" userId="3cc65448-31aa-46d7-ad90-6bac825c0ee2" providerId="ADAL" clId="{2A074B62-4FC5-440E-B518-E1596DD910E4}" dt="2024-04-12T05:07:07.399" v="124"/>
          <ac:spMkLst>
            <pc:docMk/>
            <pc:sldMk cId="285648481" sldId="514"/>
            <ac:spMk id="71" creationId="{4EA26FC4-E022-2C82-AC3A-EDB26F83D9FF}"/>
          </ac:spMkLst>
        </pc:spChg>
        <pc:spChg chg="mod">
          <ac:chgData name="Pooja HK" userId="3cc65448-31aa-46d7-ad90-6bac825c0ee2" providerId="ADAL" clId="{2A074B62-4FC5-440E-B518-E1596DD910E4}" dt="2024-04-12T05:07:07.399" v="124"/>
          <ac:spMkLst>
            <pc:docMk/>
            <pc:sldMk cId="285648481" sldId="514"/>
            <ac:spMk id="72" creationId="{FD0BB40C-0580-8ACC-D2EF-013280C18C4C}"/>
          </ac:spMkLst>
        </pc:spChg>
        <pc:spChg chg="mod">
          <ac:chgData name="Pooja HK" userId="3cc65448-31aa-46d7-ad90-6bac825c0ee2" providerId="ADAL" clId="{2A074B62-4FC5-440E-B518-E1596DD910E4}" dt="2024-04-12T05:07:07.399" v="124"/>
          <ac:spMkLst>
            <pc:docMk/>
            <pc:sldMk cId="285648481" sldId="514"/>
            <ac:spMk id="73" creationId="{825DC1C5-1101-2C78-76A9-4915CF90731A}"/>
          </ac:spMkLst>
        </pc:spChg>
        <pc:spChg chg="mod">
          <ac:chgData name="Pooja HK" userId="3cc65448-31aa-46d7-ad90-6bac825c0ee2" providerId="ADAL" clId="{2A074B62-4FC5-440E-B518-E1596DD910E4}" dt="2024-04-12T05:07:07.399" v="124"/>
          <ac:spMkLst>
            <pc:docMk/>
            <pc:sldMk cId="285648481" sldId="514"/>
            <ac:spMk id="74" creationId="{5049A1F6-088D-0E5C-9DAE-3CF552265672}"/>
          </ac:spMkLst>
        </pc:spChg>
        <pc:spChg chg="mod">
          <ac:chgData name="Pooja HK" userId="3cc65448-31aa-46d7-ad90-6bac825c0ee2" providerId="ADAL" clId="{2A074B62-4FC5-440E-B518-E1596DD910E4}" dt="2024-04-12T05:07:07.399" v="124"/>
          <ac:spMkLst>
            <pc:docMk/>
            <pc:sldMk cId="285648481" sldId="514"/>
            <ac:spMk id="75" creationId="{406FD026-96FA-2D48-DD0E-3B4B052E10E2}"/>
          </ac:spMkLst>
        </pc:spChg>
        <pc:spChg chg="mod">
          <ac:chgData name="Pooja HK" userId="3cc65448-31aa-46d7-ad90-6bac825c0ee2" providerId="ADAL" clId="{2A074B62-4FC5-440E-B518-E1596DD910E4}" dt="2024-04-12T05:07:07.399" v="124"/>
          <ac:spMkLst>
            <pc:docMk/>
            <pc:sldMk cId="285648481" sldId="514"/>
            <ac:spMk id="76" creationId="{5EBF2B5B-A90B-F255-763D-AD8AE3A1F59C}"/>
          </ac:spMkLst>
        </pc:spChg>
        <pc:spChg chg="mod">
          <ac:chgData name="Pooja HK" userId="3cc65448-31aa-46d7-ad90-6bac825c0ee2" providerId="ADAL" clId="{2A074B62-4FC5-440E-B518-E1596DD910E4}" dt="2024-04-12T05:07:07.399" v="124"/>
          <ac:spMkLst>
            <pc:docMk/>
            <pc:sldMk cId="285648481" sldId="514"/>
            <ac:spMk id="77" creationId="{411512B7-63AA-E2FA-32A9-655701458BBC}"/>
          </ac:spMkLst>
        </pc:spChg>
        <pc:spChg chg="mod">
          <ac:chgData name="Pooja HK" userId="3cc65448-31aa-46d7-ad90-6bac825c0ee2" providerId="ADAL" clId="{2A074B62-4FC5-440E-B518-E1596DD910E4}" dt="2024-04-12T05:07:07.399" v="124"/>
          <ac:spMkLst>
            <pc:docMk/>
            <pc:sldMk cId="285648481" sldId="514"/>
            <ac:spMk id="78" creationId="{BA83CC01-8AA6-A0FF-B383-D3FB0F13D238}"/>
          </ac:spMkLst>
        </pc:spChg>
        <pc:spChg chg="mod">
          <ac:chgData name="Pooja HK" userId="3cc65448-31aa-46d7-ad90-6bac825c0ee2" providerId="ADAL" clId="{2A074B62-4FC5-440E-B518-E1596DD910E4}" dt="2024-04-12T05:07:07.399" v="124"/>
          <ac:spMkLst>
            <pc:docMk/>
            <pc:sldMk cId="285648481" sldId="514"/>
            <ac:spMk id="79" creationId="{012F7138-B2C3-3BCD-2933-9A15CE5B5A61}"/>
          </ac:spMkLst>
        </pc:spChg>
        <pc:spChg chg="mod">
          <ac:chgData name="Pooja HK" userId="3cc65448-31aa-46d7-ad90-6bac825c0ee2" providerId="ADAL" clId="{2A074B62-4FC5-440E-B518-E1596DD910E4}" dt="2024-04-12T05:07:07.399" v="124"/>
          <ac:spMkLst>
            <pc:docMk/>
            <pc:sldMk cId="285648481" sldId="514"/>
            <ac:spMk id="80" creationId="{E7379E0B-3AFB-BFD7-B772-AB961B2A9769}"/>
          </ac:spMkLst>
        </pc:spChg>
        <pc:spChg chg="mod">
          <ac:chgData name="Pooja HK" userId="3cc65448-31aa-46d7-ad90-6bac825c0ee2" providerId="ADAL" clId="{2A074B62-4FC5-440E-B518-E1596DD910E4}" dt="2024-04-12T05:07:07.399" v="124"/>
          <ac:spMkLst>
            <pc:docMk/>
            <pc:sldMk cId="285648481" sldId="514"/>
            <ac:spMk id="81" creationId="{7DBCFDDE-F57F-65B3-F78D-2C789D5CD2D8}"/>
          </ac:spMkLst>
        </pc:spChg>
        <pc:spChg chg="mod">
          <ac:chgData name="Pooja HK" userId="3cc65448-31aa-46d7-ad90-6bac825c0ee2" providerId="ADAL" clId="{2A074B62-4FC5-440E-B518-E1596DD910E4}" dt="2024-04-12T05:07:07.399" v="124"/>
          <ac:spMkLst>
            <pc:docMk/>
            <pc:sldMk cId="285648481" sldId="514"/>
            <ac:spMk id="82" creationId="{C9E5F4BD-80ED-A181-C04B-F1060D7830D8}"/>
          </ac:spMkLst>
        </pc:spChg>
        <pc:spChg chg="mod">
          <ac:chgData name="Pooja HK" userId="3cc65448-31aa-46d7-ad90-6bac825c0ee2" providerId="ADAL" clId="{2A074B62-4FC5-440E-B518-E1596DD910E4}" dt="2024-04-12T05:07:07.399" v="124"/>
          <ac:spMkLst>
            <pc:docMk/>
            <pc:sldMk cId="285648481" sldId="514"/>
            <ac:spMk id="83" creationId="{7577960E-2BCD-20DD-595C-17DEE1B02157}"/>
          </ac:spMkLst>
        </pc:spChg>
        <pc:spChg chg="mod">
          <ac:chgData name="Pooja HK" userId="3cc65448-31aa-46d7-ad90-6bac825c0ee2" providerId="ADAL" clId="{2A074B62-4FC5-440E-B518-E1596DD910E4}" dt="2024-04-12T05:07:07.399" v="124"/>
          <ac:spMkLst>
            <pc:docMk/>
            <pc:sldMk cId="285648481" sldId="514"/>
            <ac:spMk id="84" creationId="{AD1529E1-7D67-8E38-1186-696612D009F4}"/>
          </ac:spMkLst>
        </pc:spChg>
        <pc:spChg chg="mod">
          <ac:chgData name="Pooja HK" userId="3cc65448-31aa-46d7-ad90-6bac825c0ee2" providerId="ADAL" clId="{2A074B62-4FC5-440E-B518-E1596DD910E4}" dt="2024-04-12T05:07:07.399" v="124"/>
          <ac:spMkLst>
            <pc:docMk/>
            <pc:sldMk cId="285648481" sldId="514"/>
            <ac:spMk id="85" creationId="{2C7EC2FD-F771-AEB6-94D4-182D267C8FD2}"/>
          </ac:spMkLst>
        </pc:spChg>
        <pc:spChg chg="mod">
          <ac:chgData name="Pooja HK" userId="3cc65448-31aa-46d7-ad90-6bac825c0ee2" providerId="ADAL" clId="{2A074B62-4FC5-440E-B518-E1596DD910E4}" dt="2024-04-12T05:07:07.399" v="124"/>
          <ac:spMkLst>
            <pc:docMk/>
            <pc:sldMk cId="285648481" sldId="514"/>
            <ac:spMk id="86" creationId="{40323EB6-23C3-E2ED-DAC2-1D43411259B4}"/>
          </ac:spMkLst>
        </pc:spChg>
        <pc:spChg chg="mod">
          <ac:chgData name="Pooja HK" userId="3cc65448-31aa-46d7-ad90-6bac825c0ee2" providerId="ADAL" clId="{2A074B62-4FC5-440E-B518-E1596DD910E4}" dt="2024-04-12T05:07:07.399" v="124"/>
          <ac:spMkLst>
            <pc:docMk/>
            <pc:sldMk cId="285648481" sldId="514"/>
            <ac:spMk id="87" creationId="{9E416AA7-BA5E-83CB-CDA7-E32E6B4586A5}"/>
          </ac:spMkLst>
        </pc:spChg>
        <pc:spChg chg="mod">
          <ac:chgData name="Pooja HK" userId="3cc65448-31aa-46d7-ad90-6bac825c0ee2" providerId="ADAL" clId="{2A074B62-4FC5-440E-B518-E1596DD910E4}" dt="2024-04-12T05:07:07.399" v="124"/>
          <ac:spMkLst>
            <pc:docMk/>
            <pc:sldMk cId="285648481" sldId="514"/>
            <ac:spMk id="88" creationId="{AE6CEA54-6D7C-CFB4-BA91-056C76F051FA}"/>
          </ac:spMkLst>
        </pc:spChg>
        <pc:spChg chg="mod">
          <ac:chgData name="Pooja HK" userId="3cc65448-31aa-46d7-ad90-6bac825c0ee2" providerId="ADAL" clId="{2A074B62-4FC5-440E-B518-E1596DD910E4}" dt="2024-04-12T05:07:07.399" v="124"/>
          <ac:spMkLst>
            <pc:docMk/>
            <pc:sldMk cId="285648481" sldId="514"/>
            <ac:spMk id="89" creationId="{F5DA702E-9ACD-2D79-6CE6-4A1EFC0C46D1}"/>
          </ac:spMkLst>
        </pc:spChg>
        <pc:spChg chg="mod">
          <ac:chgData name="Pooja HK" userId="3cc65448-31aa-46d7-ad90-6bac825c0ee2" providerId="ADAL" clId="{2A074B62-4FC5-440E-B518-E1596DD910E4}" dt="2024-04-12T05:07:07.399" v="124"/>
          <ac:spMkLst>
            <pc:docMk/>
            <pc:sldMk cId="285648481" sldId="514"/>
            <ac:spMk id="90" creationId="{AC202C21-F071-7AB7-2182-8E86AB1B1F90}"/>
          </ac:spMkLst>
        </pc:spChg>
        <pc:spChg chg="mod">
          <ac:chgData name="Pooja HK" userId="3cc65448-31aa-46d7-ad90-6bac825c0ee2" providerId="ADAL" clId="{2A074B62-4FC5-440E-B518-E1596DD910E4}" dt="2024-04-12T05:07:07.399" v="124"/>
          <ac:spMkLst>
            <pc:docMk/>
            <pc:sldMk cId="285648481" sldId="514"/>
            <ac:spMk id="91" creationId="{26D3E8E6-4D66-FF25-62AC-C2E92207CE02}"/>
          </ac:spMkLst>
        </pc:spChg>
        <pc:spChg chg="mod">
          <ac:chgData name="Pooja HK" userId="3cc65448-31aa-46d7-ad90-6bac825c0ee2" providerId="ADAL" clId="{2A074B62-4FC5-440E-B518-E1596DD910E4}" dt="2024-04-12T05:07:07.399" v="124"/>
          <ac:spMkLst>
            <pc:docMk/>
            <pc:sldMk cId="285648481" sldId="514"/>
            <ac:spMk id="92" creationId="{465CD33A-2226-3308-BB88-000782C424BB}"/>
          </ac:spMkLst>
        </pc:spChg>
        <pc:spChg chg="mod">
          <ac:chgData name="Pooja HK" userId="3cc65448-31aa-46d7-ad90-6bac825c0ee2" providerId="ADAL" clId="{2A074B62-4FC5-440E-B518-E1596DD910E4}" dt="2024-04-12T05:07:07.399" v="124"/>
          <ac:spMkLst>
            <pc:docMk/>
            <pc:sldMk cId="285648481" sldId="514"/>
            <ac:spMk id="93" creationId="{DC6709E7-57CC-4E01-CF49-5C5131934B6F}"/>
          </ac:spMkLst>
        </pc:spChg>
        <pc:spChg chg="mod">
          <ac:chgData name="Pooja HK" userId="3cc65448-31aa-46d7-ad90-6bac825c0ee2" providerId="ADAL" clId="{2A074B62-4FC5-440E-B518-E1596DD910E4}" dt="2024-04-12T05:07:07.399" v="124"/>
          <ac:spMkLst>
            <pc:docMk/>
            <pc:sldMk cId="285648481" sldId="514"/>
            <ac:spMk id="94" creationId="{82E53777-6EE5-41AB-33CD-8B2FACB0802F}"/>
          </ac:spMkLst>
        </pc:spChg>
        <pc:spChg chg="mod">
          <ac:chgData name="Pooja HK" userId="3cc65448-31aa-46d7-ad90-6bac825c0ee2" providerId="ADAL" clId="{2A074B62-4FC5-440E-B518-E1596DD910E4}" dt="2024-04-12T05:07:07.399" v="124"/>
          <ac:spMkLst>
            <pc:docMk/>
            <pc:sldMk cId="285648481" sldId="514"/>
            <ac:spMk id="95" creationId="{6BBE1713-0B2E-C684-A9C7-31C9AF14EF05}"/>
          </ac:spMkLst>
        </pc:spChg>
        <pc:spChg chg="mod">
          <ac:chgData name="Pooja HK" userId="3cc65448-31aa-46d7-ad90-6bac825c0ee2" providerId="ADAL" clId="{2A074B62-4FC5-440E-B518-E1596DD910E4}" dt="2024-04-12T05:07:07.399" v="124"/>
          <ac:spMkLst>
            <pc:docMk/>
            <pc:sldMk cId="285648481" sldId="514"/>
            <ac:spMk id="96" creationId="{47EB7934-080A-4882-1299-B6B5C5908711}"/>
          </ac:spMkLst>
        </pc:spChg>
        <pc:spChg chg="mod">
          <ac:chgData name="Pooja HK" userId="3cc65448-31aa-46d7-ad90-6bac825c0ee2" providerId="ADAL" clId="{2A074B62-4FC5-440E-B518-E1596DD910E4}" dt="2024-04-12T05:07:07.399" v="124"/>
          <ac:spMkLst>
            <pc:docMk/>
            <pc:sldMk cId="285648481" sldId="514"/>
            <ac:spMk id="97" creationId="{2898A70A-D197-41A4-B707-DD54202D8E0E}"/>
          </ac:spMkLst>
        </pc:spChg>
        <pc:spChg chg="mod">
          <ac:chgData name="Pooja HK" userId="3cc65448-31aa-46d7-ad90-6bac825c0ee2" providerId="ADAL" clId="{2A074B62-4FC5-440E-B518-E1596DD910E4}" dt="2024-04-12T05:07:07.399" v="124"/>
          <ac:spMkLst>
            <pc:docMk/>
            <pc:sldMk cId="285648481" sldId="514"/>
            <ac:spMk id="98" creationId="{0B05DFD0-9538-2C26-A8A3-C592D45B8AEB}"/>
          </ac:spMkLst>
        </pc:spChg>
        <pc:spChg chg="mod">
          <ac:chgData name="Pooja HK" userId="3cc65448-31aa-46d7-ad90-6bac825c0ee2" providerId="ADAL" clId="{2A074B62-4FC5-440E-B518-E1596DD910E4}" dt="2024-04-12T05:07:07.399" v="124"/>
          <ac:spMkLst>
            <pc:docMk/>
            <pc:sldMk cId="285648481" sldId="514"/>
            <ac:spMk id="99" creationId="{F138135A-45E2-AFB9-35E7-13C58858EA49}"/>
          </ac:spMkLst>
        </pc:spChg>
        <pc:spChg chg="mod">
          <ac:chgData name="Pooja HK" userId="3cc65448-31aa-46d7-ad90-6bac825c0ee2" providerId="ADAL" clId="{2A074B62-4FC5-440E-B518-E1596DD910E4}" dt="2024-04-12T05:07:07.399" v="124"/>
          <ac:spMkLst>
            <pc:docMk/>
            <pc:sldMk cId="285648481" sldId="514"/>
            <ac:spMk id="100" creationId="{69702148-9598-FD56-85D8-D1C84EDDB719}"/>
          </ac:spMkLst>
        </pc:spChg>
        <pc:spChg chg="mod">
          <ac:chgData name="Pooja HK" userId="3cc65448-31aa-46d7-ad90-6bac825c0ee2" providerId="ADAL" clId="{2A074B62-4FC5-440E-B518-E1596DD910E4}" dt="2024-04-12T05:07:07.399" v="124"/>
          <ac:spMkLst>
            <pc:docMk/>
            <pc:sldMk cId="285648481" sldId="514"/>
            <ac:spMk id="101" creationId="{368BC692-6D03-157D-1362-8430CDE3B5A4}"/>
          </ac:spMkLst>
        </pc:spChg>
        <pc:spChg chg="mod">
          <ac:chgData name="Pooja HK" userId="3cc65448-31aa-46d7-ad90-6bac825c0ee2" providerId="ADAL" clId="{2A074B62-4FC5-440E-B518-E1596DD910E4}" dt="2024-04-12T05:07:07.399" v="124"/>
          <ac:spMkLst>
            <pc:docMk/>
            <pc:sldMk cId="285648481" sldId="514"/>
            <ac:spMk id="102" creationId="{1BE57599-63AD-A43F-31F7-0014DA9BFC7C}"/>
          </ac:spMkLst>
        </pc:spChg>
        <pc:spChg chg="mod">
          <ac:chgData name="Pooja HK" userId="3cc65448-31aa-46d7-ad90-6bac825c0ee2" providerId="ADAL" clId="{2A074B62-4FC5-440E-B518-E1596DD910E4}" dt="2024-04-12T05:07:07.399" v="124"/>
          <ac:spMkLst>
            <pc:docMk/>
            <pc:sldMk cId="285648481" sldId="514"/>
            <ac:spMk id="103" creationId="{5B062469-91A8-5DC5-0DC2-CDB9DEA8DEEE}"/>
          </ac:spMkLst>
        </pc:spChg>
        <pc:spChg chg="mod">
          <ac:chgData name="Pooja HK" userId="3cc65448-31aa-46d7-ad90-6bac825c0ee2" providerId="ADAL" clId="{2A074B62-4FC5-440E-B518-E1596DD910E4}" dt="2024-04-12T05:07:07.399" v="124"/>
          <ac:spMkLst>
            <pc:docMk/>
            <pc:sldMk cId="285648481" sldId="514"/>
            <ac:spMk id="104" creationId="{EF16D7C6-9516-25D6-812C-683A8077AD9D}"/>
          </ac:spMkLst>
        </pc:spChg>
        <pc:spChg chg="mod">
          <ac:chgData name="Pooja HK" userId="3cc65448-31aa-46d7-ad90-6bac825c0ee2" providerId="ADAL" clId="{2A074B62-4FC5-440E-B518-E1596DD910E4}" dt="2024-04-12T05:07:07.399" v="124"/>
          <ac:spMkLst>
            <pc:docMk/>
            <pc:sldMk cId="285648481" sldId="514"/>
            <ac:spMk id="105" creationId="{BC60C9A0-FC4C-D7C3-C9EA-0E1CBAF838B2}"/>
          </ac:spMkLst>
        </pc:spChg>
        <pc:grpChg chg="add mod">
          <ac:chgData name="Pooja HK" userId="3cc65448-31aa-46d7-ad90-6bac825c0ee2" providerId="ADAL" clId="{2A074B62-4FC5-440E-B518-E1596DD910E4}" dt="2024-04-12T05:07:16.983" v="134" actId="1035"/>
          <ac:grpSpMkLst>
            <pc:docMk/>
            <pc:sldMk cId="285648481" sldId="514"/>
            <ac:grpSpMk id="2" creationId="{A785F522-8732-7F00-4F67-03569C68A434}"/>
          </ac:grpSpMkLst>
        </pc:grpChg>
        <pc:grpChg chg="mod">
          <ac:chgData name="Pooja HK" userId="3cc65448-31aa-46d7-ad90-6bac825c0ee2" providerId="ADAL" clId="{2A074B62-4FC5-440E-B518-E1596DD910E4}" dt="2024-04-12T05:07:07.399" v="124"/>
          <ac:grpSpMkLst>
            <pc:docMk/>
            <pc:sldMk cId="285648481" sldId="514"/>
            <ac:grpSpMk id="14" creationId="{6357D0A3-AE4C-11BB-8174-6FFCB86DE8E4}"/>
          </ac:grpSpMkLst>
        </pc:grpChg>
        <pc:grpChg chg="mod">
          <ac:chgData name="Pooja HK" userId="3cc65448-31aa-46d7-ad90-6bac825c0ee2" providerId="ADAL" clId="{2A074B62-4FC5-440E-B518-E1596DD910E4}" dt="2024-04-12T05:07:07.399" v="124"/>
          <ac:grpSpMkLst>
            <pc:docMk/>
            <pc:sldMk cId="285648481" sldId="514"/>
            <ac:grpSpMk id="29" creationId="{196CF26D-9D0A-FE9F-DDC9-732485556955}"/>
          </ac:grpSpMkLst>
        </pc:grpChg>
        <pc:grpChg chg="mod">
          <ac:chgData name="Pooja HK" userId="3cc65448-31aa-46d7-ad90-6bac825c0ee2" providerId="ADAL" clId="{2A074B62-4FC5-440E-B518-E1596DD910E4}" dt="2024-04-12T05:07:07.399" v="124"/>
          <ac:grpSpMkLst>
            <pc:docMk/>
            <pc:sldMk cId="285648481" sldId="514"/>
            <ac:grpSpMk id="32" creationId="{82C6224F-8F47-3E6C-B87A-9C7D0F91112F}"/>
          </ac:grpSpMkLst>
        </pc:grpChg>
        <pc:grpChg chg="mod">
          <ac:chgData name="Pooja HK" userId="3cc65448-31aa-46d7-ad90-6bac825c0ee2" providerId="ADAL" clId="{2A074B62-4FC5-440E-B518-E1596DD910E4}" dt="2024-04-12T05:07:07.399" v="124"/>
          <ac:grpSpMkLst>
            <pc:docMk/>
            <pc:sldMk cId="285648481" sldId="514"/>
            <ac:grpSpMk id="33" creationId="{6C2E0680-6AEE-A08C-4D53-0E7DB3397B53}"/>
          </ac:grpSpMkLst>
        </pc:grpChg>
        <pc:grpChg chg="mod">
          <ac:chgData name="Pooja HK" userId="3cc65448-31aa-46d7-ad90-6bac825c0ee2" providerId="ADAL" clId="{2A074B62-4FC5-440E-B518-E1596DD910E4}" dt="2024-04-12T05:07:07.399" v="124"/>
          <ac:grpSpMkLst>
            <pc:docMk/>
            <pc:sldMk cId="285648481" sldId="514"/>
            <ac:grpSpMk id="34" creationId="{DFDB9397-2CDB-B449-D47A-2AB1750AC978}"/>
          </ac:grpSpMkLst>
        </pc:grpChg>
        <pc:grpChg chg="mod">
          <ac:chgData name="Pooja HK" userId="3cc65448-31aa-46d7-ad90-6bac825c0ee2" providerId="ADAL" clId="{2A074B62-4FC5-440E-B518-E1596DD910E4}" dt="2024-04-12T05:07:07.399" v="124"/>
          <ac:grpSpMkLst>
            <pc:docMk/>
            <pc:sldMk cId="285648481" sldId="514"/>
            <ac:grpSpMk id="35" creationId="{008E2DEF-C3AA-9818-1DFF-ADF8742EB424}"/>
          </ac:grpSpMkLst>
        </pc:grpChg>
        <pc:grpChg chg="mod">
          <ac:chgData name="Pooja HK" userId="3cc65448-31aa-46d7-ad90-6bac825c0ee2" providerId="ADAL" clId="{2A074B62-4FC5-440E-B518-E1596DD910E4}" dt="2024-04-12T05:07:07.399" v="124"/>
          <ac:grpSpMkLst>
            <pc:docMk/>
            <pc:sldMk cId="285648481" sldId="514"/>
            <ac:grpSpMk id="36" creationId="{6BF9B15B-BC61-744B-001B-888CEB66A098}"/>
          </ac:grpSpMkLst>
        </pc:grpChg>
        <pc:grpChg chg="mod">
          <ac:chgData name="Pooja HK" userId="3cc65448-31aa-46d7-ad90-6bac825c0ee2" providerId="ADAL" clId="{2A074B62-4FC5-440E-B518-E1596DD910E4}" dt="2024-04-12T05:07:07.399" v="124"/>
          <ac:grpSpMkLst>
            <pc:docMk/>
            <pc:sldMk cId="285648481" sldId="514"/>
            <ac:grpSpMk id="37" creationId="{741C5A3C-0C4D-9726-5398-3C767D95C0E8}"/>
          </ac:grpSpMkLst>
        </pc:grpChg>
        <pc:grpChg chg="mod">
          <ac:chgData name="Pooja HK" userId="3cc65448-31aa-46d7-ad90-6bac825c0ee2" providerId="ADAL" clId="{2A074B62-4FC5-440E-B518-E1596DD910E4}" dt="2024-04-12T05:07:07.399" v="124"/>
          <ac:grpSpMkLst>
            <pc:docMk/>
            <pc:sldMk cId="285648481" sldId="514"/>
            <ac:grpSpMk id="38" creationId="{81376D9E-6475-0978-9050-72B4671AD343}"/>
          </ac:grpSpMkLst>
        </pc:grpChg>
        <pc:grpChg chg="mod">
          <ac:chgData name="Pooja HK" userId="3cc65448-31aa-46d7-ad90-6bac825c0ee2" providerId="ADAL" clId="{2A074B62-4FC5-440E-B518-E1596DD910E4}" dt="2024-04-12T05:07:07.399" v="124"/>
          <ac:grpSpMkLst>
            <pc:docMk/>
            <pc:sldMk cId="285648481" sldId="514"/>
            <ac:grpSpMk id="39" creationId="{D0B7CF5F-9B27-5F59-2208-E0ED8A81A9C8}"/>
          </ac:grpSpMkLst>
        </pc:grpChg>
        <pc:grpChg chg="mod">
          <ac:chgData name="Pooja HK" userId="3cc65448-31aa-46d7-ad90-6bac825c0ee2" providerId="ADAL" clId="{2A074B62-4FC5-440E-B518-E1596DD910E4}" dt="2024-04-12T05:07:07.399" v="124"/>
          <ac:grpSpMkLst>
            <pc:docMk/>
            <pc:sldMk cId="285648481" sldId="514"/>
            <ac:grpSpMk id="40" creationId="{FDFA58AB-F856-4036-0E90-F8EF8CFCDD4F}"/>
          </ac:grpSpMkLst>
        </pc:grpChg>
        <pc:grpChg chg="mod">
          <ac:chgData name="Pooja HK" userId="3cc65448-31aa-46d7-ad90-6bac825c0ee2" providerId="ADAL" clId="{2A074B62-4FC5-440E-B518-E1596DD910E4}" dt="2024-04-12T05:07:07.399" v="124"/>
          <ac:grpSpMkLst>
            <pc:docMk/>
            <pc:sldMk cId="285648481" sldId="514"/>
            <ac:grpSpMk id="41" creationId="{0E46397A-F692-ACDC-639F-1788C76C8CC8}"/>
          </ac:grpSpMkLst>
        </pc:grpChg>
        <pc:grpChg chg="mod">
          <ac:chgData name="Pooja HK" userId="3cc65448-31aa-46d7-ad90-6bac825c0ee2" providerId="ADAL" clId="{2A074B62-4FC5-440E-B518-E1596DD910E4}" dt="2024-04-12T05:07:07.399" v="124"/>
          <ac:grpSpMkLst>
            <pc:docMk/>
            <pc:sldMk cId="285648481" sldId="514"/>
            <ac:grpSpMk id="42" creationId="{A1148283-3B4E-10E7-78FA-598476407BD3}"/>
          </ac:grpSpMkLst>
        </pc:grpChg>
        <pc:grpChg chg="mod">
          <ac:chgData name="Pooja HK" userId="3cc65448-31aa-46d7-ad90-6bac825c0ee2" providerId="ADAL" clId="{2A074B62-4FC5-440E-B518-E1596DD910E4}" dt="2024-04-12T05:07:07.399" v="124"/>
          <ac:grpSpMkLst>
            <pc:docMk/>
            <pc:sldMk cId="285648481" sldId="514"/>
            <ac:grpSpMk id="43" creationId="{44002765-333E-3C6E-1311-3E2D9F800348}"/>
          </ac:grpSpMkLst>
        </pc:grpChg>
        <pc:grpChg chg="mod">
          <ac:chgData name="Pooja HK" userId="3cc65448-31aa-46d7-ad90-6bac825c0ee2" providerId="ADAL" clId="{2A074B62-4FC5-440E-B518-E1596DD910E4}" dt="2024-04-12T05:07:07.399" v="124"/>
          <ac:grpSpMkLst>
            <pc:docMk/>
            <pc:sldMk cId="285648481" sldId="514"/>
            <ac:grpSpMk id="44" creationId="{FDBDB02C-E405-D6AB-6E11-9D184A6397C4}"/>
          </ac:grpSpMkLst>
        </pc:grpChg>
        <pc:grpChg chg="mod">
          <ac:chgData name="Pooja HK" userId="3cc65448-31aa-46d7-ad90-6bac825c0ee2" providerId="ADAL" clId="{2A074B62-4FC5-440E-B518-E1596DD910E4}" dt="2024-04-12T05:07:07.399" v="124"/>
          <ac:grpSpMkLst>
            <pc:docMk/>
            <pc:sldMk cId="285648481" sldId="514"/>
            <ac:grpSpMk id="45" creationId="{92DA62BA-003D-E1FB-19A3-52D7685DA039}"/>
          </ac:grpSpMkLst>
        </pc:grpChg>
        <pc:grpChg chg="mod">
          <ac:chgData name="Pooja HK" userId="3cc65448-31aa-46d7-ad90-6bac825c0ee2" providerId="ADAL" clId="{2A074B62-4FC5-440E-B518-E1596DD910E4}" dt="2024-04-12T05:07:07.399" v="124"/>
          <ac:grpSpMkLst>
            <pc:docMk/>
            <pc:sldMk cId="285648481" sldId="514"/>
            <ac:grpSpMk id="46" creationId="{DEFA995B-EB27-F270-7C9C-C3C3DCC94163}"/>
          </ac:grpSpMkLst>
        </pc:grpChg>
        <pc:grpChg chg="mod">
          <ac:chgData name="Pooja HK" userId="3cc65448-31aa-46d7-ad90-6bac825c0ee2" providerId="ADAL" clId="{2A074B62-4FC5-440E-B518-E1596DD910E4}" dt="2024-04-12T05:07:07.399" v="124"/>
          <ac:grpSpMkLst>
            <pc:docMk/>
            <pc:sldMk cId="285648481" sldId="514"/>
            <ac:grpSpMk id="47" creationId="{BED83B72-5B4D-2845-D256-76B52843081C}"/>
          </ac:grpSpMkLst>
        </pc:grpChg>
        <pc:grpChg chg="mod">
          <ac:chgData name="Pooja HK" userId="3cc65448-31aa-46d7-ad90-6bac825c0ee2" providerId="ADAL" clId="{2A074B62-4FC5-440E-B518-E1596DD910E4}" dt="2024-04-12T05:07:07.399" v="124"/>
          <ac:grpSpMkLst>
            <pc:docMk/>
            <pc:sldMk cId="285648481" sldId="514"/>
            <ac:grpSpMk id="48" creationId="{24320370-9EAA-7CC2-0BF6-0C343BBE4329}"/>
          </ac:grpSpMkLst>
        </pc:grpChg>
        <pc:grpChg chg="mod">
          <ac:chgData name="Pooja HK" userId="3cc65448-31aa-46d7-ad90-6bac825c0ee2" providerId="ADAL" clId="{2A074B62-4FC5-440E-B518-E1596DD910E4}" dt="2024-04-12T05:07:07.399" v="124"/>
          <ac:grpSpMkLst>
            <pc:docMk/>
            <pc:sldMk cId="285648481" sldId="514"/>
            <ac:grpSpMk id="49" creationId="{07D5F54F-C052-E4F6-E3D7-A157B59F8CC8}"/>
          </ac:grpSpMkLst>
        </pc:grpChg>
        <pc:picChg chg="del">
          <ac:chgData name="Pooja HK" userId="3cc65448-31aa-46d7-ad90-6bac825c0ee2" providerId="ADAL" clId="{2A074B62-4FC5-440E-B518-E1596DD910E4}" dt="2024-04-12T05:07:06.727" v="123" actId="478"/>
          <ac:picMkLst>
            <pc:docMk/>
            <pc:sldMk cId="285648481" sldId="514"/>
            <ac:picMk id="6" creationId="{B6CCF4D1-3BD3-8FFC-0FB1-1BC09AE030A7}"/>
          </ac:picMkLst>
        </pc:picChg>
        <pc:picChg chg="del">
          <ac:chgData name="Pooja HK" userId="3cc65448-31aa-46d7-ad90-6bac825c0ee2" providerId="ADAL" clId="{2A074B62-4FC5-440E-B518-E1596DD910E4}" dt="2024-04-12T05:07:01.734" v="122" actId="478"/>
          <ac:picMkLst>
            <pc:docMk/>
            <pc:sldMk cId="285648481" sldId="514"/>
            <ac:picMk id="9" creationId="{D9A99B7A-F6C5-EE35-88F0-CB14E089C55D}"/>
          </ac:picMkLst>
        </pc:picChg>
      </pc:sldChg>
      <pc:sldChg chg="addSp delSp modSp add del mod">
        <pc:chgData name="Pooja HK" userId="3cc65448-31aa-46d7-ad90-6bac825c0ee2" providerId="ADAL" clId="{2A074B62-4FC5-440E-B518-E1596DD910E4}" dt="2024-04-29T16:25:00.534" v="545" actId="47"/>
        <pc:sldMkLst>
          <pc:docMk/>
          <pc:sldMk cId="2128835482" sldId="516"/>
        </pc:sldMkLst>
        <pc:spChg chg="mod">
          <ac:chgData name="Pooja HK" userId="3cc65448-31aa-46d7-ad90-6bac825c0ee2" providerId="ADAL" clId="{2A074B62-4FC5-440E-B518-E1596DD910E4}" dt="2024-04-29T16:23:41.677" v="508"/>
          <ac:spMkLst>
            <pc:docMk/>
            <pc:sldMk cId="2128835482" sldId="516"/>
            <ac:spMk id="4" creationId="{7BC9F024-A517-CC1F-CC91-2BBA6D8BDAE0}"/>
          </ac:spMkLst>
        </pc:spChg>
        <pc:spChg chg="mod">
          <ac:chgData name="Pooja HK" userId="3cc65448-31aa-46d7-ad90-6bac825c0ee2" providerId="ADAL" clId="{2A074B62-4FC5-440E-B518-E1596DD910E4}" dt="2024-04-29T16:23:41.677" v="508"/>
          <ac:spMkLst>
            <pc:docMk/>
            <pc:sldMk cId="2128835482" sldId="516"/>
            <ac:spMk id="6" creationId="{47E6E108-F145-AD0E-0506-B808203D27A8}"/>
          </ac:spMkLst>
        </pc:spChg>
        <pc:spChg chg="mod">
          <ac:chgData name="Pooja HK" userId="3cc65448-31aa-46d7-ad90-6bac825c0ee2" providerId="ADAL" clId="{2A074B62-4FC5-440E-B518-E1596DD910E4}" dt="2024-04-29T16:23:41.677" v="508"/>
          <ac:spMkLst>
            <pc:docMk/>
            <pc:sldMk cId="2128835482" sldId="516"/>
            <ac:spMk id="14" creationId="{3008A3DD-357D-5B11-1E26-4497841DB15F}"/>
          </ac:spMkLst>
        </pc:spChg>
        <pc:spChg chg="mod">
          <ac:chgData name="Pooja HK" userId="3cc65448-31aa-46d7-ad90-6bac825c0ee2" providerId="ADAL" clId="{2A074B62-4FC5-440E-B518-E1596DD910E4}" dt="2024-04-29T16:23:41.677" v="508"/>
          <ac:spMkLst>
            <pc:docMk/>
            <pc:sldMk cId="2128835482" sldId="516"/>
            <ac:spMk id="22" creationId="{AA50D1C7-FC69-9362-D0B9-4D1E4A292BFB}"/>
          </ac:spMkLst>
        </pc:spChg>
        <pc:spChg chg="mod">
          <ac:chgData name="Pooja HK" userId="3cc65448-31aa-46d7-ad90-6bac825c0ee2" providerId="ADAL" clId="{2A074B62-4FC5-440E-B518-E1596DD910E4}" dt="2024-04-29T16:23:41.677" v="508"/>
          <ac:spMkLst>
            <pc:docMk/>
            <pc:sldMk cId="2128835482" sldId="516"/>
            <ac:spMk id="23" creationId="{DEB57222-D791-3211-D7C4-B24FAE3D3FF9}"/>
          </ac:spMkLst>
        </pc:spChg>
        <pc:spChg chg="mod">
          <ac:chgData name="Pooja HK" userId="3cc65448-31aa-46d7-ad90-6bac825c0ee2" providerId="ADAL" clId="{2A074B62-4FC5-440E-B518-E1596DD910E4}" dt="2024-04-29T16:23:41.677" v="508"/>
          <ac:spMkLst>
            <pc:docMk/>
            <pc:sldMk cId="2128835482" sldId="516"/>
            <ac:spMk id="25" creationId="{6E2BEC1E-EF62-201B-2FF7-92CAAF3E34B3}"/>
          </ac:spMkLst>
        </pc:spChg>
        <pc:spChg chg="mod">
          <ac:chgData name="Pooja HK" userId="3cc65448-31aa-46d7-ad90-6bac825c0ee2" providerId="ADAL" clId="{2A074B62-4FC5-440E-B518-E1596DD910E4}" dt="2024-04-29T16:23:41.677" v="508"/>
          <ac:spMkLst>
            <pc:docMk/>
            <pc:sldMk cId="2128835482" sldId="516"/>
            <ac:spMk id="26" creationId="{8693DC58-2FAE-54EC-8A0F-8A6CA7318D8D}"/>
          </ac:spMkLst>
        </pc:spChg>
        <pc:spChg chg="mod">
          <ac:chgData name="Pooja HK" userId="3cc65448-31aa-46d7-ad90-6bac825c0ee2" providerId="ADAL" clId="{2A074B62-4FC5-440E-B518-E1596DD910E4}" dt="2024-04-29T16:23:41.677" v="508"/>
          <ac:spMkLst>
            <pc:docMk/>
            <pc:sldMk cId="2128835482" sldId="516"/>
            <ac:spMk id="27" creationId="{1F3E4C26-B231-6269-13D0-C889B5D0D6FC}"/>
          </ac:spMkLst>
        </pc:spChg>
        <pc:spChg chg="mod">
          <ac:chgData name="Pooja HK" userId="3cc65448-31aa-46d7-ad90-6bac825c0ee2" providerId="ADAL" clId="{2A074B62-4FC5-440E-B518-E1596DD910E4}" dt="2024-04-29T16:23:41.677" v="508"/>
          <ac:spMkLst>
            <pc:docMk/>
            <pc:sldMk cId="2128835482" sldId="516"/>
            <ac:spMk id="28" creationId="{8D887A8F-2FF1-5CF4-25EC-15349BF89D67}"/>
          </ac:spMkLst>
        </pc:spChg>
        <pc:spChg chg="mod">
          <ac:chgData name="Pooja HK" userId="3cc65448-31aa-46d7-ad90-6bac825c0ee2" providerId="ADAL" clId="{2A074B62-4FC5-440E-B518-E1596DD910E4}" dt="2024-04-29T16:23:41.677" v="508"/>
          <ac:spMkLst>
            <pc:docMk/>
            <pc:sldMk cId="2128835482" sldId="516"/>
            <ac:spMk id="29" creationId="{103A423F-8A68-1FA0-B27D-4681D95BCC6D}"/>
          </ac:spMkLst>
        </pc:spChg>
        <pc:spChg chg="mod">
          <ac:chgData name="Pooja HK" userId="3cc65448-31aa-46d7-ad90-6bac825c0ee2" providerId="ADAL" clId="{2A074B62-4FC5-440E-B518-E1596DD910E4}" dt="2024-04-29T16:23:41.677" v="508"/>
          <ac:spMkLst>
            <pc:docMk/>
            <pc:sldMk cId="2128835482" sldId="516"/>
            <ac:spMk id="30" creationId="{954E50DE-1EE5-936D-CDF9-CE441ABD048A}"/>
          </ac:spMkLst>
        </pc:spChg>
        <pc:spChg chg="mod">
          <ac:chgData name="Pooja HK" userId="3cc65448-31aa-46d7-ad90-6bac825c0ee2" providerId="ADAL" clId="{2A074B62-4FC5-440E-B518-E1596DD910E4}" dt="2024-04-29T16:23:41.677" v="508"/>
          <ac:spMkLst>
            <pc:docMk/>
            <pc:sldMk cId="2128835482" sldId="516"/>
            <ac:spMk id="31" creationId="{9183D1D7-72E9-A5A4-7063-B79B6575A253}"/>
          </ac:spMkLst>
        </pc:spChg>
        <pc:spChg chg="mod">
          <ac:chgData name="Pooja HK" userId="3cc65448-31aa-46d7-ad90-6bac825c0ee2" providerId="ADAL" clId="{2A074B62-4FC5-440E-B518-E1596DD910E4}" dt="2024-04-29T16:23:41.677" v="508"/>
          <ac:spMkLst>
            <pc:docMk/>
            <pc:sldMk cId="2128835482" sldId="516"/>
            <ac:spMk id="32" creationId="{378551C4-7E01-B04C-2054-94D296873F57}"/>
          </ac:spMkLst>
        </pc:spChg>
        <pc:spChg chg="mod">
          <ac:chgData name="Pooja HK" userId="3cc65448-31aa-46d7-ad90-6bac825c0ee2" providerId="ADAL" clId="{2A074B62-4FC5-440E-B518-E1596DD910E4}" dt="2024-04-29T16:23:41.677" v="508"/>
          <ac:spMkLst>
            <pc:docMk/>
            <pc:sldMk cId="2128835482" sldId="516"/>
            <ac:spMk id="33" creationId="{00C0777B-976D-06D1-563A-0E3BDB5AB859}"/>
          </ac:spMkLst>
        </pc:spChg>
        <pc:spChg chg="mod">
          <ac:chgData name="Pooja HK" userId="3cc65448-31aa-46d7-ad90-6bac825c0ee2" providerId="ADAL" clId="{2A074B62-4FC5-440E-B518-E1596DD910E4}" dt="2024-04-29T16:23:41.677" v="508"/>
          <ac:spMkLst>
            <pc:docMk/>
            <pc:sldMk cId="2128835482" sldId="516"/>
            <ac:spMk id="34" creationId="{84EF78DD-FDE7-F37F-8A2E-99DF16F1E579}"/>
          </ac:spMkLst>
        </pc:spChg>
        <pc:spChg chg="mod">
          <ac:chgData name="Pooja HK" userId="3cc65448-31aa-46d7-ad90-6bac825c0ee2" providerId="ADAL" clId="{2A074B62-4FC5-440E-B518-E1596DD910E4}" dt="2024-04-29T16:23:41.677" v="508"/>
          <ac:spMkLst>
            <pc:docMk/>
            <pc:sldMk cId="2128835482" sldId="516"/>
            <ac:spMk id="35" creationId="{B2794165-4574-203A-59E2-48C5D6028031}"/>
          </ac:spMkLst>
        </pc:spChg>
        <pc:spChg chg="mod">
          <ac:chgData name="Pooja HK" userId="3cc65448-31aa-46d7-ad90-6bac825c0ee2" providerId="ADAL" clId="{2A074B62-4FC5-440E-B518-E1596DD910E4}" dt="2024-04-29T16:23:41.677" v="508"/>
          <ac:spMkLst>
            <pc:docMk/>
            <pc:sldMk cId="2128835482" sldId="516"/>
            <ac:spMk id="36" creationId="{2D992338-353B-6530-CA66-0ADF48763A9E}"/>
          </ac:spMkLst>
        </pc:spChg>
        <pc:spChg chg="mod">
          <ac:chgData name="Pooja HK" userId="3cc65448-31aa-46d7-ad90-6bac825c0ee2" providerId="ADAL" clId="{2A074B62-4FC5-440E-B518-E1596DD910E4}" dt="2024-04-29T16:23:41.677" v="508"/>
          <ac:spMkLst>
            <pc:docMk/>
            <pc:sldMk cId="2128835482" sldId="516"/>
            <ac:spMk id="37" creationId="{C77BDF55-2FAB-F051-A6D6-28B6AD5D2784}"/>
          </ac:spMkLst>
        </pc:spChg>
        <pc:spChg chg="mod">
          <ac:chgData name="Pooja HK" userId="3cc65448-31aa-46d7-ad90-6bac825c0ee2" providerId="ADAL" clId="{2A074B62-4FC5-440E-B518-E1596DD910E4}" dt="2024-04-29T16:23:41.677" v="508"/>
          <ac:spMkLst>
            <pc:docMk/>
            <pc:sldMk cId="2128835482" sldId="516"/>
            <ac:spMk id="38" creationId="{4F4BA5F4-4C2B-F270-5F6F-36DC8099D2FA}"/>
          </ac:spMkLst>
        </pc:spChg>
        <pc:spChg chg="mod">
          <ac:chgData name="Pooja HK" userId="3cc65448-31aa-46d7-ad90-6bac825c0ee2" providerId="ADAL" clId="{2A074B62-4FC5-440E-B518-E1596DD910E4}" dt="2024-04-29T16:23:41.677" v="508"/>
          <ac:spMkLst>
            <pc:docMk/>
            <pc:sldMk cId="2128835482" sldId="516"/>
            <ac:spMk id="39" creationId="{F86AAFE9-2A78-8BEF-4ECB-F54E45FD0B17}"/>
          </ac:spMkLst>
        </pc:spChg>
        <pc:spChg chg="mod">
          <ac:chgData name="Pooja HK" userId="3cc65448-31aa-46d7-ad90-6bac825c0ee2" providerId="ADAL" clId="{2A074B62-4FC5-440E-B518-E1596DD910E4}" dt="2024-04-29T16:23:41.677" v="508"/>
          <ac:spMkLst>
            <pc:docMk/>
            <pc:sldMk cId="2128835482" sldId="516"/>
            <ac:spMk id="40" creationId="{BDB7ED48-830F-C4D9-DD74-0CA23F5E0D2C}"/>
          </ac:spMkLst>
        </pc:spChg>
        <pc:spChg chg="mod">
          <ac:chgData name="Pooja HK" userId="3cc65448-31aa-46d7-ad90-6bac825c0ee2" providerId="ADAL" clId="{2A074B62-4FC5-440E-B518-E1596DD910E4}" dt="2024-04-29T16:23:41.677" v="508"/>
          <ac:spMkLst>
            <pc:docMk/>
            <pc:sldMk cId="2128835482" sldId="516"/>
            <ac:spMk id="41" creationId="{442C9E6C-EFCF-3027-46A0-F3F5FAA0DFA3}"/>
          </ac:spMkLst>
        </pc:spChg>
        <pc:spChg chg="mod">
          <ac:chgData name="Pooja HK" userId="3cc65448-31aa-46d7-ad90-6bac825c0ee2" providerId="ADAL" clId="{2A074B62-4FC5-440E-B518-E1596DD910E4}" dt="2024-04-29T16:23:41.677" v="508"/>
          <ac:spMkLst>
            <pc:docMk/>
            <pc:sldMk cId="2128835482" sldId="516"/>
            <ac:spMk id="42" creationId="{17FBB229-67F4-7BB9-25F3-EF90E283A879}"/>
          </ac:spMkLst>
        </pc:spChg>
        <pc:grpChg chg="del">
          <ac:chgData name="Pooja HK" userId="3cc65448-31aa-46d7-ad90-6bac825c0ee2" providerId="ADAL" clId="{2A074B62-4FC5-440E-B518-E1596DD910E4}" dt="2024-04-29T16:23:40.810" v="507" actId="478"/>
          <ac:grpSpMkLst>
            <pc:docMk/>
            <pc:sldMk cId="2128835482" sldId="516"/>
            <ac:grpSpMk id="2" creationId="{7A4F73FA-186A-2C24-1D57-BF0C87D1DD87}"/>
          </ac:grpSpMkLst>
        </pc:grpChg>
        <pc:grpChg chg="add mod">
          <ac:chgData name="Pooja HK" userId="3cc65448-31aa-46d7-ad90-6bac825c0ee2" providerId="ADAL" clId="{2A074B62-4FC5-440E-B518-E1596DD910E4}" dt="2024-04-29T16:23:45.581" v="522" actId="1036"/>
          <ac:grpSpMkLst>
            <pc:docMk/>
            <pc:sldMk cId="2128835482" sldId="516"/>
            <ac:grpSpMk id="3" creationId="{DD6323C4-F345-9604-CE68-158C60622BCF}"/>
          </ac:grpSpMkLst>
        </pc:grpChg>
        <pc:grpChg chg="mod">
          <ac:chgData name="Pooja HK" userId="3cc65448-31aa-46d7-ad90-6bac825c0ee2" providerId="ADAL" clId="{2A074B62-4FC5-440E-B518-E1596DD910E4}" dt="2024-04-29T16:23:41.677" v="508"/>
          <ac:grpSpMkLst>
            <pc:docMk/>
            <pc:sldMk cId="2128835482" sldId="516"/>
            <ac:grpSpMk id="7" creationId="{C5AE9180-F08D-3C1F-DC81-D47C0D70673D}"/>
          </ac:grpSpMkLst>
        </pc:grpChg>
        <pc:grpChg chg="mod">
          <ac:chgData name="Pooja HK" userId="3cc65448-31aa-46d7-ad90-6bac825c0ee2" providerId="ADAL" clId="{2A074B62-4FC5-440E-B518-E1596DD910E4}" dt="2024-04-29T16:23:41.677" v="508"/>
          <ac:grpSpMkLst>
            <pc:docMk/>
            <pc:sldMk cId="2128835482" sldId="516"/>
            <ac:grpSpMk id="8" creationId="{5CEA75BB-EED5-1A04-B9C9-2125482F80BD}"/>
          </ac:grpSpMkLst>
        </pc:grpChg>
        <pc:grpChg chg="mod">
          <ac:chgData name="Pooja HK" userId="3cc65448-31aa-46d7-ad90-6bac825c0ee2" providerId="ADAL" clId="{2A074B62-4FC5-440E-B518-E1596DD910E4}" dt="2024-04-29T16:23:41.677" v="508"/>
          <ac:grpSpMkLst>
            <pc:docMk/>
            <pc:sldMk cId="2128835482" sldId="516"/>
            <ac:grpSpMk id="9" creationId="{34E82959-DBE4-1562-00C4-941858C9B7BE}"/>
          </ac:grpSpMkLst>
        </pc:grpChg>
        <pc:grpChg chg="mod">
          <ac:chgData name="Pooja HK" userId="3cc65448-31aa-46d7-ad90-6bac825c0ee2" providerId="ADAL" clId="{2A074B62-4FC5-440E-B518-E1596DD910E4}" dt="2024-04-29T16:23:41.677" v="508"/>
          <ac:grpSpMkLst>
            <pc:docMk/>
            <pc:sldMk cId="2128835482" sldId="516"/>
            <ac:grpSpMk id="10" creationId="{58DA6F3A-909A-192E-C81B-DB2D4E87A9C3}"/>
          </ac:grpSpMkLst>
        </pc:grpChg>
        <pc:grpChg chg="mod">
          <ac:chgData name="Pooja HK" userId="3cc65448-31aa-46d7-ad90-6bac825c0ee2" providerId="ADAL" clId="{2A074B62-4FC5-440E-B518-E1596DD910E4}" dt="2024-04-29T16:23:41.677" v="508"/>
          <ac:grpSpMkLst>
            <pc:docMk/>
            <pc:sldMk cId="2128835482" sldId="516"/>
            <ac:grpSpMk id="11" creationId="{90F0725F-9D87-A502-9C40-D53E1B3E5BFD}"/>
          </ac:grpSpMkLst>
        </pc:grpChg>
        <pc:grpChg chg="mod">
          <ac:chgData name="Pooja HK" userId="3cc65448-31aa-46d7-ad90-6bac825c0ee2" providerId="ADAL" clId="{2A074B62-4FC5-440E-B518-E1596DD910E4}" dt="2024-04-29T16:23:41.677" v="508"/>
          <ac:grpSpMkLst>
            <pc:docMk/>
            <pc:sldMk cId="2128835482" sldId="516"/>
            <ac:grpSpMk id="12" creationId="{34DB3DE5-D52A-BA7C-7855-73D0F8AD2C35}"/>
          </ac:grpSpMkLst>
        </pc:grpChg>
        <pc:grpChg chg="mod">
          <ac:chgData name="Pooja HK" userId="3cc65448-31aa-46d7-ad90-6bac825c0ee2" providerId="ADAL" clId="{2A074B62-4FC5-440E-B518-E1596DD910E4}" dt="2024-04-29T16:23:41.677" v="508"/>
          <ac:grpSpMkLst>
            <pc:docMk/>
            <pc:sldMk cId="2128835482" sldId="516"/>
            <ac:grpSpMk id="13" creationId="{3203B326-AE79-82B7-4128-823E3172FF10}"/>
          </ac:grpSpMkLst>
        </pc:grpChg>
        <pc:cxnChg chg="mod">
          <ac:chgData name="Pooja HK" userId="3cc65448-31aa-46d7-ad90-6bac825c0ee2" providerId="ADAL" clId="{2A074B62-4FC5-440E-B518-E1596DD910E4}" dt="2024-04-29T16:23:41.677" v="508"/>
          <ac:cxnSpMkLst>
            <pc:docMk/>
            <pc:sldMk cId="2128835482" sldId="516"/>
            <ac:cxnSpMk id="15" creationId="{64C7DE68-5EC4-11EA-64E6-AEC30D0E66EE}"/>
          </ac:cxnSpMkLst>
        </pc:cxnChg>
        <pc:cxnChg chg="mod">
          <ac:chgData name="Pooja HK" userId="3cc65448-31aa-46d7-ad90-6bac825c0ee2" providerId="ADAL" clId="{2A074B62-4FC5-440E-B518-E1596DD910E4}" dt="2024-04-29T16:23:41.677" v="508"/>
          <ac:cxnSpMkLst>
            <pc:docMk/>
            <pc:sldMk cId="2128835482" sldId="516"/>
            <ac:cxnSpMk id="19" creationId="{DEC256B2-B5BC-CDD5-7B17-FF261261E818}"/>
          </ac:cxnSpMkLst>
        </pc:cxnChg>
        <pc:cxnChg chg="mod">
          <ac:chgData name="Pooja HK" userId="3cc65448-31aa-46d7-ad90-6bac825c0ee2" providerId="ADAL" clId="{2A074B62-4FC5-440E-B518-E1596DD910E4}" dt="2024-04-29T16:23:41.677" v="508"/>
          <ac:cxnSpMkLst>
            <pc:docMk/>
            <pc:sldMk cId="2128835482" sldId="516"/>
            <ac:cxnSpMk id="20" creationId="{1A2A3AA8-A356-33BE-04EB-02CBBDE02F39}"/>
          </ac:cxnSpMkLst>
        </pc:cxnChg>
      </pc:sldChg>
      <pc:sldChg chg="addSp delSp modSp add mod">
        <pc:chgData name="Pooja HK" userId="3cc65448-31aa-46d7-ad90-6bac825c0ee2" providerId="ADAL" clId="{2A074B62-4FC5-440E-B518-E1596DD910E4}" dt="2024-04-30T05:04:21.733" v="773" actId="14100"/>
        <pc:sldMkLst>
          <pc:docMk/>
          <pc:sldMk cId="3741164250" sldId="517"/>
        </pc:sldMkLst>
        <pc:spChg chg="mod">
          <ac:chgData name="Pooja HK" userId="3cc65448-31aa-46d7-ad90-6bac825c0ee2" providerId="ADAL" clId="{2A074B62-4FC5-440E-B518-E1596DD910E4}" dt="2024-04-29T16:24:05.618" v="525"/>
          <ac:spMkLst>
            <pc:docMk/>
            <pc:sldMk cId="3741164250" sldId="517"/>
            <ac:spMk id="16" creationId="{8F76952C-C69C-2071-A1DD-72906E6AC2CD}"/>
          </ac:spMkLst>
        </pc:spChg>
        <pc:spChg chg="mod">
          <ac:chgData name="Pooja HK" userId="3cc65448-31aa-46d7-ad90-6bac825c0ee2" providerId="ADAL" clId="{2A074B62-4FC5-440E-B518-E1596DD910E4}" dt="2024-04-29T16:24:05.618" v="525"/>
          <ac:spMkLst>
            <pc:docMk/>
            <pc:sldMk cId="3741164250" sldId="517"/>
            <ac:spMk id="17" creationId="{F368D14C-9D0C-98E1-FE88-D19F95BA9D68}"/>
          </ac:spMkLst>
        </pc:spChg>
        <pc:spChg chg="mod">
          <ac:chgData name="Pooja HK" userId="3cc65448-31aa-46d7-ad90-6bac825c0ee2" providerId="ADAL" clId="{2A074B62-4FC5-440E-B518-E1596DD910E4}" dt="2024-04-29T16:24:05.618" v="525"/>
          <ac:spMkLst>
            <pc:docMk/>
            <pc:sldMk cId="3741164250" sldId="517"/>
            <ac:spMk id="18" creationId="{B6C3D4D7-5966-E670-B5A1-EFCA2576541D}"/>
          </ac:spMkLst>
        </pc:spChg>
        <pc:spChg chg="del">
          <ac:chgData name="Pooja HK" userId="3cc65448-31aa-46d7-ad90-6bac825c0ee2" providerId="ADAL" clId="{2A074B62-4FC5-440E-B518-E1596DD910E4}" dt="2024-04-29T16:24:09.677" v="526" actId="478"/>
          <ac:spMkLst>
            <pc:docMk/>
            <pc:sldMk cId="3741164250" sldId="517"/>
            <ac:spMk id="21" creationId="{ED9CE0BC-4ED5-915A-DC91-FFD566330A28}"/>
          </ac:spMkLst>
        </pc:spChg>
        <pc:spChg chg="mod">
          <ac:chgData name="Pooja HK" userId="3cc65448-31aa-46d7-ad90-6bac825c0ee2" providerId="ADAL" clId="{2A074B62-4FC5-440E-B518-E1596DD910E4}" dt="2024-04-29T16:24:05.618" v="525"/>
          <ac:spMkLst>
            <pc:docMk/>
            <pc:sldMk cId="3741164250" sldId="517"/>
            <ac:spMk id="43" creationId="{AFA77A52-369D-D631-74E3-4C3A1565D2F9}"/>
          </ac:spMkLst>
        </pc:spChg>
        <pc:spChg chg="mod">
          <ac:chgData name="Pooja HK" userId="3cc65448-31aa-46d7-ad90-6bac825c0ee2" providerId="ADAL" clId="{2A074B62-4FC5-440E-B518-E1596DD910E4}" dt="2024-04-29T16:24:05.618" v="525"/>
          <ac:spMkLst>
            <pc:docMk/>
            <pc:sldMk cId="3741164250" sldId="517"/>
            <ac:spMk id="44" creationId="{E5769132-B91B-A037-230E-FB70414BFB1E}"/>
          </ac:spMkLst>
        </pc:spChg>
        <pc:spChg chg="mod">
          <ac:chgData name="Pooja HK" userId="3cc65448-31aa-46d7-ad90-6bac825c0ee2" providerId="ADAL" clId="{2A074B62-4FC5-440E-B518-E1596DD910E4}" dt="2024-04-29T16:24:05.618" v="525"/>
          <ac:spMkLst>
            <pc:docMk/>
            <pc:sldMk cId="3741164250" sldId="517"/>
            <ac:spMk id="45" creationId="{0E710DF1-609B-FAE5-4C0B-078DD3FDFA62}"/>
          </ac:spMkLst>
        </pc:spChg>
        <pc:spChg chg="mod">
          <ac:chgData name="Pooja HK" userId="3cc65448-31aa-46d7-ad90-6bac825c0ee2" providerId="ADAL" clId="{2A074B62-4FC5-440E-B518-E1596DD910E4}" dt="2024-04-29T16:24:05.618" v="525"/>
          <ac:spMkLst>
            <pc:docMk/>
            <pc:sldMk cId="3741164250" sldId="517"/>
            <ac:spMk id="46" creationId="{C6D9134F-3DEA-3F6D-B7FA-A07301FDB666}"/>
          </ac:spMkLst>
        </pc:spChg>
        <pc:spChg chg="mod">
          <ac:chgData name="Pooja HK" userId="3cc65448-31aa-46d7-ad90-6bac825c0ee2" providerId="ADAL" clId="{2A074B62-4FC5-440E-B518-E1596DD910E4}" dt="2024-04-30T05:04:21.733" v="773" actId="14100"/>
          <ac:spMkLst>
            <pc:docMk/>
            <pc:sldMk cId="3741164250" sldId="517"/>
            <ac:spMk id="47" creationId="{E3C3E723-6676-8FD1-BA71-070D43E3B4F8}"/>
          </ac:spMkLst>
        </pc:spChg>
        <pc:spChg chg="mod">
          <ac:chgData name="Pooja HK" userId="3cc65448-31aa-46d7-ad90-6bac825c0ee2" providerId="ADAL" clId="{2A074B62-4FC5-440E-B518-E1596DD910E4}" dt="2024-04-29T16:24:05.618" v="525"/>
          <ac:spMkLst>
            <pc:docMk/>
            <pc:sldMk cId="3741164250" sldId="517"/>
            <ac:spMk id="48" creationId="{4C81F39C-3897-235D-2AAB-7E593052198B}"/>
          </ac:spMkLst>
        </pc:spChg>
        <pc:spChg chg="mod">
          <ac:chgData name="Pooja HK" userId="3cc65448-31aa-46d7-ad90-6bac825c0ee2" providerId="ADAL" clId="{2A074B62-4FC5-440E-B518-E1596DD910E4}" dt="2024-04-30T05:04:08.293" v="772" actId="1038"/>
          <ac:spMkLst>
            <pc:docMk/>
            <pc:sldMk cId="3741164250" sldId="517"/>
            <ac:spMk id="49" creationId="{945DC397-6547-60D8-86EB-7C16AC92C387}"/>
          </ac:spMkLst>
        </pc:spChg>
        <pc:spChg chg="mod">
          <ac:chgData name="Pooja HK" userId="3cc65448-31aa-46d7-ad90-6bac825c0ee2" providerId="ADAL" clId="{2A074B62-4FC5-440E-B518-E1596DD910E4}" dt="2024-04-29T16:24:05.618" v="525"/>
          <ac:spMkLst>
            <pc:docMk/>
            <pc:sldMk cId="3741164250" sldId="517"/>
            <ac:spMk id="50" creationId="{63AC1DB8-5AB6-06FB-6FE5-AEA878F4D562}"/>
          </ac:spMkLst>
        </pc:spChg>
        <pc:grpChg chg="add mod">
          <ac:chgData name="Pooja HK" userId="3cc65448-31aa-46d7-ad90-6bac825c0ee2" providerId="ADAL" clId="{2A074B62-4FC5-440E-B518-E1596DD910E4}" dt="2024-04-30T05:03:59.025" v="756" actId="1035"/>
          <ac:grpSpMkLst>
            <pc:docMk/>
            <pc:sldMk cId="3741164250" sldId="517"/>
            <ac:grpSpMk id="2" creationId="{A190733F-6B40-5FA5-C8C3-26216C7CE150}"/>
          </ac:grpSpMkLst>
        </pc:grpChg>
        <pc:grpChg chg="del">
          <ac:chgData name="Pooja HK" userId="3cc65448-31aa-46d7-ad90-6bac825c0ee2" providerId="ADAL" clId="{2A074B62-4FC5-440E-B518-E1596DD910E4}" dt="2024-04-29T16:24:05.194" v="524" actId="478"/>
          <ac:grpSpMkLst>
            <pc:docMk/>
            <pc:sldMk cId="3741164250" sldId="517"/>
            <ac:grpSpMk id="3" creationId="{DD6323C4-F345-9604-CE68-158C60622BCF}"/>
          </ac:grpSpMkLst>
        </pc:grpChg>
      </pc:sldChg>
      <pc:sldChg chg="addSp delSp modSp add mod">
        <pc:chgData name="Pooja HK" userId="3cc65448-31aa-46d7-ad90-6bac825c0ee2" providerId="ADAL" clId="{2A074B62-4FC5-440E-B518-E1596DD910E4}" dt="2024-04-30T11:51:18.243" v="2026" actId="14100"/>
        <pc:sldMkLst>
          <pc:docMk/>
          <pc:sldMk cId="2495501542" sldId="518"/>
        </pc:sldMkLst>
        <pc:graphicFrameChg chg="del mod modGraphic">
          <ac:chgData name="Pooja HK" userId="3cc65448-31aa-46d7-ad90-6bac825c0ee2" providerId="ADAL" clId="{2A074B62-4FC5-440E-B518-E1596DD910E4}" dt="2024-04-30T06:06:37.966" v="894" actId="478"/>
          <ac:graphicFrameMkLst>
            <pc:docMk/>
            <pc:sldMk cId="2495501542" sldId="518"/>
            <ac:graphicFrameMk id="2" creationId="{E1D72B96-8658-5299-B94A-A1C53D5E6C4C}"/>
          </ac:graphicFrameMkLst>
        </pc:graphicFrameChg>
        <pc:graphicFrameChg chg="add mod modGraphic">
          <ac:chgData name="Pooja HK" userId="3cc65448-31aa-46d7-ad90-6bac825c0ee2" providerId="ADAL" clId="{2A074B62-4FC5-440E-B518-E1596DD910E4}" dt="2024-04-30T11:51:18.243" v="2026" actId="14100"/>
          <ac:graphicFrameMkLst>
            <pc:docMk/>
            <pc:sldMk cId="2495501542" sldId="518"/>
            <ac:graphicFrameMk id="3" creationId="{35BF8409-81FD-FA6C-1C25-0DF041D989BA}"/>
          </ac:graphicFrameMkLst>
        </pc:graphicFrameChg>
      </pc:sldChg>
      <pc:sldChg chg="delSp modSp add del mod">
        <pc:chgData name="Pooja HK" userId="3cc65448-31aa-46d7-ad90-6bac825c0ee2" providerId="ADAL" clId="{2A074B62-4FC5-440E-B518-E1596DD910E4}" dt="2024-04-30T05:12:17.071" v="793" actId="47"/>
        <pc:sldMkLst>
          <pc:docMk/>
          <pc:sldMk cId="3176720726" sldId="518"/>
        </pc:sldMkLst>
        <pc:spChg chg="mod">
          <ac:chgData name="Pooja HK" userId="3cc65448-31aa-46d7-ad90-6bac825c0ee2" providerId="ADAL" clId="{2A074B62-4FC5-440E-B518-E1596DD910E4}" dt="2024-04-30T05:09:30.507" v="792" actId="207"/>
          <ac:spMkLst>
            <pc:docMk/>
            <pc:sldMk cId="3176720726" sldId="518"/>
            <ac:spMk id="18" creationId="{8B86E3CA-E1F8-346E-009C-E53C55450CAF}"/>
          </ac:spMkLst>
        </pc:spChg>
        <pc:spChg chg="mod">
          <ac:chgData name="Pooja HK" userId="3cc65448-31aa-46d7-ad90-6bac825c0ee2" providerId="ADAL" clId="{2A074B62-4FC5-440E-B518-E1596DD910E4}" dt="2024-04-30T05:08:54.283" v="790"/>
          <ac:spMkLst>
            <pc:docMk/>
            <pc:sldMk cId="3176720726" sldId="518"/>
            <ac:spMk id="78" creationId="{09D9BA71-A49F-57B4-AD26-31A7C828DF6D}"/>
          </ac:spMkLst>
        </pc:spChg>
        <pc:spChg chg="mod">
          <ac:chgData name="Pooja HK" userId="3cc65448-31aa-46d7-ad90-6bac825c0ee2" providerId="ADAL" clId="{2A074B62-4FC5-440E-B518-E1596DD910E4}" dt="2024-04-30T05:08:39.085" v="787"/>
          <ac:spMkLst>
            <pc:docMk/>
            <pc:sldMk cId="3176720726" sldId="518"/>
            <ac:spMk id="82" creationId="{5ED418EC-880F-D623-D762-5749CEF315E9}"/>
          </ac:spMkLst>
        </pc:spChg>
        <pc:spChg chg="mod">
          <ac:chgData name="Pooja HK" userId="3cc65448-31aa-46d7-ad90-6bac825c0ee2" providerId="ADAL" clId="{2A074B62-4FC5-440E-B518-E1596DD910E4}" dt="2024-04-30T05:08:21.151" v="784"/>
          <ac:spMkLst>
            <pc:docMk/>
            <pc:sldMk cId="3176720726" sldId="518"/>
            <ac:spMk id="84" creationId="{EB88B358-11A7-0E90-42B2-D041004B9CC4}"/>
          </ac:spMkLst>
        </pc:spChg>
        <pc:spChg chg="mod">
          <ac:chgData name="Pooja HK" userId="3cc65448-31aa-46d7-ad90-6bac825c0ee2" providerId="ADAL" clId="{2A074B62-4FC5-440E-B518-E1596DD910E4}" dt="2024-04-30T05:08:14.289" v="783"/>
          <ac:spMkLst>
            <pc:docMk/>
            <pc:sldMk cId="3176720726" sldId="518"/>
            <ac:spMk id="86" creationId="{8CA9CDC2-89EB-494A-7422-BF561603EC6C}"/>
          </ac:spMkLst>
        </pc:spChg>
        <pc:spChg chg="mod">
          <ac:chgData name="Pooja HK" userId="3cc65448-31aa-46d7-ad90-6bac825c0ee2" providerId="ADAL" clId="{2A074B62-4FC5-440E-B518-E1596DD910E4}" dt="2024-04-30T05:08:29.994" v="786" actId="14100"/>
          <ac:spMkLst>
            <pc:docMk/>
            <pc:sldMk cId="3176720726" sldId="518"/>
            <ac:spMk id="88" creationId="{CD913660-AA2D-BBA2-47E8-47AAFC6EA1DB}"/>
          </ac:spMkLst>
        </pc:spChg>
        <pc:spChg chg="mod">
          <ac:chgData name="Pooja HK" userId="3cc65448-31aa-46d7-ad90-6bac825c0ee2" providerId="ADAL" clId="{2A074B62-4FC5-440E-B518-E1596DD910E4}" dt="2024-04-30T05:08:47.476" v="789" actId="14100"/>
          <ac:spMkLst>
            <pc:docMk/>
            <pc:sldMk cId="3176720726" sldId="518"/>
            <ac:spMk id="89" creationId="{6334FD99-2478-54A5-2A75-3F9AC41D7EF6}"/>
          </ac:spMkLst>
        </pc:spChg>
        <pc:grpChg chg="del">
          <ac:chgData name="Pooja HK" userId="3cc65448-31aa-46d7-ad90-6bac825c0ee2" providerId="ADAL" clId="{2A074B62-4FC5-440E-B518-E1596DD910E4}" dt="2024-04-30T05:08:58.201" v="791" actId="478"/>
          <ac:grpSpMkLst>
            <pc:docMk/>
            <pc:sldMk cId="3176720726" sldId="518"/>
            <ac:grpSpMk id="91" creationId="{D6A9AE5C-B496-1F23-3EB7-C246317283E6}"/>
          </ac:grpSpMkLst>
        </pc:grpChg>
      </pc:sldChg>
      <pc:sldChg chg="addSp delSp modSp add mod">
        <pc:chgData name="Pooja HK" userId="3cc65448-31aa-46d7-ad90-6bac825c0ee2" providerId="ADAL" clId="{2A074B62-4FC5-440E-B518-E1596DD910E4}" dt="2024-04-30T06:48:59.553" v="1781" actId="14100"/>
        <pc:sldMkLst>
          <pc:docMk/>
          <pc:sldMk cId="3544990573" sldId="519"/>
        </pc:sldMkLst>
        <pc:graphicFrameChg chg="del">
          <ac:chgData name="Pooja HK" userId="3cc65448-31aa-46d7-ad90-6bac825c0ee2" providerId="ADAL" clId="{2A074B62-4FC5-440E-B518-E1596DD910E4}" dt="2024-04-30T06:45:23.986" v="1718" actId="478"/>
          <ac:graphicFrameMkLst>
            <pc:docMk/>
            <pc:sldMk cId="3544990573" sldId="519"/>
            <ac:graphicFrameMk id="2" creationId="{B0DBA739-1BEC-B95B-9983-8B167AEC8C10}"/>
          </ac:graphicFrameMkLst>
        </pc:graphicFrameChg>
        <pc:graphicFrameChg chg="add mod modGraphic">
          <ac:chgData name="Pooja HK" userId="3cc65448-31aa-46d7-ad90-6bac825c0ee2" providerId="ADAL" clId="{2A074B62-4FC5-440E-B518-E1596DD910E4}" dt="2024-04-30T06:48:59.553" v="1781" actId="14100"/>
          <ac:graphicFrameMkLst>
            <pc:docMk/>
            <pc:sldMk cId="3544990573" sldId="519"/>
            <ac:graphicFrameMk id="3" creationId="{F04C7665-0E24-4530-915E-BC10A6F79250}"/>
          </ac:graphicFrameMkLst>
        </pc:graphicFrameChg>
        <pc:graphicFrameChg chg="add">
          <ac:chgData name="Pooja HK" userId="3cc65448-31aa-46d7-ad90-6bac825c0ee2" providerId="ADAL" clId="{2A074B62-4FC5-440E-B518-E1596DD910E4}" dt="2024-04-30T06:45:46.509" v="1720"/>
          <ac:graphicFrameMkLst>
            <pc:docMk/>
            <pc:sldMk cId="3544990573" sldId="519"/>
            <ac:graphicFrameMk id="4" creationId="{2BC4DE0D-9C91-4C59-7383-F90A7359777A}"/>
          </ac:graphicFrameMkLst>
        </pc:graphicFrameChg>
      </pc:sldChg>
      <pc:sldChg chg="addSp delSp modSp add mod addCm delCm">
        <pc:chgData name="Pooja HK" userId="3cc65448-31aa-46d7-ad90-6bac825c0ee2" providerId="ADAL" clId="{2A074B62-4FC5-440E-B518-E1596DD910E4}" dt="2024-05-01T03:22:36.858" v="2187" actId="20577"/>
        <pc:sldMkLst>
          <pc:docMk/>
          <pc:sldMk cId="1347960585" sldId="520"/>
        </pc:sldMkLst>
        <pc:spChg chg="mod">
          <ac:chgData name="Pooja HK" userId="3cc65448-31aa-46d7-ad90-6bac825c0ee2" providerId="ADAL" clId="{2A074B62-4FC5-440E-B518-E1596DD910E4}" dt="2024-05-01T03:22:36.858" v="2187" actId="20577"/>
          <ac:spMkLst>
            <pc:docMk/>
            <pc:sldMk cId="1347960585" sldId="520"/>
            <ac:spMk id="3" creationId="{3C232643-53E9-2830-F89A-5BF937B74EA6}"/>
          </ac:spMkLst>
        </pc:spChg>
        <pc:spChg chg="add del">
          <ac:chgData name="Pooja HK" userId="3cc65448-31aa-46d7-ad90-6bac825c0ee2" providerId="ADAL" clId="{2A074B62-4FC5-440E-B518-E1596DD910E4}" dt="2024-04-30T08:48:10.758" v="1946" actId="22"/>
          <ac:spMkLst>
            <pc:docMk/>
            <pc:sldMk cId="1347960585" sldId="520"/>
            <ac:spMk id="8" creationId="{B77FB095-75FE-00A1-8820-5110B4768A61}"/>
          </ac:spMkLst>
        </pc:spChg>
        <pc:spChg chg="mod">
          <ac:chgData name="Pooja HK" userId="3cc65448-31aa-46d7-ad90-6bac825c0ee2" providerId="ADAL" clId="{2A074B62-4FC5-440E-B518-E1596DD910E4}" dt="2024-04-30T07:41:35.979" v="1856" actId="20577"/>
          <ac:spMkLst>
            <pc:docMk/>
            <pc:sldMk cId="1347960585" sldId="520"/>
            <ac:spMk id="9" creationId="{F1C37CA4-BB9C-4824-F611-83F447F1C63C}"/>
          </ac:spMkLst>
        </pc:spChg>
        <pc:spChg chg="mod">
          <ac:chgData name="Pooja HK" userId="3cc65448-31aa-46d7-ad90-6bac825c0ee2" providerId="ADAL" clId="{2A074B62-4FC5-440E-B518-E1596DD910E4}" dt="2024-04-30T07:43:07.546" v="1891" actId="20577"/>
          <ac:spMkLst>
            <pc:docMk/>
            <pc:sldMk cId="1347960585" sldId="520"/>
            <ac:spMk id="12" creationId="{645A1BB3-E546-9267-9307-9AFB6ADE1AB5}"/>
          </ac:spMkLst>
        </pc:spChg>
        <pc:spChg chg="add del mod">
          <ac:chgData name="Pooja HK" userId="3cc65448-31aa-46d7-ad90-6bac825c0ee2" providerId="ADAL" clId="{2A074B62-4FC5-440E-B518-E1596DD910E4}" dt="2024-04-30T08:48:11.046" v="1947" actId="478"/>
          <ac:spMkLst>
            <pc:docMk/>
            <pc:sldMk cId="1347960585" sldId="520"/>
            <ac:spMk id="14" creationId="{42DC505B-0ACE-3530-4CB1-40B305284306}"/>
          </ac:spMkLst>
        </pc:spChg>
        <pc:grpChg chg="add mod">
          <ac:chgData name="Pooja HK" userId="3cc65448-31aa-46d7-ad90-6bac825c0ee2" providerId="ADAL" clId="{2A074B62-4FC5-440E-B518-E1596DD910E4}" dt="2024-04-30T11:46:28.099" v="2020" actId="14100"/>
          <ac:grpSpMkLst>
            <pc:docMk/>
            <pc:sldMk cId="1347960585" sldId="520"/>
            <ac:grpSpMk id="6" creationId="{2C48E5F5-3F79-76ED-1947-D9D6419E0E3E}"/>
          </ac:grpSpMkLst>
        </pc:grpChg>
        <pc:picChg chg="del">
          <ac:chgData name="Pooja HK" userId="3cc65448-31aa-46d7-ad90-6bac825c0ee2" providerId="ADAL" clId="{2A074B62-4FC5-440E-B518-E1596DD910E4}" dt="2024-04-30T07:39:12.407" v="1784" actId="478"/>
          <ac:picMkLst>
            <pc:docMk/>
            <pc:sldMk cId="1347960585" sldId="520"/>
            <ac:picMk id="2" creationId="{A7146DFE-E52C-5FD5-B3CE-54C02201EEF8}"/>
          </ac:picMkLst>
        </pc:picChg>
        <pc:picChg chg="del">
          <ac:chgData name="Pooja HK" userId="3cc65448-31aa-46d7-ad90-6bac825c0ee2" providerId="ADAL" clId="{2A074B62-4FC5-440E-B518-E1596DD910E4}" dt="2024-04-30T07:39:13.916" v="1785" actId="478"/>
          <ac:picMkLst>
            <pc:docMk/>
            <pc:sldMk cId="1347960585" sldId="520"/>
            <ac:picMk id="4" creationId="{DAD9EDA6-967D-B033-FDA1-AD66C3691580}"/>
          </ac:picMkLst>
        </pc:picChg>
        <pc:extLst>
          <p:ext xmlns:p="http://schemas.openxmlformats.org/presentationml/2006/main" uri="{D6D511B9-2390-475A-947B-AFAB55BFBCF1}">
            <pc226:cmChg xmlns:pc226="http://schemas.microsoft.com/office/powerpoint/2022/06/main/command" chg="add">
              <pc226:chgData name="Pooja HK" userId="3cc65448-31aa-46d7-ad90-6bac825c0ee2" providerId="ADAL" clId="{2A074B62-4FC5-440E-B518-E1596DD910E4}" dt="2024-05-01T03:06:55.437" v="2027"/>
              <pc2:cmMkLst xmlns:pc2="http://schemas.microsoft.com/office/powerpoint/2019/9/main/command">
                <pc:docMk/>
                <pc:sldMk cId="1347960585" sldId="520"/>
                <pc2:cmMk id="{EE3A9009-E5DF-4A39-8D76-3A4DDD9361F2}"/>
              </pc2:cmMkLst>
            </pc226:cmChg>
            <pc226:cmChg xmlns:pc226="http://schemas.microsoft.com/office/powerpoint/2022/06/main/command" chg="add del">
              <pc226:chgData name="Pooja HK" userId="3cc65448-31aa-46d7-ad90-6bac825c0ee2" providerId="ADAL" clId="{2A074B62-4FC5-440E-B518-E1596DD910E4}" dt="2024-04-30T11:51:02.577" v="2024"/>
              <pc2:cmMkLst xmlns:pc2="http://schemas.microsoft.com/office/powerpoint/2019/9/main/command">
                <pc:docMk/>
                <pc:sldMk cId="1347960585" sldId="520"/>
                <pc2:cmMk id="{1E5B8176-2F99-4B0A-972A-1A8A443ED47A}"/>
              </pc2:cmMkLst>
            </pc226:cmChg>
          </p:ext>
        </pc:extLst>
      </pc:sldChg>
      <pc:sldChg chg="modSp add mod ord">
        <pc:chgData name="Pooja HK" userId="3cc65448-31aa-46d7-ad90-6bac825c0ee2" providerId="ADAL" clId="{2A074B62-4FC5-440E-B518-E1596DD910E4}" dt="2024-04-30T11:44:37.935" v="2014"/>
        <pc:sldMkLst>
          <pc:docMk/>
          <pc:sldMk cId="1666732916" sldId="521"/>
        </pc:sldMkLst>
        <pc:spChg chg="mod">
          <ac:chgData name="Pooja HK" userId="3cc65448-31aa-46d7-ad90-6bac825c0ee2" providerId="ADAL" clId="{2A074B62-4FC5-440E-B518-E1596DD910E4}" dt="2024-04-30T07:40:59.334" v="1838" actId="20577"/>
          <ac:spMkLst>
            <pc:docMk/>
            <pc:sldMk cId="1666732916" sldId="521"/>
            <ac:spMk id="3" creationId="{3C232643-53E9-2830-F89A-5BF937B74EA6}"/>
          </ac:spMkLst>
        </pc:spChg>
        <pc:spChg chg="mod">
          <ac:chgData name="Pooja HK" userId="3cc65448-31aa-46d7-ad90-6bac825c0ee2" providerId="ADAL" clId="{2A074B62-4FC5-440E-B518-E1596DD910E4}" dt="2024-04-30T07:42:32.786" v="1882" actId="20577"/>
          <ac:spMkLst>
            <pc:docMk/>
            <pc:sldMk cId="1666732916" sldId="521"/>
            <ac:spMk id="9" creationId="{F1C37CA4-BB9C-4824-F611-83F447F1C63C}"/>
          </ac:spMkLst>
        </pc:spChg>
        <pc:spChg chg="mod">
          <ac:chgData name="Pooja HK" userId="3cc65448-31aa-46d7-ad90-6bac825c0ee2" providerId="ADAL" clId="{2A074B62-4FC5-440E-B518-E1596DD910E4}" dt="2024-04-30T07:42:37.760" v="1884" actId="20577"/>
          <ac:spMkLst>
            <pc:docMk/>
            <pc:sldMk cId="1666732916" sldId="521"/>
            <ac:spMk id="12" creationId="{645A1BB3-E546-9267-9307-9AFB6ADE1AB5}"/>
          </ac:spMkLst>
        </pc:spChg>
        <pc:spChg chg="mod">
          <ac:chgData name="Pooja HK" userId="3cc65448-31aa-46d7-ad90-6bac825c0ee2" providerId="ADAL" clId="{2A074B62-4FC5-440E-B518-E1596DD910E4}" dt="2024-04-30T07:41:20.796" v="1849" actId="20577"/>
          <ac:spMkLst>
            <pc:docMk/>
            <pc:sldMk cId="1666732916" sldId="521"/>
            <ac:spMk id="14" creationId="{42DC505B-0ACE-3530-4CB1-40B305284306}"/>
          </ac:spMkLst>
        </pc:spChg>
      </pc:sldChg>
    </pc:docChg>
  </pc:docChgLst>
  <pc:docChgLst>
    <pc:chgData name="Athresh PS" userId="6aaba706-7cac-4f49-bd78-392633c5ba9f" providerId="ADAL" clId="{25C5D0FE-39C1-4564-ABB4-18A982727651}"/>
    <pc:docChg chg="custSel modSld replTag delTag">
      <pc:chgData name="Athresh PS" userId="6aaba706-7cac-4f49-bd78-392633c5ba9f" providerId="ADAL" clId="{25C5D0FE-39C1-4564-ABB4-18A982727651}" dt="2024-05-03T06:04:21.733" v="5"/>
      <pc:docMkLst>
        <pc:docMk/>
      </pc:docMkLst>
      <pc:sldChg chg="replTag delTag">
        <pc:chgData name="Athresh PS" userId="6aaba706-7cac-4f49-bd78-392633c5ba9f" providerId="ADAL" clId="{25C5D0FE-39C1-4564-ABB4-18A982727651}" dt="2024-05-03T06:04:21.733" v="3"/>
        <pc:sldMkLst>
          <pc:docMk/>
          <pc:sldMk cId="581828306" sldId="256"/>
        </pc:sldMkLst>
      </pc:sldChg>
    </pc:docChg>
  </pc:docChgLst>
  <pc:docChgLst>
    <pc:chgData name="Gajendra MS" userId="2fac9be5-0aaf-4a4e-81e3-665d10c1ffa5" providerId="ADAL" clId="{C86CDD9D-6802-468C-BA3D-5AF6716DAF7B}"/>
    <pc:docChg chg="undo custSel addSld delSld modSld modSection replTag delTag">
      <pc:chgData name="Gajendra MS" userId="2fac9be5-0aaf-4a4e-81e3-665d10c1ffa5" providerId="ADAL" clId="{C86CDD9D-6802-468C-BA3D-5AF6716DAF7B}" dt="2024-05-13T12:16:52.433" v="2159"/>
      <pc:docMkLst>
        <pc:docMk/>
      </pc:docMkLst>
      <pc:sldChg chg="replTag delTag">
        <pc:chgData name="Gajendra MS" userId="2fac9be5-0aaf-4a4e-81e3-665d10c1ffa5" providerId="ADAL" clId="{C86CDD9D-6802-468C-BA3D-5AF6716DAF7B}" dt="2024-05-13T12:02:36.630" v="1760"/>
        <pc:sldMkLst>
          <pc:docMk/>
          <pc:sldMk cId="581828306" sldId="256"/>
        </pc:sldMkLst>
      </pc:sldChg>
      <pc:sldChg chg="replTag delTag">
        <pc:chgData name="Gajendra MS" userId="2fac9be5-0aaf-4a4e-81e3-665d10c1ffa5" providerId="ADAL" clId="{C86CDD9D-6802-468C-BA3D-5AF6716DAF7B}" dt="2024-05-13T12:02:35.372" v="1630"/>
        <pc:sldMkLst>
          <pc:docMk/>
          <pc:sldMk cId="1070346001" sldId="262"/>
        </pc:sldMkLst>
      </pc:sldChg>
      <pc:sldChg chg="replTag delTag">
        <pc:chgData name="Gajendra MS" userId="2fac9be5-0aaf-4a4e-81e3-665d10c1ffa5" providerId="ADAL" clId="{C86CDD9D-6802-468C-BA3D-5AF6716DAF7B}" dt="2024-05-13T12:02:35.369" v="1624"/>
        <pc:sldMkLst>
          <pc:docMk/>
          <pc:sldMk cId="710290067" sldId="385"/>
        </pc:sldMkLst>
      </pc:sldChg>
      <pc:sldChg chg="modSp mod replTag delTag">
        <pc:chgData name="Gajendra MS" userId="2fac9be5-0aaf-4a4e-81e3-665d10c1ffa5" providerId="ADAL" clId="{C86CDD9D-6802-468C-BA3D-5AF6716DAF7B}" dt="2024-05-13T12:02:35.373" v="1632"/>
        <pc:sldMkLst>
          <pc:docMk/>
          <pc:sldMk cId="547390991" sldId="387"/>
        </pc:sldMkLst>
        <pc:spChg chg="mod">
          <ac:chgData name="Gajendra MS" userId="2fac9be5-0aaf-4a4e-81e3-665d10c1ffa5" providerId="ADAL" clId="{C86CDD9D-6802-468C-BA3D-5AF6716DAF7B}" dt="2024-05-13T09:26:38.198" v="202" actId="207"/>
          <ac:spMkLst>
            <pc:docMk/>
            <pc:sldMk cId="547390991" sldId="387"/>
            <ac:spMk id="8" creationId="{29CA1500-A22A-C336-9AFA-B5F039F759AC}"/>
          </ac:spMkLst>
        </pc:spChg>
        <pc:spChg chg="mod">
          <ac:chgData name="Gajendra MS" userId="2fac9be5-0aaf-4a4e-81e3-665d10c1ffa5" providerId="ADAL" clId="{C86CDD9D-6802-468C-BA3D-5AF6716DAF7B}" dt="2024-05-13T09:02:53.446" v="8" actId="207"/>
          <ac:spMkLst>
            <pc:docMk/>
            <pc:sldMk cId="547390991" sldId="387"/>
            <ac:spMk id="15" creationId="{5F900299-122D-E6C0-DAEE-C8F9506A0A9F}"/>
          </ac:spMkLst>
        </pc:spChg>
        <pc:spChg chg="mod">
          <ac:chgData name="Gajendra MS" userId="2fac9be5-0aaf-4a4e-81e3-665d10c1ffa5" providerId="ADAL" clId="{C86CDD9D-6802-468C-BA3D-5AF6716DAF7B}" dt="2024-05-13T09:02:59.144" v="9" actId="207"/>
          <ac:spMkLst>
            <pc:docMk/>
            <pc:sldMk cId="547390991" sldId="387"/>
            <ac:spMk id="16" creationId="{94BA817B-39F7-A30D-7993-1C2AAF2602BC}"/>
          </ac:spMkLst>
        </pc:spChg>
      </pc:sldChg>
      <pc:sldChg chg="replTag delTag">
        <pc:chgData name="Gajendra MS" userId="2fac9be5-0aaf-4a4e-81e3-665d10c1ffa5" providerId="ADAL" clId="{C86CDD9D-6802-468C-BA3D-5AF6716DAF7B}" dt="2024-05-13T12:02:35.371" v="1628"/>
        <pc:sldMkLst>
          <pc:docMk/>
          <pc:sldMk cId="1109232934" sldId="390"/>
        </pc:sldMkLst>
      </pc:sldChg>
      <pc:sldChg chg="replTag delTag">
        <pc:chgData name="Gajendra MS" userId="2fac9be5-0aaf-4a4e-81e3-665d10c1ffa5" providerId="ADAL" clId="{C86CDD9D-6802-468C-BA3D-5AF6716DAF7B}" dt="2024-05-13T12:02:35.389" v="1666"/>
        <pc:sldMkLst>
          <pc:docMk/>
          <pc:sldMk cId="1331790163" sldId="391"/>
        </pc:sldMkLst>
      </pc:sldChg>
      <pc:sldChg chg="replTag delTag">
        <pc:chgData name="Gajendra MS" userId="2fac9be5-0aaf-4a4e-81e3-665d10c1ffa5" providerId="ADAL" clId="{C86CDD9D-6802-468C-BA3D-5AF6716DAF7B}" dt="2024-05-13T12:14:42.308" v="2077"/>
        <pc:sldMkLst>
          <pc:docMk/>
          <pc:sldMk cId="2475413167" sldId="392"/>
        </pc:sldMkLst>
      </pc:sldChg>
      <pc:sldChg chg="replTag delTag">
        <pc:chgData name="Gajendra MS" userId="2fac9be5-0aaf-4a4e-81e3-665d10c1ffa5" providerId="ADAL" clId="{C86CDD9D-6802-468C-BA3D-5AF6716DAF7B}" dt="2024-05-13T12:02:35.370" v="1626"/>
        <pc:sldMkLst>
          <pc:docMk/>
          <pc:sldMk cId="102420538" sldId="393"/>
        </pc:sldMkLst>
      </pc:sldChg>
      <pc:sldChg chg="addSp delSp modSp mod replTag delTag">
        <pc:chgData name="Gajendra MS" userId="2fac9be5-0aaf-4a4e-81e3-665d10c1ffa5" providerId="ADAL" clId="{C86CDD9D-6802-468C-BA3D-5AF6716DAF7B}" dt="2024-05-13T12:02:35.374" v="1634"/>
        <pc:sldMkLst>
          <pc:docMk/>
          <pc:sldMk cId="1196306857" sldId="397"/>
        </pc:sldMkLst>
        <pc:spChg chg="mod topLvl">
          <ac:chgData name="Gajendra MS" userId="2fac9be5-0aaf-4a4e-81e3-665d10c1ffa5" providerId="ADAL" clId="{C86CDD9D-6802-468C-BA3D-5AF6716DAF7B}" dt="2024-05-13T09:24:11.536" v="129" actId="14861"/>
          <ac:spMkLst>
            <pc:docMk/>
            <pc:sldMk cId="1196306857" sldId="397"/>
            <ac:spMk id="9" creationId="{1AAD47F8-1DA1-F9C5-E405-9295C50E8E03}"/>
          </ac:spMkLst>
        </pc:spChg>
        <pc:spChg chg="mod topLvl">
          <ac:chgData name="Gajendra MS" userId="2fac9be5-0aaf-4a4e-81e3-665d10c1ffa5" providerId="ADAL" clId="{C86CDD9D-6802-468C-BA3D-5AF6716DAF7B}" dt="2024-05-13T09:24:09.802" v="125" actId="165"/>
          <ac:spMkLst>
            <pc:docMk/>
            <pc:sldMk cId="1196306857" sldId="397"/>
            <ac:spMk id="10" creationId="{4C7DEE22-6D55-8101-879B-367C48849980}"/>
          </ac:spMkLst>
        </pc:spChg>
        <pc:spChg chg="mod topLvl">
          <ac:chgData name="Gajendra MS" userId="2fac9be5-0aaf-4a4e-81e3-665d10c1ffa5" providerId="ADAL" clId="{C86CDD9D-6802-468C-BA3D-5AF6716DAF7B}" dt="2024-05-13T09:24:09.802" v="125" actId="165"/>
          <ac:spMkLst>
            <pc:docMk/>
            <pc:sldMk cId="1196306857" sldId="397"/>
            <ac:spMk id="11" creationId="{0C380EFB-F73E-FBEF-B644-BAFAFB66F8F0}"/>
          </ac:spMkLst>
        </pc:spChg>
        <pc:spChg chg="mod topLvl">
          <ac:chgData name="Gajendra MS" userId="2fac9be5-0aaf-4a4e-81e3-665d10c1ffa5" providerId="ADAL" clId="{C86CDD9D-6802-468C-BA3D-5AF6716DAF7B}" dt="2024-05-13T09:24:13.408" v="131" actId="14861"/>
          <ac:spMkLst>
            <pc:docMk/>
            <pc:sldMk cId="1196306857" sldId="397"/>
            <ac:spMk id="12" creationId="{B9B9361C-35ED-40F9-3E49-A57015D99E39}"/>
          </ac:spMkLst>
        </pc:spChg>
        <pc:spChg chg="mod topLvl">
          <ac:chgData name="Gajendra MS" userId="2fac9be5-0aaf-4a4e-81e3-665d10c1ffa5" providerId="ADAL" clId="{C86CDD9D-6802-468C-BA3D-5AF6716DAF7B}" dt="2024-05-13T09:24:09.802" v="125" actId="165"/>
          <ac:spMkLst>
            <pc:docMk/>
            <pc:sldMk cId="1196306857" sldId="397"/>
            <ac:spMk id="13" creationId="{DFA20134-3D69-2791-81CC-C0377A0CCD09}"/>
          </ac:spMkLst>
        </pc:spChg>
        <pc:spChg chg="mod topLvl">
          <ac:chgData name="Gajendra MS" userId="2fac9be5-0aaf-4a4e-81e3-665d10c1ffa5" providerId="ADAL" clId="{C86CDD9D-6802-468C-BA3D-5AF6716DAF7B}" dt="2024-05-13T09:24:09.802" v="125" actId="165"/>
          <ac:spMkLst>
            <pc:docMk/>
            <pc:sldMk cId="1196306857" sldId="397"/>
            <ac:spMk id="14" creationId="{5E8B0381-76D6-E63B-8818-C2B3EDC0E065}"/>
          </ac:spMkLst>
        </pc:spChg>
        <pc:spChg chg="mod topLvl">
          <ac:chgData name="Gajendra MS" userId="2fac9be5-0aaf-4a4e-81e3-665d10c1ffa5" providerId="ADAL" clId="{C86CDD9D-6802-468C-BA3D-5AF6716DAF7B}" dt="2024-05-13T09:24:19.176" v="140" actId="14861"/>
          <ac:spMkLst>
            <pc:docMk/>
            <pc:sldMk cId="1196306857" sldId="397"/>
            <ac:spMk id="16" creationId="{D002B137-61B7-0D6D-753C-2621FA5412E7}"/>
          </ac:spMkLst>
        </pc:spChg>
        <pc:spChg chg="mod topLvl">
          <ac:chgData name="Gajendra MS" userId="2fac9be5-0aaf-4a4e-81e3-665d10c1ffa5" providerId="ADAL" clId="{C86CDD9D-6802-468C-BA3D-5AF6716DAF7B}" dt="2024-05-13T09:24:09.802" v="125" actId="165"/>
          <ac:spMkLst>
            <pc:docMk/>
            <pc:sldMk cId="1196306857" sldId="397"/>
            <ac:spMk id="17" creationId="{3B4587C2-0636-BCFE-E9E0-AB28D82C4593}"/>
          </ac:spMkLst>
        </pc:spChg>
        <pc:spChg chg="mod topLvl">
          <ac:chgData name="Gajendra MS" userId="2fac9be5-0aaf-4a4e-81e3-665d10c1ffa5" providerId="ADAL" clId="{C86CDD9D-6802-468C-BA3D-5AF6716DAF7B}" dt="2024-05-13T09:24:09.802" v="125" actId="165"/>
          <ac:spMkLst>
            <pc:docMk/>
            <pc:sldMk cId="1196306857" sldId="397"/>
            <ac:spMk id="18" creationId="{FA3B9FC4-E4E5-995A-2E43-1734D2C3EADD}"/>
          </ac:spMkLst>
        </pc:spChg>
        <pc:spChg chg="mod topLvl">
          <ac:chgData name="Gajendra MS" userId="2fac9be5-0aaf-4a4e-81e3-665d10c1ffa5" providerId="ADAL" clId="{C86CDD9D-6802-468C-BA3D-5AF6716DAF7B}" dt="2024-05-13T09:24:10.720" v="127" actId="14861"/>
          <ac:spMkLst>
            <pc:docMk/>
            <pc:sldMk cId="1196306857" sldId="397"/>
            <ac:spMk id="20" creationId="{85B680EB-9262-0134-B0B2-7A8ED43CDBB3}"/>
          </ac:spMkLst>
        </pc:spChg>
        <pc:spChg chg="mod topLvl">
          <ac:chgData name="Gajendra MS" userId="2fac9be5-0aaf-4a4e-81e3-665d10c1ffa5" providerId="ADAL" clId="{C86CDD9D-6802-468C-BA3D-5AF6716DAF7B}" dt="2024-05-13T09:24:09.802" v="125" actId="165"/>
          <ac:spMkLst>
            <pc:docMk/>
            <pc:sldMk cId="1196306857" sldId="397"/>
            <ac:spMk id="21" creationId="{FAD3D3ED-13F8-C7F2-B54A-385745DF212E}"/>
          </ac:spMkLst>
        </pc:spChg>
        <pc:spChg chg="mod topLvl">
          <ac:chgData name="Gajendra MS" userId="2fac9be5-0aaf-4a4e-81e3-665d10c1ffa5" providerId="ADAL" clId="{C86CDD9D-6802-468C-BA3D-5AF6716DAF7B}" dt="2024-05-13T09:24:09.802" v="125" actId="165"/>
          <ac:spMkLst>
            <pc:docMk/>
            <pc:sldMk cId="1196306857" sldId="397"/>
            <ac:spMk id="23" creationId="{11B95AE8-4E1A-6B07-65B4-53EA7A204356}"/>
          </ac:spMkLst>
        </pc:spChg>
        <pc:spChg chg="mod">
          <ac:chgData name="Gajendra MS" userId="2fac9be5-0aaf-4a4e-81e3-665d10c1ffa5" providerId="ADAL" clId="{C86CDD9D-6802-468C-BA3D-5AF6716DAF7B}" dt="2024-05-13T09:24:09.802" v="125" actId="165"/>
          <ac:spMkLst>
            <pc:docMk/>
            <pc:sldMk cId="1196306857" sldId="397"/>
            <ac:spMk id="26" creationId="{9C396181-B726-9874-F802-9930C1EF7650}"/>
          </ac:spMkLst>
        </pc:spChg>
        <pc:spChg chg="mod">
          <ac:chgData name="Gajendra MS" userId="2fac9be5-0aaf-4a4e-81e3-665d10c1ffa5" providerId="ADAL" clId="{C86CDD9D-6802-468C-BA3D-5AF6716DAF7B}" dt="2024-05-13T09:24:09.802" v="125" actId="165"/>
          <ac:spMkLst>
            <pc:docMk/>
            <pc:sldMk cId="1196306857" sldId="397"/>
            <ac:spMk id="27" creationId="{36F9E4CF-BFFC-A985-87E1-97D9DE86E3BB}"/>
          </ac:spMkLst>
        </pc:spChg>
        <pc:spChg chg="mod">
          <ac:chgData name="Gajendra MS" userId="2fac9be5-0aaf-4a4e-81e3-665d10c1ffa5" providerId="ADAL" clId="{C86CDD9D-6802-468C-BA3D-5AF6716DAF7B}" dt="2024-05-13T09:24:09.802" v="125" actId="165"/>
          <ac:spMkLst>
            <pc:docMk/>
            <pc:sldMk cId="1196306857" sldId="397"/>
            <ac:spMk id="29" creationId="{AF298010-6F63-06F6-F80A-F2E1C16BC449}"/>
          </ac:spMkLst>
        </pc:spChg>
        <pc:spChg chg="mod">
          <ac:chgData name="Gajendra MS" userId="2fac9be5-0aaf-4a4e-81e3-665d10c1ffa5" providerId="ADAL" clId="{C86CDD9D-6802-468C-BA3D-5AF6716DAF7B}" dt="2024-05-13T09:24:09.802" v="125" actId="165"/>
          <ac:spMkLst>
            <pc:docMk/>
            <pc:sldMk cId="1196306857" sldId="397"/>
            <ac:spMk id="30" creationId="{0598DB5E-AD14-43FD-B799-925F220039E4}"/>
          </ac:spMkLst>
        </pc:spChg>
        <pc:spChg chg="add del mod">
          <ac:chgData name="Gajendra MS" userId="2fac9be5-0aaf-4a4e-81e3-665d10c1ffa5" providerId="ADAL" clId="{C86CDD9D-6802-468C-BA3D-5AF6716DAF7B}" dt="2024-05-13T09:24:17.984" v="138" actId="14861"/>
          <ac:spMkLst>
            <pc:docMk/>
            <pc:sldMk cId="1196306857" sldId="397"/>
            <ac:spMk id="32" creationId="{D09C2C7C-2C14-A3EE-8265-B7CB29685FA1}"/>
          </ac:spMkLst>
        </pc:spChg>
        <pc:spChg chg="add del mod">
          <ac:chgData name="Gajendra MS" userId="2fac9be5-0aaf-4a4e-81e3-665d10c1ffa5" providerId="ADAL" clId="{C86CDD9D-6802-468C-BA3D-5AF6716DAF7B}" dt="2024-05-13T09:24:17.984" v="138" actId="14861"/>
          <ac:spMkLst>
            <pc:docMk/>
            <pc:sldMk cId="1196306857" sldId="397"/>
            <ac:spMk id="33" creationId="{E1058CB9-FBB6-AA1C-B24C-EEFA76D229D8}"/>
          </ac:spMkLst>
        </pc:spChg>
        <pc:spChg chg="mod">
          <ac:chgData name="Gajendra MS" userId="2fac9be5-0aaf-4a4e-81e3-665d10c1ffa5" providerId="ADAL" clId="{C86CDD9D-6802-468C-BA3D-5AF6716DAF7B}" dt="2024-05-13T09:24:09.802" v="125" actId="165"/>
          <ac:spMkLst>
            <pc:docMk/>
            <pc:sldMk cId="1196306857" sldId="397"/>
            <ac:spMk id="35" creationId="{53893499-2058-2B84-FB2D-9D1BD4B1A87E}"/>
          </ac:spMkLst>
        </pc:spChg>
        <pc:spChg chg="mod">
          <ac:chgData name="Gajendra MS" userId="2fac9be5-0aaf-4a4e-81e3-665d10c1ffa5" providerId="ADAL" clId="{C86CDD9D-6802-468C-BA3D-5AF6716DAF7B}" dt="2024-05-13T09:24:09.802" v="125" actId="165"/>
          <ac:spMkLst>
            <pc:docMk/>
            <pc:sldMk cId="1196306857" sldId="397"/>
            <ac:spMk id="36" creationId="{7B078517-6141-7F3C-6564-CD3CC643AB62}"/>
          </ac:spMkLst>
        </pc:spChg>
        <pc:spChg chg="mod">
          <ac:chgData name="Gajendra MS" userId="2fac9be5-0aaf-4a4e-81e3-665d10c1ffa5" providerId="ADAL" clId="{C86CDD9D-6802-468C-BA3D-5AF6716DAF7B}" dt="2024-05-13T09:24:09.802" v="125" actId="165"/>
          <ac:spMkLst>
            <pc:docMk/>
            <pc:sldMk cId="1196306857" sldId="397"/>
            <ac:spMk id="38" creationId="{FAB729B4-4133-02BD-BB5B-CD65B223EC31}"/>
          </ac:spMkLst>
        </pc:spChg>
        <pc:spChg chg="mod">
          <ac:chgData name="Gajendra MS" userId="2fac9be5-0aaf-4a4e-81e3-665d10c1ffa5" providerId="ADAL" clId="{C86CDD9D-6802-468C-BA3D-5AF6716DAF7B}" dt="2024-05-13T09:24:09.802" v="125" actId="165"/>
          <ac:spMkLst>
            <pc:docMk/>
            <pc:sldMk cId="1196306857" sldId="397"/>
            <ac:spMk id="39" creationId="{79D33658-AC78-D3DA-3622-A1C601A4FC4C}"/>
          </ac:spMkLst>
        </pc:spChg>
        <pc:spChg chg="mod">
          <ac:chgData name="Gajendra MS" userId="2fac9be5-0aaf-4a4e-81e3-665d10c1ffa5" providerId="ADAL" clId="{C86CDD9D-6802-468C-BA3D-5AF6716DAF7B}" dt="2024-05-13T09:24:09.802" v="125" actId="165"/>
          <ac:spMkLst>
            <pc:docMk/>
            <pc:sldMk cId="1196306857" sldId="397"/>
            <ac:spMk id="41" creationId="{3CF1D7EC-E23C-0360-C904-8FE0902FC993}"/>
          </ac:spMkLst>
        </pc:spChg>
        <pc:spChg chg="mod">
          <ac:chgData name="Gajendra MS" userId="2fac9be5-0aaf-4a4e-81e3-665d10c1ffa5" providerId="ADAL" clId="{C86CDD9D-6802-468C-BA3D-5AF6716DAF7B}" dt="2024-05-13T09:24:09.802" v="125" actId="165"/>
          <ac:spMkLst>
            <pc:docMk/>
            <pc:sldMk cId="1196306857" sldId="397"/>
            <ac:spMk id="42" creationId="{3508DE6B-E456-6C51-B5DC-F2C0BF9B56EF}"/>
          </ac:spMkLst>
        </pc:spChg>
        <pc:grpChg chg="add del mod">
          <ac:chgData name="Gajendra MS" userId="2fac9be5-0aaf-4a4e-81e3-665d10c1ffa5" providerId="ADAL" clId="{C86CDD9D-6802-468C-BA3D-5AF6716DAF7B}" dt="2024-05-13T09:24:09.802" v="125" actId="165"/>
          <ac:grpSpMkLst>
            <pc:docMk/>
            <pc:sldMk cId="1196306857" sldId="397"/>
            <ac:grpSpMk id="6" creationId="{9FCA448F-3AB2-A980-F7C0-0BF4F65E8BC0}"/>
          </ac:grpSpMkLst>
        </pc:grpChg>
        <pc:grpChg chg="mod topLvl">
          <ac:chgData name="Gajendra MS" userId="2fac9be5-0aaf-4a4e-81e3-665d10c1ffa5" providerId="ADAL" clId="{C86CDD9D-6802-468C-BA3D-5AF6716DAF7B}" dt="2024-05-13T09:24:09.802" v="125" actId="165"/>
          <ac:grpSpMkLst>
            <pc:docMk/>
            <pc:sldMk cId="1196306857" sldId="397"/>
            <ac:grpSpMk id="15" creationId="{C24714F3-A538-2897-A64B-C25F704CDE13}"/>
          </ac:grpSpMkLst>
        </pc:grpChg>
        <pc:grpChg chg="add del mod topLvl">
          <ac:chgData name="Gajendra MS" userId="2fac9be5-0aaf-4a4e-81e3-665d10c1ffa5" providerId="ADAL" clId="{C86CDD9D-6802-468C-BA3D-5AF6716DAF7B}" dt="2024-05-13T09:24:09.802" v="125" actId="165"/>
          <ac:grpSpMkLst>
            <pc:docMk/>
            <pc:sldMk cId="1196306857" sldId="397"/>
            <ac:grpSpMk id="19" creationId="{18D3E14C-218D-ECFE-ED8A-2F2BB85BA94A}"/>
          </ac:grpSpMkLst>
        </pc:grpChg>
        <pc:grpChg chg="mod topLvl">
          <ac:chgData name="Gajendra MS" userId="2fac9be5-0aaf-4a4e-81e3-665d10c1ffa5" providerId="ADAL" clId="{C86CDD9D-6802-468C-BA3D-5AF6716DAF7B}" dt="2024-05-13T09:24:09.802" v="125" actId="165"/>
          <ac:grpSpMkLst>
            <pc:docMk/>
            <pc:sldMk cId="1196306857" sldId="397"/>
            <ac:grpSpMk id="25" creationId="{1FE1394A-F863-D162-6FAC-F84E0EF5F3B2}"/>
          </ac:grpSpMkLst>
        </pc:grpChg>
        <pc:grpChg chg="mod">
          <ac:chgData name="Gajendra MS" userId="2fac9be5-0aaf-4a4e-81e3-665d10c1ffa5" providerId="ADAL" clId="{C86CDD9D-6802-468C-BA3D-5AF6716DAF7B}" dt="2024-05-13T09:24:09.802" v="125" actId="165"/>
          <ac:grpSpMkLst>
            <pc:docMk/>
            <pc:sldMk cId="1196306857" sldId="397"/>
            <ac:grpSpMk id="28" creationId="{3E4C9806-6D29-9BAB-99CA-1D8476393F3B}"/>
          </ac:grpSpMkLst>
        </pc:grpChg>
        <pc:grpChg chg="mod">
          <ac:chgData name="Gajendra MS" userId="2fac9be5-0aaf-4a4e-81e3-665d10c1ffa5" providerId="ADAL" clId="{C86CDD9D-6802-468C-BA3D-5AF6716DAF7B}" dt="2024-05-13T09:24:09.802" v="125" actId="165"/>
          <ac:grpSpMkLst>
            <pc:docMk/>
            <pc:sldMk cId="1196306857" sldId="397"/>
            <ac:grpSpMk id="34" creationId="{109C3F28-552A-4399-6304-3E465187D62C}"/>
          </ac:grpSpMkLst>
        </pc:grpChg>
        <pc:grpChg chg="mod">
          <ac:chgData name="Gajendra MS" userId="2fac9be5-0aaf-4a4e-81e3-665d10c1ffa5" providerId="ADAL" clId="{C86CDD9D-6802-468C-BA3D-5AF6716DAF7B}" dt="2024-05-13T09:24:09.802" v="125" actId="165"/>
          <ac:grpSpMkLst>
            <pc:docMk/>
            <pc:sldMk cId="1196306857" sldId="397"/>
            <ac:grpSpMk id="40" creationId="{1AF20A6F-FA6E-C360-38E0-CD90465A4A3B}"/>
          </ac:grpSpMkLst>
        </pc:grpChg>
        <pc:cxnChg chg="mod">
          <ac:chgData name="Gajendra MS" userId="2fac9be5-0aaf-4a4e-81e3-665d10c1ffa5" providerId="ADAL" clId="{C86CDD9D-6802-468C-BA3D-5AF6716DAF7B}" dt="2024-05-13T09:24:09.802" v="125" actId="165"/>
          <ac:cxnSpMkLst>
            <pc:docMk/>
            <pc:sldMk cId="1196306857" sldId="397"/>
            <ac:cxnSpMk id="31" creationId="{6305D64A-E9D4-6CF5-3035-D0DC4791686B}"/>
          </ac:cxnSpMkLst>
        </pc:cxnChg>
        <pc:cxnChg chg="mod">
          <ac:chgData name="Gajendra MS" userId="2fac9be5-0aaf-4a4e-81e3-665d10c1ffa5" providerId="ADAL" clId="{C86CDD9D-6802-468C-BA3D-5AF6716DAF7B}" dt="2024-05-13T09:24:09.802" v="125" actId="165"/>
          <ac:cxnSpMkLst>
            <pc:docMk/>
            <pc:sldMk cId="1196306857" sldId="397"/>
            <ac:cxnSpMk id="37" creationId="{536B2AD0-B0AD-757D-3B8A-8B80C8DCC215}"/>
          </ac:cxnSpMkLst>
        </pc:cxnChg>
        <pc:cxnChg chg="mod">
          <ac:chgData name="Gajendra MS" userId="2fac9be5-0aaf-4a4e-81e3-665d10c1ffa5" providerId="ADAL" clId="{C86CDD9D-6802-468C-BA3D-5AF6716DAF7B}" dt="2024-05-13T09:24:09.802" v="125" actId="165"/>
          <ac:cxnSpMkLst>
            <pc:docMk/>
            <pc:sldMk cId="1196306857" sldId="397"/>
            <ac:cxnSpMk id="43" creationId="{EDD6DB33-8972-57D1-85DF-64EA9722CF79}"/>
          </ac:cxnSpMkLst>
        </pc:cxnChg>
      </pc:sldChg>
      <pc:sldChg chg="replTag delTag">
        <pc:chgData name="Gajendra MS" userId="2fac9be5-0aaf-4a4e-81e3-665d10c1ffa5" providerId="ADAL" clId="{C86CDD9D-6802-468C-BA3D-5AF6716DAF7B}" dt="2024-05-13T12:02:35.375" v="1636"/>
        <pc:sldMkLst>
          <pc:docMk/>
          <pc:sldMk cId="2081721400" sldId="398"/>
        </pc:sldMkLst>
      </pc:sldChg>
      <pc:sldChg chg="modSp mod replTag delTag">
        <pc:chgData name="Gajendra MS" userId="2fac9be5-0aaf-4a4e-81e3-665d10c1ffa5" providerId="ADAL" clId="{C86CDD9D-6802-468C-BA3D-5AF6716DAF7B}" dt="2024-05-13T12:02:35.377" v="1640"/>
        <pc:sldMkLst>
          <pc:docMk/>
          <pc:sldMk cId="2904578201" sldId="399"/>
        </pc:sldMkLst>
        <pc:spChg chg="mod">
          <ac:chgData name="Gajendra MS" userId="2fac9be5-0aaf-4a4e-81e3-665d10c1ffa5" providerId="ADAL" clId="{C86CDD9D-6802-468C-BA3D-5AF6716DAF7B}" dt="2024-05-13T09:03:42.245" v="13" actId="12788"/>
          <ac:spMkLst>
            <pc:docMk/>
            <pc:sldMk cId="2904578201" sldId="399"/>
            <ac:spMk id="2" creationId="{4263A5C9-FFCA-6DEE-D8D1-4852CE065C4F}"/>
          </ac:spMkLst>
        </pc:spChg>
        <pc:spChg chg="mod">
          <ac:chgData name="Gajendra MS" userId="2fac9be5-0aaf-4a4e-81e3-665d10c1ffa5" providerId="ADAL" clId="{C86CDD9D-6802-468C-BA3D-5AF6716DAF7B}" dt="2024-05-13T09:28:34.474" v="239" actId="1035"/>
          <ac:spMkLst>
            <pc:docMk/>
            <pc:sldMk cId="2904578201" sldId="399"/>
            <ac:spMk id="3" creationId="{AAACA5A3-8C74-2BC6-32F3-D0CDE2851C7E}"/>
          </ac:spMkLst>
        </pc:spChg>
      </pc:sldChg>
      <pc:sldChg chg="modSp replTag delTag">
        <pc:chgData name="Gajendra MS" userId="2fac9be5-0aaf-4a4e-81e3-665d10c1ffa5" providerId="ADAL" clId="{C86CDD9D-6802-468C-BA3D-5AF6716DAF7B}" dt="2024-05-13T12:02:35.376" v="1638"/>
        <pc:sldMkLst>
          <pc:docMk/>
          <pc:sldMk cId="2215843311" sldId="402"/>
        </pc:sldMkLst>
        <pc:spChg chg="mod">
          <ac:chgData name="Gajendra MS" userId="2fac9be5-0aaf-4a4e-81e3-665d10c1ffa5" providerId="ADAL" clId="{C86CDD9D-6802-468C-BA3D-5AF6716DAF7B}" dt="2024-05-13T09:24:46.183" v="159" actId="12788"/>
          <ac:spMkLst>
            <pc:docMk/>
            <pc:sldMk cId="2215843311" sldId="402"/>
            <ac:spMk id="14" creationId="{54E7F53F-313A-210C-3566-11D68CD94485}"/>
          </ac:spMkLst>
        </pc:spChg>
        <pc:spChg chg="mod">
          <ac:chgData name="Gajendra MS" userId="2fac9be5-0aaf-4a4e-81e3-665d10c1ffa5" providerId="ADAL" clId="{C86CDD9D-6802-468C-BA3D-5AF6716DAF7B}" dt="2024-05-13T09:24:46.183" v="159" actId="12788"/>
          <ac:spMkLst>
            <pc:docMk/>
            <pc:sldMk cId="2215843311" sldId="402"/>
            <ac:spMk id="15" creationId="{1DBEF837-4C74-905B-FC2A-897FDE45B511}"/>
          </ac:spMkLst>
        </pc:spChg>
        <pc:spChg chg="mod">
          <ac:chgData name="Gajendra MS" userId="2fac9be5-0aaf-4a4e-81e3-665d10c1ffa5" providerId="ADAL" clId="{C86CDD9D-6802-468C-BA3D-5AF6716DAF7B}" dt="2024-05-13T09:25:17.151" v="169" actId="12788"/>
          <ac:spMkLst>
            <pc:docMk/>
            <pc:sldMk cId="2215843311" sldId="402"/>
            <ac:spMk id="17" creationId="{45B26753-2429-F0CF-4AF9-738D70277806}"/>
          </ac:spMkLst>
        </pc:spChg>
        <pc:spChg chg="mod">
          <ac:chgData name="Gajendra MS" userId="2fac9be5-0aaf-4a4e-81e3-665d10c1ffa5" providerId="ADAL" clId="{C86CDD9D-6802-468C-BA3D-5AF6716DAF7B}" dt="2024-05-13T09:25:17.151" v="169" actId="12788"/>
          <ac:spMkLst>
            <pc:docMk/>
            <pc:sldMk cId="2215843311" sldId="402"/>
            <ac:spMk id="18" creationId="{C48E0036-FF7F-89AF-9BEB-B0D8ABA46016}"/>
          </ac:spMkLst>
        </pc:spChg>
        <pc:spChg chg="mod">
          <ac:chgData name="Gajendra MS" userId="2fac9be5-0aaf-4a4e-81e3-665d10c1ffa5" providerId="ADAL" clId="{C86CDD9D-6802-468C-BA3D-5AF6716DAF7B}" dt="2024-05-13T09:24:53.527" v="162" actId="12788"/>
          <ac:spMkLst>
            <pc:docMk/>
            <pc:sldMk cId="2215843311" sldId="402"/>
            <ac:spMk id="20" creationId="{1541FC68-B911-E006-AB37-A6E410A2D7AD}"/>
          </ac:spMkLst>
        </pc:spChg>
        <pc:spChg chg="mod">
          <ac:chgData name="Gajendra MS" userId="2fac9be5-0aaf-4a4e-81e3-665d10c1ffa5" providerId="ADAL" clId="{C86CDD9D-6802-468C-BA3D-5AF6716DAF7B}" dt="2024-05-13T09:24:53.527" v="162" actId="12788"/>
          <ac:spMkLst>
            <pc:docMk/>
            <pc:sldMk cId="2215843311" sldId="402"/>
            <ac:spMk id="21" creationId="{E1D5795B-0962-66C8-0058-37995491B59C}"/>
          </ac:spMkLst>
        </pc:spChg>
        <pc:spChg chg="mod">
          <ac:chgData name="Gajendra MS" userId="2fac9be5-0aaf-4a4e-81e3-665d10c1ffa5" providerId="ADAL" clId="{C86CDD9D-6802-468C-BA3D-5AF6716DAF7B}" dt="2024-05-13T09:25:08.407" v="167" actId="12788"/>
          <ac:spMkLst>
            <pc:docMk/>
            <pc:sldMk cId="2215843311" sldId="402"/>
            <ac:spMk id="23" creationId="{7307E083-8F4C-501B-44AA-A5DE4FECFBCA}"/>
          </ac:spMkLst>
        </pc:spChg>
        <pc:spChg chg="mod">
          <ac:chgData name="Gajendra MS" userId="2fac9be5-0aaf-4a4e-81e3-665d10c1ffa5" providerId="ADAL" clId="{C86CDD9D-6802-468C-BA3D-5AF6716DAF7B}" dt="2024-05-13T09:25:08.407" v="167" actId="12788"/>
          <ac:spMkLst>
            <pc:docMk/>
            <pc:sldMk cId="2215843311" sldId="402"/>
            <ac:spMk id="25" creationId="{C4184189-428C-FED2-94BF-1D89365A2376}"/>
          </ac:spMkLst>
        </pc:spChg>
        <pc:spChg chg="mod">
          <ac:chgData name="Gajendra MS" userId="2fac9be5-0aaf-4a4e-81e3-665d10c1ffa5" providerId="ADAL" clId="{C86CDD9D-6802-468C-BA3D-5AF6716DAF7B}" dt="2024-05-13T09:25:12.598" v="168" actId="12788"/>
          <ac:spMkLst>
            <pc:docMk/>
            <pc:sldMk cId="2215843311" sldId="402"/>
            <ac:spMk id="27" creationId="{72D892A7-D71F-3A79-778E-9E5B22A1E601}"/>
          </ac:spMkLst>
        </pc:spChg>
        <pc:spChg chg="mod">
          <ac:chgData name="Gajendra MS" userId="2fac9be5-0aaf-4a4e-81e3-665d10c1ffa5" providerId="ADAL" clId="{C86CDD9D-6802-468C-BA3D-5AF6716DAF7B}" dt="2024-05-13T09:25:12.598" v="168" actId="12788"/>
          <ac:spMkLst>
            <pc:docMk/>
            <pc:sldMk cId="2215843311" sldId="402"/>
            <ac:spMk id="28" creationId="{C4E31850-2397-E0CA-A4FC-AA2E2FE30BB0}"/>
          </ac:spMkLst>
        </pc:spChg>
      </pc:sldChg>
      <pc:sldChg chg="replTag delTag">
        <pc:chgData name="Gajendra MS" userId="2fac9be5-0aaf-4a4e-81e3-665d10c1ffa5" providerId="ADAL" clId="{C86CDD9D-6802-468C-BA3D-5AF6716DAF7B}" dt="2024-05-13T12:02:35.383" v="1654"/>
        <pc:sldMkLst>
          <pc:docMk/>
          <pc:sldMk cId="305351047" sldId="407"/>
        </pc:sldMkLst>
      </pc:sldChg>
      <pc:sldChg chg="replTag delTag">
        <pc:chgData name="Gajendra MS" userId="2fac9be5-0aaf-4a4e-81e3-665d10c1ffa5" providerId="ADAL" clId="{C86CDD9D-6802-468C-BA3D-5AF6716DAF7B}" dt="2024-05-13T12:02:35.384" v="1656"/>
        <pc:sldMkLst>
          <pc:docMk/>
          <pc:sldMk cId="433785557" sldId="408"/>
        </pc:sldMkLst>
      </pc:sldChg>
      <pc:sldChg chg="replTag delTag">
        <pc:chgData name="Gajendra MS" userId="2fac9be5-0aaf-4a4e-81e3-665d10c1ffa5" providerId="ADAL" clId="{C86CDD9D-6802-468C-BA3D-5AF6716DAF7B}" dt="2024-05-13T12:05:53.709" v="1796"/>
        <pc:sldMkLst>
          <pc:docMk/>
          <pc:sldMk cId="564399425" sldId="409"/>
        </pc:sldMkLst>
      </pc:sldChg>
      <pc:sldChg chg="replTag delTag">
        <pc:chgData name="Gajendra MS" userId="2fac9be5-0aaf-4a4e-81e3-665d10c1ffa5" providerId="ADAL" clId="{C86CDD9D-6802-468C-BA3D-5AF6716DAF7B}" dt="2024-05-13T12:05:51.813" v="1794"/>
        <pc:sldMkLst>
          <pc:docMk/>
          <pc:sldMk cId="1797630357" sldId="410"/>
        </pc:sldMkLst>
      </pc:sldChg>
      <pc:sldChg chg="modSp mod replTag delTag">
        <pc:chgData name="Gajendra MS" userId="2fac9be5-0aaf-4a4e-81e3-665d10c1ffa5" providerId="ADAL" clId="{C86CDD9D-6802-468C-BA3D-5AF6716DAF7B}" dt="2024-05-13T12:02:35.390" v="1670"/>
        <pc:sldMkLst>
          <pc:docMk/>
          <pc:sldMk cId="3882709920" sldId="416"/>
        </pc:sldMkLst>
        <pc:picChg chg="mod">
          <ac:chgData name="Gajendra MS" userId="2fac9be5-0aaf-4a4e-81e3-665d10c1ffa5" providerId="ADAL" clId="{C86CDD9D-6802-468C-BA3D-5AF6716DAF7B}" dt="2024-05-13T10:32:43.677" v="996"/>
          <ac:picMkLst>
            <pc:docMk/>
            <pc:sldMk cId="3882709920" sldId="416"/>
            <ac:picMk id="38" creationId="{8FB9AD9C-FF27-B63C-71D2-7695FC2624D8}"/>
          </ac:picMkLst>
        </pc:picChg>
      </pc:sldChg>
      <pc:sldChg chg="replTag delTag">
        <pc:chgData name="Gajendra MS" userId="2fac9be5-0aaf-4a4e-81e3-665d10c1ffa5" providerId="ADAL" clId="{C86CDD9D-6802-468C-BA3D-5AF6716DAF7B}" dt="2024-05-13T12:02:35.382" v="1652"/>
        <pc:sldMkLst>
          <pc:docMk/>
          <pc:sldMk cId="804811436" sldId="418"/>
        </pc:sldMkLst>
      </pc:sldChg>
      <pc:sldChg chg="replTag delTag">
        <pc:chgData name="Gajendra MS" userId="2fac9be5-0aaf-4a4e-81e3-665d10c1ffa5" providerId="ADAL" clId="{C86CDD9D-6802-468C-BA3D-5AF6716DAF7B}" dt="2024-05-13T12:02:35.381" v="1648"/>
        <pc:sldMkLst>
          <pc:docMk/>
          <pc:sldMk cId="442963735" sldId="419"/>
        </pc:sldMkLst>
      </pc:sldChg>
      <pc:sldChg chg="addSp delSp modSp mod replTag delTag">
        <pc:chgData name="Gajendra MS" userId="2fac9be5-0aaf-4a4e-81e3-665d10c1ffa5" providerId="ADAL" clId="{C86CDD9D-6802-468C-BA3D-5AF6716DAF7B}" dt="2024-05-13T12:02:35.381" v="1650"/>
        <pc:sldMkLst>
          <pc:docMk/>
          <pc:sldMk cId="4011525601" sldId="420"/>
        </pc:sldMkLst>
        <pc:spChg chg="mod">
          <ac:chgData name="Gajendra MS" userId="2fac9be5-0aaf-4a4e-81e3-665d10c1ffa5" providerId="ADAL" clId="{C86CDD9D-6802-468C-BA3D-5AF6716DAF7B}" dt="2024-05-13T09:29:26.023" v="319"/>
          <ac:spMkLst>
            <pc:docMk/>
            <pc:sldMk cId="4011525601" sldId="420"/>
            <ac:spMk id="15" creationId="{FE3CCE49-BB10-7CC8-0A8E-78365B476205}"/>
          </ac:spMkLst>
        </pc:spChg>
        <pc:spChg chg="mod">
          <ac:chgData name="Gajendra MS" userId="2fac9be5-0aaf-4a4e-81e3-665d10c1ffa5" providerId="ADAL" clId="{C86CDD9D-6802-468C-BA3D-5AF6716DAF7B}" dt="2024-05-13T09:29:26.023" v="319"/>
          <ac:spMkLst>
            <pc:docMk/>
            <pc:sldMk cId="4011525601" sldId="420"/>
            <ac:spMk id="20" creationId="{0210D695-916C-9FFA-98E7-B0EE21377A6E}"/>
          </ac:spMkLst>
        </pc:spChg>
        <pc:spChg chg="del">
          <ac:chgData name="Gajendra MS" userId="2fac9be5-0aaf-4a4e-81e3-665d10c1ffa5" providerId="ADAL" clId="{C86CDD9D-6802-468C-BA3D-5AF6716DAF7B}" dt="2024-05-13T09:29:25.210" v="318" actId="478"/>
          <ac:spMkLst>
            <pc:docMk/>
            <pc:sldMk cId="4011525601" sldId="420"/>
            <ac:spMk id="21" creationId="{52A143AA-C8B0-5D8D-F5B1-7C19F8DABA94}"/>
          </ac:spMkLst>
        </pc:spChg>
        <pc:spChg chg="del">
          <ac:chgData name="Gajendra MS" userId="2fac9be5-0aaf-4a4e-81e3-665d10c1ffa5" providerId="ADAL" clId="{C86CDD9D-6802-468C-BA3D-5AF6716DAF7B}" dt="2024-05-13T09:29:25.210" v="318" actId="478"/>
          <ac:spMkLst>
            <pc:docMk/>
            <pc:sldMk cId="4011525601" sldId="420"/>
            <ac:spMk id="22" creationId="{6C33C909-EC0C-FFF4-BA9A-7318EB84BD05}"/>
          </ac:spMkLst>
        </pc:spChg>
        <pc:spChg chg="del">
          <ac:chgData name="Gajendra MS" userId="2fac9be5-0aaf-4a4e-81e3-665d10c1ffa5" providerId="ADAL" clId="{C86CDD9D-6802-468C-BA3D-5AF6716DAF7B}" dt="2024-05-13T09:29:25.210" v="318" actId="478"/>
          <ac:spMkLst>
            <pc:docMk/>
            <pc:sldMk cId="4011525601" sldId="420"/>
            <ac:spMk id="23" creationId="{A57192A6-80AA-C4BE-090C-1A0CF18C12C1}"/>
          </ac:spMkLst>
        </pc:spChg>
        <pc:spChg chg="mod">
          <ac:chgData name="Gajendra MS" userId="2fac9be5-0aaf-4a4e-81e3-665d10c1ffa5" providerId="ADAL" clId="{C86CDD9D-6802-468C-BA3D-5AF6716DAF7B}" dt="2024-05-13T09:29:26.023" v="319"/>
          <ac:spMkLst>
            <pc:docMk/>
            <pc:sldMk cId="4011525601" sldId="420"/>
            <ac:spMk id="26" creationId="{6A52206E-7B68-3C9B-7ED0-CDE0CFC06ACE}"/>
          </ac:spMkLst>
        </pc:spChg>
        <pc:spChg chg="mod">
          <ac:chgData name="Gajendra MS" userId="2fac9be5-0aaf-4a4e-81e3-665d10c1ffa5" providerId="ADAL" clId="{C86CDD9D-6802-468C-BA3D-5AF6716DAF7B}" dt="2024-05-13T09:29:26.023" v="319"/>
          <ac:spMkLst>
            <pc:docMk/>
            <pc:sldMk cId="4011525601" sldId="420"/>
            <ac:spMk id="28" creationId="{B9A39F7A-81ED-E318-2E56-7DF39E1D2043}"/>
          </ac:spMkLst>
        </pc:spChg>
        <pc:spChg chg="mod">
          <ac:chgData name="Gajendra MS" userId="2fac9be5-0aaf-4a4e-81e3-665d10c1ffa5" providerId="ADAL" clId="{C86CDD9D-6802-468C-BA3D-5AF6716DAF7B}" dt="2024-05-13T09:29:26.023" v="319"/>
          <ac:spMkLst>
            <pc:docMk/>
            <pc:sldMk cId="4011525601" sldId="420"/>
            <ac:spMk id="29" creationId="{0B6BDF92-FAAB-AADF-8506-3A327D52641A}"/>
          </ac:spMkLst>
        </pc:spChg>
        <pc:spChg chg="mod">
          <ac:chgData name="Gajendra MS" userId="2fac9be5-0aaf-4a4e-81e3-665d10c1ffa5" providerId="ADAL" clId="{C86CDD9D-6802-468C-BA3D-5AF6716DAF7B}" dt="2024-05-13T09:29:26.023" v="319"/>
          <ac:spMkLst>
            <pc:docMk/>
            <pc:sldMk cId="4011525601" sldId="420"/>
            <ac:spMk id="30" creationId="{B4BBB7CE-0E2F-D6BF-1298-903C23D9ED96}"/>
          </ac:spMkLst>
        </pc:spChg>
        <pc:spChg chg="mod">
          <ac:chgData name="Gajendra MS" userId="2fac9be5-0aaf-4a4e-81e3-665d10c1ffa5" providerId="ADAL" clId="{C86CDD9D-6802-468C-BA3D-5AF6716DAF7B}" dt="2024-05-13T09:29:26.023" v="319"/>
          <ac:spMkLst>
            <pc:docMk/>
            <pc:sldMk cId="4011525601" sldId="420"/>
            <ac:spMk id="31" creationId="{DB2AC984-3C78-55CA-F960-7F22F5C9D092}"/>
          </ac:spMkLst>
        </pc:spChg>
        <pc:spChg chg="mod">
          <ac:chgData name="Gajendra MS" userId="2fac9be5-0aaf-4a4e-81e3-665d10c1ffa5" providerId="ADAL" clId="{C86CDD9D-6802-468C-BA3D-5AF6716DAF7B}" dt="2024-05-13T09:29:26.023" v="319"/>
          <ac:spMkLst>
            <pc:docMk/>
            <pc:sldMk cId="4011525601" sldId="420"/>
            <ac:spMk id="32" creationId="{8D51178B-6D7A-7090-A6D3-41DB701E838B}"/>
          </ac:spMkLst>
        </pc:spChg>
        <pc:spChg chg="mod">
          <ac:chgData name="Gajendra MS" userId="2fac9be5-0aaf-4a4e-81e3-665d10c1ffa5" providerId="ADAL" clId="{C86CDD9D-6802-468C-BA3D-5AF6716DAF7B}" dt="2024-05-13T09:29:26.023" v="319"/>
          <ac:spMkLst>
            <pc:docMk/>
            <pc:sldMk cId="4011525601" sldId="420"/>
            <ac:spMk id="33" creationId="{A08CBB22-1328-69AA-BD2E-9C8CD7E030CA}"/>
          </ac:spMkLst>
        </pc:spChg>
        <pc:spChg chg="mod">
          <ac:chgData name="Gajendra MS" userId="2fac9be5-0aaf-4a4e-81e3-665d10c1ffa5" providerId="ADAL" clId="{C86CDD9D-6802-468C-BA3D-5AF6716DAF7B}" dt="2024-05-13T09:29:36.456" v="331"/>
          <ac:spMkLst>
            <pc:docMk/>
            <pc:sldMk cId="4011525601" sldId="420"/>
            <ac:spMk id="36" creationId="{B56D7BD4-03D5-00A5-CD65-986168DE06DC}"/>
          </ac:spMkLst>
        </pc:spChg>
        <pc:spChg chg="mod">
          <ac:chgData name="Gajendra MS" userId="2fac9be5-0aaf-4a4e-81e3-665d10c1ffa5" providerId="ADAL" clId="{C86CDD9D-6802-468C-BA3D-5AF6716DAF7B}" dt="2024-05-13T09:29:36.456" v="331"/>
          <ac:spMkLst>
            <pc:docMk/>
            <pc:sldMk cId="4011525601" sldId="420"/>
            <ac:spMk id="37" creationId="{0CCBFF88-03A1-BB39-0E58-54F2A7105AAE}"/>
          </ac:spMkLst>
        </pc:spChg>
        <pc:spChg chg="mod">
          <ac:chgData name="Gajendra MS" userId="2fac9be5-0aaf-4a4e-81e3-665d10c1ffa5" providerId="ADAL" clId="{C86CDD9D-6802-468C-BA3D-5AF6716DAF7B}" dt="2024-05-13T09:29:36.456" v="331"/>
          <ac:spMkLst>
            <pc:docMk/>
            <pc:sldMk cId="4011525601" sldId="420"/>
            <ac:spMk id="39" creationId="{A061FBFE-35B2-293E-77E9-6504B02F3EB4}"/>
          </ac:spMkLst>
        </pc:spChg>
        <pc:spChg chg="mod">
          <ac:chgData name="Gajendra MS" userId="2fac9be5-0aaf-4a4e-81e3-665d10c1ffa5" providerId="ADAL" clId="{C86CDD9D-6802-468C-BA3D-5AF6716DAF7B}" dt="2024-05-13T09:29:36.456" v="331"/>
          <ac:spMkLst>
            <pc:docMk/>
            <pc:sldMk cId="4011525601" sldId="420"/>
            <ac:spMk id="41" creationId="{0072823C-5A18-E32A-50C3-CB3436FBE28F}"/>
          </ac:spMkLst>
        </pc:spChg>
        <pc:spChg chg="mod">
          <ac:chgData name="Gajendra MS" userId="2fac9be5-0aaf-4a4e-81e3-665d10c1ffa5" providerId="ADAL" clId="{C86CDD9D-6802-468C-BA3D-5AF6716DAF7B}" dt="2024-05-13T09:30:40.103" v="410"/>
          <ac:spMkLst>
            <pc:docMk/>
            <pc:sldMk cId="4011525601" sldId="420"/>
            <ac:spMk id="42" creationId="{355A9314-F7D3-76B6-4775-6E43DF6AE6FE}"/>
          </ac:spMkLst>
        </pc:spChg>
        <pc:spChg chg="mod">
          <ac:chgData name="Gajendra MS" userId="2fac9be5-0aaf-4a4e-81e3-665d10c1ffa5" providerId="ADAL" clId="{C86CDD9D-6802-468C-BA3D-5AF6716DAF7B}" dt="2024-05-13T09:29:36.456" v="331"/>
          <ac:spMkLst>
            <pc:docMk/>
            <pc:sldMk cId="4011525601" sldId="420"/>
            <ac:spMk id="43" creationId="{3727CAA1-78D0-2019-EA90-EFC54B33006D}"/>
          </ac:spMkLst>
        </pc:spChg>
        <pc:spChg chg="mod">
          <ac:chgData name="Gajendra MS" userId="2fac9be5-0aaf-4a4e-81e3-665d10c1ffa5" providerId="ADAL" clId="{C86CDD9D-6802-468C-BA3D-5AF6716DAF7B}" dt="2024-05-13T09:30:33.055" v="401"/>
          <ac:spMkLst>
            <pc:docMk/>
            <pc:sldMk cId="4011525601" sldId="420"/>
            <ac:spMk id="44" creationId="{4ACC76C9-8405-AD59-DBB2-2BD57C99BA98}"/>
          </ac:spMkLst>
        </pc:spChg>
        <pc:spChg chg="mod">
          <ac:chgData name="Gajendra MS" userId="2fac9be5-0aaf-4a4e-81e3-665d10c1ffa5" providerId="ADAL" clId="{C86CDD9D-6802-468C-BA3D-5AF6716DAF7B}" dt="2024-05-13T09:29:36.456" v="331"/>
          <ac:spMkLst>
            <pc:docMk/>
            <pc:sldMk cId="4011525601" sldId="420"/>
            <ac:spMk id="45" creationId="{BDFAE1E7-0791-E131-CA8D-59655FC2E031}"/>
          </ac:spMkLst>
        </pc:spChg>
        <pc:spChg chg="mod">
          <ac:chgData name="Gajendra MS" userId="2fac9be5-0aaf-4a4e-81e3-665d10c1ffa5" providerId="ADAL" clId="{C86CDD9D-6802-468C-BA3D-5AF6716DAF7B}" dt="2024-05-13T09:30:24.823" v="388"/>
          <ac:spMkLst>
            <pc:docMk/>
            <pc:sldMk cId="4011525601" sldId="420"/>
            <ac:spMk id="46" creationId="{6BDDF24E-2617-E9B2-550E-599A63B37BA5}"/>
          </ac:spMkLst>
        </pc:spChg>
        <pc:spChg chg="add mod">
          <ac:chgData name="Gajendra MS" userId="2fac9be5-0aaf-4a4e-81e3-665d10c1ffa5" providerId="ADAL" clId="{C86CDD9D-6802-468C-BA3D-5AF6716DAF7B}" dt="2024-05-13T09:30:59.289" v="436" actId="1037"/>
          <ac:spMkLst>
            <pc:docMk/>
            <pc:sldMk cId="4011525601" sldId="420"/>
            <ac:spMk id="47" creationId="{AD6A67B4-AA3E-A4AB-CC9E-CB92E6DA56EF}"/>
          </ac:spMkLst>
        </pc:spChg>
        <pc:spChg chg="add mod">
          <ac:chgData name="Gajendra MS" userId="2fac9be5-0aaf-4a4e-81e3-665d10c1ffa5" providerId="ADAL" clId="{C86CDD9D-6802-468C-BA3D-5AF6716DAF7B}" dt="2024-05-13T09:31:04.473" v="444" actId="1035"/>
          <ac:spMkLst>
            <pc:docMk/>
            <pc:sldMk cId="4011525601" sldId="420"/>
            <ac:spMk id="48" creationId="{E65CCC3E-0C52-7545-D96D-4D5BF87BDD49}"/>
          </ac:spMkLst>
        </pc:spChg>
        <pc:spChg chg="add mod">
          <ac:chgData name="Gajendra MS" userId="2fac9be5-0aaf-4a4e-81e3-665d10c1ffa5" providerId="ADAL" clId="{C86CDD9D-6802-468C-BA3D-5AF6716DAF7B}" dt="2024-05-13T09:31:18.225" v="473" actId="1036"/>
          <ac:spMkLst>
            <pc:docMk/>
            <pc:sldMk cId="4011525601" sldId="420"/>
            <ac:spMk id="49" creationId="{FD5770A4-BB8C-918D-38E6-E4D98CE93A50}"/>
          </ac:spMkLst>
        </pc:spChg>
        <pc:grpChg chg="del">
          <ac:chgData name="Gajendra MS" userId="2fac9be5-0aaf-4a4e-81e3-665d10c1ffa5" providerId="ADAL" clId="{C86CDD9D-6802-468C-BA3D-5AF6716DAF7B}" dt="2024-05-13T09:29:22.186" v="317" actId="478"/>
          <ac:grpSpMkLst>
            <pc:docMk/>
            <pc:sldMk cId="4011525601" sldId="420"/>
            <ac:grpSpMk id="2" creationId="{752B6DA8-8BE5-FA7D-DA12-0839DC1B536E}"/>
          </ac:grpSpMkLst>
        </pc:grpChg>
        <pc:grpChg chg="add del mod">
          <ac:chgData name="Gajendra MS" userId="2fac9be5-0aaf-4a4e-81e3-665d10c1ffa5" providerId="ADAL" clId="{C86CDD9D-6802-468C-BA3D-5AF6716DAF7B}" dt="2024-05-13T09:29:35.586" v="330" actId="478"/>
          <ac:grpSpMkLst>
            <pc:docMk/>
            <pc:sldMk cId="4011525601" sldId="420"/>
            <ac:grpSpMk id="10" creationId="{4A632893-1E37-A512-07CF-2BADB0E6D2C5}"/>
          </ac:grpSpMkLst>
        </pc:grpChg>
        <pc:grpChg chg="mod">
          <ac:chgData name="Gajendra MS" userId="2fac9be5-0aaf-4a4e-81e3-665d10c1ffa5" providerId="ADAL" clId="{C86CDD9D-6802-468C-BA3D-5AF6716DAF7B}" dt="2024-05-13T09:29:26.023" v="319"/>
          <ac:grpSpMkLst>
            <pc:docMk/>
            <pc:sldMk cId="4011525601" sldId="420"/>
            <ac:grpSpMk id="14" creationId="{7648479F-656C-E806-BF08-AEC407ECC6A2}"/>
          </ac:grpSpMkLst>
        </pc:grpChg>
        <pc:grpChg chg="mod">
          <ac:chgData name="Gajendra MS" userId="2fac9be5-0aaf-4a4e-81e3-665d10c1ffa5" providerId="ADAL" clId="{C86CDD9D-6802-468C-BA3D-5AF6716DAF7B}" dt="2024-05-13T09:29:26.023" v="319"/>
          <ac:grpSpMkLst>
            <pc:docMk/>
            <pc:sldMk cId="4011525601" sldId="420"/>
            <ac:grpSpMk id="25" creationId="{E24C9410-7904-7B62-6226-EA71FC76343F}"/>
          </ac:grpSpMkLst>
        </pc:grpChg>
        <pc:grpChg chg="mod">
          <ac:chgData name="Gajendra MS" userId="2fac9be5-0aaf-4a4e-81e3-665d10c1ffa5" providerId="ADAL" clId="{C86CDD9D-6802-468C-BA3D-5AF6716DAF7B}" dt="2024-05-13T09:29:26.023" v="319"/>
          <ac:grpSpMkLst>
            <pc:docMk/>
            <pc:sldMk cId="4011525601" sldId="420"/>
            <ac:grpSpMk id="27" creationId="{2386B6F1-19BB-5FF2-28D7-8CF6D1485EB8}"/>
          </ac:grpSpMkLst>
        </pc:grpChg>
        <pc:grpChg chg="add mod">
          <ac:chgData name="Gajendra MS" userId="2fac9be5-0aaf-4a4e-81e3-665d10c1ffa5" providerId="ADAL" clId="{C86CDD9D-6802-468C-BA3D-5AF6716DAF7B}" dt="2024-05-13T09:29:36.456" v="331"/>
          <ac:grpSpMkLst>
            <pc:docMk/>
            <pc:sldMk cId="4011525601" sldId="420"/>
            <ac:grpSpMk id="34" creationId="{CC1EAA81-953F-6AAE-8292-DE44E24EA78A}"/>
          </ac:grpSpMkLst>
        </pc:grpChg>
        <pc:grpChg chg="mod">
          <ac:chgData name="Gajendra MS" userId="2fac9be5-0aaf-4a4e-81e3-665d10c1ffa5" providerId="ADAL" clId="{C86CDD9D-6802-468C-BA3D-5AF6716DAF7B}" dt="2024-05-13T09:29:36.456" v="331"/>
          <ac:grpSpMkLst>
            <pc:docMk/>
            <pc:sldMk cId="4011525601" sldId="420"/>
            <ac:grpSpMk id="35" creationId="{7DE97656-262F-7B31-3DB8-8EC7BF69D3AE}"/>
          </ac:grpSpMkLst>
        </pc:grpChg>
        <pc:grpChg chg="mod">
          <ac:chgData name="Gajendra MS" userId="2fac9be5-0aaf-4a4e-81e3-665d10c1ffa5" providerId="ADAL" clId="{C86CDD9D-6802-468C-BA3D-5AF6716DAF7B}" dt="2024-05-13T09:29:36.456" v="331"/>
          <ac:grpSpMkLst>
            <pc:docMk/>
            <pc:sldMk cId="4011525601" sldId="420"/>
            <ac:grpSpMk id="38" creationId="{5012EA35-C802-C1C2-608D-C1E09A0DE892}"/>
          </ac:grpSpMkLst>
        </pc:grpChg>
        <pc:grpChg chg="mod">
          <ac:chgData name="Gajendra MS" userId="2fac9be5-0aaf-4a4e-81e3-665d10c1ffa5" providerId="ADAL" clId="{C86CDD9D-6802-468C-BA3D-5AF6716DAF7B}" dt="2024-05-13T09:29:36.456" v="331"/>
          <ac:grpSpMkLst>
            <pc:docMk/>
            <pc:sldMk cId="4011525601" sldId="420"/>
            <ac:grpSpMk id="40" creationId="{9A5ECB65-2F0B-EAF2-1B65-0924449E4442}"/>
          </ac:grpSpMkLst>
        </pc:grpChg>
      </pc:sldChg>
      <pc:sldChg chg="replTag delTag">
        <pc:chgData name="Gajendra MS" userId="2fac9be5-0aaf-4a4e-81e3-665d10c1ffa5" providerId="ADAL" clId="{C86CDD9D-6802-468C-BA3D-5AF6716DAF7B}" dt="2024-05-13T12:02:35.389" v="1668"/>
        <pc:sldMkLst>
          <pc:docMk/>
          <pc:sldMk cId="3090746275" sldId="421"/>
        </pc:sldMkLst>
      </pc:sldChg>
      <pc:sldChg chg="replTag delTag">
        <pc:chgData name="Gajendra MS" userId="2fac9be5-0aaf-4a4e-81e3-665d10c1ffa5" providerId="ADAL" clId="{C86CDD9D-6802-468C-BA3D-5AF6716DAF7B}" dt="2024-05-13T12:02:35.393" v="1676"/>
        <pc:sldMkLst>
          <pc:docMk/>
          <pc:sldMk cId="3739552530" sldId="422"/>
        </pc:sldMkLst>
      </pc:sldChg>
      <pc:sldChg chg="replTag delTag">
        <pc:chgData name="Gajendra MS" userId="2fac9be5-0aaf-4a4e-81e3-665d10c1ffa5" providerId="ADAL" clId="{C86CDD9D-6802-468C-BA3D-5AF6716DAF7B}" dt="2024-05-13T12:02:35.396" v="1682"/>
        <pc:sldMkLst>
          <pc:docMk/>
          <pc:sldMk cId="2352734029" sldId="423"/>
        </pc:sldMkLst>
      </pc:sldChg>
      <pc:sldChg chg="modSp mod replTag delTag">
        <pc:chgData name="Gajendra MS" userId="2fac9be5-0aaf-4a4e-81e3-665d10c1ffa5" providerId="ADAL" clId="{C86CDD9D-6802-468C-BA3D-5AF6716DAF7B}" dt="2024-05-13T12:06:41.975" v="1819"/>
        <pc:sldMkLst>
          <pc:docMk/>
          <pc:sldMk cId="2534769356" sldId="424"/>
        </pc:sldMkLst>
        <pc:spChg chg="mod">
          <ac:chgData name="Gajendra MS" userId="2fac9be5-0aaf-4a4e-81e3-665d10c1ffa5" providerId="ADAL" clId="{C86CDD9D-6802-468C-BA3D-5AF6716DAF7B}" dt="2024-05-13T12:06:38.483" v="1813" actId="2085"/>
          <ac:spMkLst>
            <pc:docMk/>
            <pc:sldMk cId="2534769356" sldId="424"/>
            <ac:spMk id="31" creationId="{08BF28D7-F1A3-179A-8B59-4E12BDAD80F4}"/>
          </ac:spMkLst>
        </pc:spChg>
        <pc:spChg chg="mod">
          <ac:chgData name="Gajendra MS" userId="2fac9be5-0aaf-4a4e-81e3-665d10c1ffa5" providerId="ADAL" clId="{C86CDD9D-6802-468C-BA3D-5AF6716DAF7B}" dt="2024-05-13T12:06:38.483" v="1813" actId="2085"/>
          <ac:spMkLst>
            <pc:docMk/>
            <pc:sldMk cId="2534769356" sldId="424"/>
            <ac:spMk id="32" creationId="{F5263CFF-2D51-72E5-3E00-A7A45AB84E2E}"/>
          </ac:spMkLst>
        </pc:spChg>
        <pc:spChg chg="mod">
          <ac:chgData name="Gajendra MS" userId="2fac9be5-0aaf-4a4e-81e3-665d10c1ffa5" providerId="ADAL" clId="{C86CDD9D-6802-468C-BA3D-5AF6716DAF7B}" dt="2024-05-13T12:06:38.483" v="1813" actId="2085"/>
          <ac:spMkLst>
            <pc:docMk/>
            <pc:sldMk cId="2534769356" sldId="424"/>
            <ac:spMk id="33" creationId="{2D34B1E2-0CD4-F0D2-C146-5B7B8B9E32A4}"/>
          </ac:spMkLst>
        </pc:spChg>
        <pc:spChg chg="mod">
          <ac:chgData name="Gajendra MS" userId="2fac9be5-0aaf-4a4e-81e3-665d10c1ffa5" providerId="ADAL" clId="{C86CDD9D-6802-468C-BA3D-5AF6716DAF7B}" dt="2024-05-13T12:06:38.483" v="1813" actId="2085"/>
          <ac:spMkLst>
            <pc:docMk/>
            <pc:sldMk cId="2534769356" sldId="424"/>
            <ac:spMk id="34" creationId="{051D9168-E33A-1759-2DE9-C255DD3BB211}"/>
          </ac:spMkLst>
        </pc:spChg>
        <pc:spChg chg="mod">
          <ac:chgData name="Gajendra MS" userId="2fac9be5-0aaf-4a4e-81e3-665d10c1ffa5" providerId="ADAL" clId="{C86CDD9D-6802-468C-BA3D-5AF6716DAF7B}" dt="2024-05-13T12:06:38.483" v="1813" actId="2085"/>
          <ac:spMkLst>
            <pc:docMk/>
            <pc:sldMk cId="2534769356" sldId="424"/>
            <ac:spMk id="37" creationId="{E6E351F1-93EE-0A1B-7077-F37E04C2C272}"/>
          </ac:spMkLst>
        </pc:spChg>
        <pc:spChg chg="mod">
          <ac:chgData name="Gajendra MS" userId="2fac9be5-0aaf-4a4e-81e3-665d10c1ffa5" providerId="ADAL" clId="{C86CDD9D-6802-468C-BA3D-5AF6716DAF7B}" dt="2024-05-13T12:06:38.483" v="1813" actId="2085"/>
          <ac:spMkLst>
            <pc:docMk/>
            <pc:sldMk cId="2534769356" sldId="424"/>
            <ac:spMk id="38" creationId="{3B488308-D863-0B6F-CA42-1AFA2C47A404}"/>
          </ac:spMkLst>
        </pc:spChg>
      </pc:sldChg>
      <pc:sldChg chg="replTag delTag">
        <pc:chgData name="Gajendra MS" userId="2fac9be5-0aaf-4a4e-81e3-665d10c1ffa5" providerId="ADAL" clId="{C86CDD9D-6802-468C-BA3D-5AF6716DAF7B}" dt="2024-05-13T12:06:41.527" v="1817"/>
        <pc:sldMkLst>
          <pc:docMk/>
          <pc:sldMk cId="2485427341" sldId="425"/>
        </pc:sldMkLst>
      </pc:sldChg>
      <pc:sldChg chg="replTag delTag">
        <pc:chgData name="Gajendra MS" userId="2fac9be5-0aaf-4a4e-81e3-665d10c1ffa5" providerId="ADAL" clId="{C86CDD9D-6802-468C-BA3D-5AF6716DAF7B}" dt="2024-05-13T12:02:35.394" v="1678"/>
        <pc:sldMkLst>
          <pc:docMk/>
          <pc:sldMk cId="2938771186" sldId="427"/>
        </pc:sldMkLst>
      </pc:sldChg>
      <pc:sldChg chg="replTag delTag">
        <pc:chgData name="Gajendra MS" userId="2fac9be5-0aaf-4a4e-81e3-665d10c1ffa5" providerId="ADAL" clId="{C86CDD9D-6802-468C-BA3D-5AF6716DAF7B}" dt="2024-05-13T12:02:35.395" v="1680"/>
        <pc:sldMkLst>
          <pc:docMk/>
          <pc:sldMk cId="109342237" sldId="428"/>
        </pc:sldMkLst>
      </pc:sldChg>
      <pc:sldChg chg="replTag delTag">
        <pc:chgData name="Gajendra MS" userId="2fac9be5-0aaf-4a4e-81e3-665d10c1ffa5" providerId="ADAL" clId="{C86CDD9D-6802-468C-BA3D-5AF6716DAF7B}" dt="2024-05-13T12:02:35.397" v="1684"/>
        <pc:sldMkLst>
          <pc:docMk/>
          <pc:sldMk cId="2721501581" sldId="429"/>
        </pc:sldMkLst>
      </pc:sldChg>
      <pc:sldChg chg="replTag delTag">
        <pc:chgData name="Gajendra MS" userId="2fac9be5-0aaf-4a4e-81e3-665d10c1ffa5" providerId="ADAL" clId="{C86CDD9D-6802-468C-BA3D-5AF6716DAF7B}" dt="2024-05-13T12:02:35.399" v="1690"/>
        <pc:sldMkLst>
          <pc:docMk/>
          <pc:sldMk cId="383423074" sldId="432"/>
        </pc:sldMkLst>
      </pc:sldChg>
      <pc:sldChg chg="replTag delTag">
        <pc:chgData name="Gajendra MS" userId="2fac9be5-0aaf-4a4e-81e3-665d10c1ffa5" providerId="ADAL" clId="{C86CDD9D-6802-468C-BA3D-5AF6716DAF7B}" dt="2024-05-13T12:02:35.397" v="1686"/>
        <pc:sldMkLst>
          <pc:docMk/>
          <pc:sldMk cId="968582073" sldId="434"/>
        </pc:sldMkLst>
      </pc:sldChg>
      <pc:sldChg chg="replTag delTag">
        <pc:chgData name="Gajendra MS" userId="2fac9be5-0aaf-4a4e-81e3-665d10c1ffa5" providerId="ADAL" clId="{C86CDD9D-6802-468C-BA3D-5AF6716DAF7B}" dt="2024-05-13T12:02:35.398" v="1688"/>
        <pc:sldMkLst>
          <pc:docMk/>
          <pc:sldMk cId="1782899917" sldId="435"/>
        </pc:sldMkLst>
      </pc:sldChg>
      <pc:sldChg chg="replTag delTag">
        <pc:chgData name="Gajendra MS" userId="2fac9be5-0aaf-4a4e-81e3-665d10c1ffa5" providerId="ADAL" clId="{C86CDD9D-6802-468C-BA3D-5AF6716DAF7B}" dt="2024-05-13T12:02:35.409" v="1712"/>
        <pc:sldMkLst>
          <pc:docMk/>
          <pc:sldMk cId="1545653619" sldId="437"/>
        </pc:sldMkLst>
      </pc:sldChg>
      <pc:sldChg chg="replTag delTag">
        <pc:chgData name="Gajendra MS" userId="2fac9be5-0aaf-4a4e-81e3-665d10c1ffa5" providerId="ADAL" clId="{C86CDD9D-6802-468C-BA3D-5AF6716DAF7B}" dt="2024-05-13T12:02:35.408" v="1710"/>
        <pc:sldMkLst>
          <pc:docMk/>
          <pc:sldMk cId="3885245123" sldId="439"/>
        </pc:sldMkLst>
      </pc:sldChg>
      <pc:sldChg chg="replTag delTag">
        <pc:chgData name="Gajendra MS" userId="2fac9be5-0aaf-4a4e-81e3-665d10c1ffa5" providerId="ADAL" clId="{C86CDD9D-6802-468C-BA3D-5AF6716DAF7B}" dt="2024-05-13T12:09:30.423" v="1911"/>
        <pc:sldMkLst>
          <pc:docMk/>
          <pc:sldMk cId="3497979199" sldId="440"/>
        </pc:sldMkLst>
      </pc:sldChg>
      <pc:sldChg chg="modSp mod replTag delTag">
        <pc:chgData name="Gajendra MS" userId="2fac9be5-0aaf-4a4e-81e3-665d10c1ffa5" providerId="ADAL" clId="{C86CDD9D-6802-468C-BA3D-5AF6716DAF7B}" dt="2024-05-13T12:02:35.411" v="1716"/>
        <pc:sldMkLst>
          <pc:docMk/>
          <pc:sldMk cId="3029132627" sldId="445"/>
        </pc:sldMkLst>
        <pc:spChg chg="mod">
          <ac:chgData name="Gajendra MS" userId="2fac9be5-0aaf-4a4e-81e3-665d10c1ffa5" providerId="ADAL" clId="{C86CDD9D-6802-468C-BA3D-5AF6716DAF7B}" dt="2024-05-13T10:51:00.377" v="1538" actId="3064"/>
          <ac:spMkLst>
            <pc:docMk/>
            <pc:sldMk cId="3029132627" sldId="445"/>
            <ac:spMk id="31" creationId="{08BF28D7-F1A3-179A-8B59-4E12BDAD80F4}"/>
          </ac:spMkLst>
        </pc:spChg>
      </pc:sldChg>
      <pc:sldChg chg="replTag delTag">
        <pc:chgData name="Gajendra MS" userId="2fac9be5-0aaf-4a4e-81e3-665d10c1ffa5" providerId="ADAL" clId="{C86CDD9D-6802-468C-BA3D-5AF6716DAF7B}" dt="2024-05-13T12:02:35.412" v="1718"/>
        <pc:sldMkLst>
          <pc:docMk/>
          <pc:sldMk cId="2311473064" sldId="446"/>
        </pc:sldMkLst>
      </pc:sldChg>
      <pc:sldChg chg="replTag delTag">
        <pc:chgData name="Gajendra MS" userId="2fac9be5-0aaf-4a4e-81e3-665d10c1ffa5" providerId="ADAL" clId="{C86CDD9D-6802-468C-BA3D-5AF6716DAF7B}" dt="2024-05-13T12:02:35.418" v="1732"/>
        <pc:sldMkLst>
          <pc:docMk/>
          <pc:sldMk cId="3197049082" sldId="451"/>
        </pc:sldMkLst>
      </pc:sldChg>
      <pc:sldChg chg="replTag delTag">
        <pc:chgData name="Gajendra MS" userId="2fac9be5-0aaf-4a4e-81e3-665d10c1ffa5" providerId="ADAL" clId="{C86CDD9D-6802-468C-BA3D-5AF6716DAF7B}" dt="2024-05-13T12:02:35.419" v="1734"/>
        <pc:sldMkLst>
          <pc:docMk/>
          <pc:sldMk cId="1815760096" sldId="452"/>
        </pc:sldMkLst>
      </pc:sldChg>
      <pc:sldChg chg="replTag delTag">
        <pc:chgData name="Gajendra MS" userId="2fac9be5-0aaf-4a4e-81e3-665d10c1ffa5" providerId="ADAL" clId="{C86CDD9D-6802-468C-BA3D-5AF6716DAF7B}" dt="2024-05-13T12:16:52.433" v="2159"/>
        <pc:sldMkLst>
          <pc:docMk/>
          <pc:sldMk cId="1239472744" sldId="453"/>
        </pc:sldMkLst>
      </pc:sldChg>
      <pc:sldChg chg="replTag delTag">
        <pc:chgData name="Gajendra MS" userId="2fac9be5-0aaf-4a4e-81e3-665d10c1ffa5" providerId="ADAL" clId="{C86CDD9D-6802-468C-BA3D-5AF6716DAF7B}" dt="2024-05-13T12:02:35.415" v="1726"/>
        <pc:sldMkLst>
          <pc:docMk/>
          <pc:sldMk cId="2952697558" sldId="454"/>
        </pc:sldMkLst>
      </pc:sldChg>
      <pc:sldChg chg="replTag delTag">
        <pc:chgData name="Gajendra MS" userId="2fac9be5-0aaf-4a4e-81e3-665d10c1ffa5" providerId="ADAL" clId="{C86CDD9D-6802-468C-BA3D-5AF6716DAF7B}" dt="2024-05-13T12:14:51.150" v="2105"/>
        <pc:sldMkLst>
          <pc:docMk/>
          <pc:sldMk cId="178351316" sldId="460"/>
        </pc:sldMkLst>
      </pc:sldChg>
      <pc:sldChg chg="replTag delTag">
        <pc:chgData name="Gajendra MS" userId="2fac9be5-0aaf-4a4e-81e3-665d10c1ffa5" providerId="ADAL" clId="{C86CDD9D-6802-468C-BA3D-5AF6716DAF7B}" dt="2024-05-13T12:02:35.413" v="1722"/>
        <pc:sldMkLst>
          <pc:docMk/>
          <pc:sldMk cId="2722744785" sldId="462"/>
        </pc:sldMkLst>
      </pc:sldChg>
      <pc:sldChg chg="replTag delTag">
        <pc:chgData name="Gajendra MS" userId="2fac9be5-0aaf-4a4e-81e3-665d10c1ffa5" providerId="ADAL" clId="{C86CDD9D-6802-468C-BA3D-5AF6716DAF7B}" dt="2024-05-13T12:09:31.543" v="1913"/>
        <pc:sldMkLst>
          <pc:docMk/>
          <pc:sldMk cId="1048404700" sldId="472"/>
        </pc:sldMkLst>
      </pc:sldChg>
      <pc:sldChg chg="replTag delTag">
        <pc:chgData name="Gajendra MS" userId="2fac9be5-0aaf-4a4e-81e3-665d10c1ffa5" providerId="ADAL" clId="{C86CDD9D-6802-468C-BA3D-5AF6716DAF7B}" dt="2024-05-13T12:02:35.413" v="1720"/>
        <pc:sldMkLst>
          <pc:docMk/>
          <pc:sldMk cId="2301316152" sldId="490"/>
        </pc:sldMkLst>
      </pc:sldChg>
      <pc:sldChg chg="replTag delTag">
        <pc:chgData name="Gajendra MS" userId="2fac9be5-0aaf-4a4e-81e3-665d10c1ffa5" providerId="ADAL" clId="{C86CDD9D-6802-468C-BA3D-5AF6716DAF7B}" dt="2024-05-13T12:02:35.414" v="1724"/>
        <pc:sldMkLst>
          <pc:docMk/>
          <pc:sldMk cId="3728541831" sldId="491"/>
        </pc:sldMkLst>
      </pc:sldChg>
      <pc:sldChg chg="addSp delSp modSp mod replTag delTag">
        <pc:chgData name="Gajendra MS" userId="2fac9be5-0aaf-4a4e-81e3-665d10c1ffa5" providerId="ADAL" clId="{C86CDD9D-6802-468C-BA3D-5AF6716DAF7B}" dt="2024-05-13T12:05:59.217" v="1803" actId="1036"/>
        <pc:sldMkLst>
          <pc:docMk/>
          <pc:sldMk cId="2682973527" sldId="495"/>
        </pc:sldMkLst>
        <pc:spChg chg="add mod">
          <ac:chgData name="Gajendra MS" userId="2fac9be5-0aaf-4a4e-81e3-665d10c1ffa5" providerId="ADAL" clId="{C86CDD9D-6802-468C-BA3D-5AF6716DAF7B}" dt="2024-05-13T12:05:59.217" v="1803" actId="1036"/>
          <ac:spMkLst>
            <pc:docMk/>
            <pc:sldMk cId="2682973527" sldId="495"/>
            <ac:spMk id="3" creationId="{7BC02D82-852E-2881-C882-B8813ABF1D1F}"/>
          </ac:spMkLst>
        </pc:spChg>
        <pc:spChg chg="del mod">
          <ac:chgData name="Gajendra MS" userId="2fac9be5-0aaf-4a4e-81e3-665d10c1ffa5" providerId="ADAL" clId="{C86CDD9D-6802-468C-BA3D-5AF6716DAF7B}" dt="2024-05-13T12:04:44.226" v="1790" actId="478"/>
          <ac:spMkLst>
            <pc:docMk/>
            <pc:sldMk cId="2682973527" sldId="495"/>
            <ac:spMk id="28" creationId="{091D470F-EEA6-880C-27DD-E2CCF169CA3B}"/>
          </ac:spMkLst>
        </pc:spChg>
      </pc:sldChg>
      <pc:sldChg chg="replTag delTag">
        <pc:chgData name="Gajendra MS" userId="2fac9be5-0aaf-4a4e-81e3-665d10c1ffa5" providerId="ADAL" clId="{C86CDD9D-6802-468C-BA3D-5AF6716DAF7B}" dt="2024-05-13T12:02:35.416" v="1728"/>
        <pc:sldMkLst>
          <pc:docMk/>
          <pc:sldMk cId="4074885101" sldId="496"/>
        </pc:sldMkLst>
      </pc:sldChg>
      <pc:sldChg chg="replTag delTag">
        <pc:chgData name="Gajendra MS" userId="2fac9be5-0aaf-4a4e-81e3-665d10c1ffa5" providerId="ADAL" clId="{C86CDD9D-6802-468C-BA3D-5AF6716DAF7B}" dt="2024-05-13T12:09:33.351" v="1927"/>
        <pc:sldMkLst>
          <pc:docMk/>
          <pc:sldMk cId="611999373" sldId="500"/>
        </pc:sldMkLst>
      </pc:sldChg>
      <pc:sldChg chg="addSp delSp modSp mod replTag delTag">
        <pc:chgData name="Gajendra MS" userId="2fac9be5-0aaf-4a4e-81e3-665d10c1ffa5" providerId="ADAL" clId="{C86CDD9D-6802-468C-BA3D-5AF6716DAF7B}" dt="2024-05-13T12:09:34.271" v="1929"/>
        <pc:sldMkLst>
          <pc:docMk/>
          <pc:sldMk cId="237188353" sldId="501"/>
        </pc:sldMkLst>
        <pc:spChg chg="add mod ord">
          <ac:chgData name="Gajendra MS" userId="2fac9be5-0aaf-4a4e-81e3-665d10c1ffa5" providerId="ADAL" clId="{C86CDD9D-6802-468C-BA3D-5AF6716DAF7B}" dt="2024-05-13T12:08:28.751" v="1828" actId="12789"/>
          <ac:spMkLst>
            <pc:docMk/>
            <pc:sldMk cId="237188353" sldId="501"/>
            <ac:spMk id="2" creationId="{FAE7AF2D-50CB-CBB0-45D6-A23ACBB76632}"/>
          </ac:spMkLst>
        </pc:spChg>
        <pc:spChg chg="del mod">
          <ac:chgData name="Gajendra MS" userId="2fac9be5-0aaf-4a4e-81e3-665d10c1ffa5" providerId="ADAL" clId="{C86CDD9D-6802-468C-BA3D-5AF6716DAF7B}" dt="2024-05-13T10:48:47.528" v="1502" actId="478"/>
          <ac:spMkLst>
            <pc:docMk/>
            <pc:sldMk cId="237188353" sldId="501"/>
            <ac:spMk id="3" creationId="{0B753C23-B783-D9E9-1485-C41007753768}"/>
          </ac:spMkLst>
        </pc:spChg>
        <pc:spChg chg="mod">
          <ac:chgData name="Gajendra MS" userId="2fac9be5-0aaf-4a4e-81e3-665d10c1ffa5" providerId="ADAL" clId="{C86CDD9D-6802-468C-BA3D-5AF6716DAF7B}" dt="2024-05-13T12:08:28.751" v="1828" actId="12789"/>
          <ac:spMkLst>
            <pc:docMk/>
            <pc:sldMk cId="237188353" sldId="501"/>
            <ac:spMk id="8" creationId="{9371F294-4E98-EFAA-CF9B-307B3C2A9D55}"/>
          </ac:spMkLst>
        </pc:spChg>
      </pc:sldChg>
      <pc:sldChg chg="modSp mod replTag delTag">
        <pc:chgData name="Gajendra MS" userId="2fac9be5-0aaf-4a4e-81e3-665d10c1ffa5" providerId="ADAL" clId="{C86CDD9D-6802-468C-BA3D-5AF6716DAF7B}" dt="2024-05-13T12:09:32.927" v="1923"/>
        <pc:sldMkLst>
          <pc:docMk/>
          <pc:sldMk cId="2840278989" sldId="502"/>
        </pc:sldMkLst>
        <pc:spChg chg="mod">
          <ac:chgData name="Gajendra MS" userId="2fac9be5-0aaf-4a4e-81e3-665d10c1ffa5" providerId="ADAL" clId="{C86CDD9D-6802-468C-BA3D-5AF6716DAF7B}" dt="2024-05-13T12:09:15.661" v="1859" actId="12789"/>
          <ac:spMkLst>
            <pc:docMk/>
            <pc:sldMk cId="2840278989" sldId="502"/>
            <ac:spMk id="3" creationId="{0B753C23-B783-D9E9-1485-C41007753768}"/>
          </ac:spMkLst>
        </pc:spChg>
        <pc:spChg chg="mod">
          <ac:chgData name="Gajendra MS" userId="2fac9be5-0aaf-4a4e-81e3-665d10c1ffa5" providerId="ADAL" clId="{C86CDD9D-6802-468C-BA3D-5AF6716DAF7B}" dt="2024-05-13T12:09:15.661" v="1859" actId="12789"/>
          <ac:spMkLst>
            <pc:docMk/>
            <pc:sldMk cId="2840278989" sldId="502"/>
            <ac:spMk id="8" creationId="{9371F294-4E98-EFAA-CF9B-307B3C2A9D55}"/>
          </ac:spMkLst>
        </pc:spChg>
      </pc:sldChg>
      <pc:sldChg chg="modSp mod replTag delTag">
        <pc:chgData name="Gajendra MS" userId="2fac9be5-0aaf-4a4e-81e3-665d10c1ffa5" providerId="ADAL" clId="{C86CDD9D-6802-468C-BA3D-5AF6716DAF7B}" dt="2024-05-13T12:09:32.754" v="1921"/>
        <pc:sldMkLst>
          <pc:docMk/>
          <pc:sldMk cId="815214185" sldId="503"/>
        </pc:sldMkLst>
        <pc:spChg chg="mod">
          <ac:chgData name="Gajendra MS" userId="2fac9be5-0aaf-4a4e-81e3-665d10c1ffa5" providerId="ADAL" clId="{C86CDD9D-6802-468C-BA3D-5AF6716DAF7B}" dt="2024-05-13T12:08:38.079" v="1837" actId="12789"/>
          <ac:spMkLst>
            <pc:docMk/>
            <pc:sldMk cId="815214185" sldId="503"/>
            <ac:spMk id="3" creationId="{0B753C23-B783-D9E9-1485-C41007753768}"/>
          </ac:spMkLst>
        </pc:spChg>
        <pc:spChg chg="mod">
          <ac:chgData name="Gajendra MS" userId="2fac9be5-0aaf-4a4e-81e3-665d10c1ffa5" providerId="ADAL" clId="{C86CDD9D-6802-468C-BA3D-5AF6716DAF7B}" dt="2024-05-13T12:08:38.079" v="1837" actId="12789"/>
          <ac:spMkLst>
            <pc:docMk/>
            <pc:sldMk cId="815214185" sldId="503"/>
            <ac:spMk id="8" creationId="{9371F294-4E98-EFAA-CF9B-307B3C2A9D55}"/>
          </ac:spMkLst>
        </pc:spChg>
      </pc:sldChg>
      <pc:sldChg chg="modSp mod replTag delTag">
        <pc:chgData name="Gajendra MS" userId="2fac9be5-0aaf-4a4e-81e3-665d10c1ffa5" providerId="ADAL" clId="{C86CDD9D-6802-468C-BA3D-5AF6716DAF7B}" dt="2024-05-13T12:11:40.683" v="1981"/>
        <pc:sldMkLst>
          <pc:docMk/>
          <pc:sldMk cId="1737941736" sldId="504"/>
        </pc:sldMkLst>
        <pc:spChg chg="mod">
          <ac:chgData name="Gajendra MS" userId="2fac9be5-0aaf-4a4e-81e3-665d10c1ffa5" providerId="ADAL" clId="{C86CDD9D-6802-468C-BA3D-5AF6716DAF7B}" dt="2024-05-13T12:10:16.284" v="1934" actId="12789"/>
          <ac:spMkLst>
            <pc:docMk/>
            <pc:sldMk cId="1737941736" sldId="504"/>
            <ac:spMk id="3" creationId="{0B753C23-B783-D9E9-1485-C41007753768}"/>
          </ac:spMkLst>
        </pc:spChg>
        <pc:spChg chg="mod">
          <ac:chgData name="Gajendra MS" userId="2fac9be5-0aaf-4a4e-81e3-665d10c1ffa5" providerId="ADAL" clId="{C86CDD9D-6802-468C-BA3D-5AF6716DAF7B}" dt="2024-05-13T12:10:16.284" v="1934" actId="12789"/>
          <ac:spMkLst>
            <pc:docMk/>
            <pc:sldMk cId="1737941736" sldId="504"/>
            <ac:spMk id="8" creationId="{9371F294-4E98-EFAA-CF9B-307B3C2A9D55}"/>
          </ac:spMkLst>
        </pc:spChg>
      </pc:sldChg>
      <pc:sldChg chg="modSp mod replTag delTag">
        <pc:chgData name="Gajendra MS" userId="2fac9be5-0aaf-4a4e-81e3-665d10c1ffa5" providerId="ADAL" clId="{C86CDD9D-6802-468C-BA3D-5AF6716DAF7B}" dt="2024-05-13T12:16:21.672" v="2146"/>
        <pc:sldMkLst>
          <pc:docMk/>
          <pc:sldMk cId="2667544462" sldId="505"/>
        </pc:sldMkLst>
        <pc:spChg chg="mod">
          <ac:chgData name="Gajendra MS" userId="2fac9be5-0aaf-4a4e-81e3-665d10c1ffa5" providerId="ADAL" clId="{C86CDD9D-6802-468C-BA3D-5AF6716DAF7B}" dt="2024-05-13T12:11:05.633" v="1939" actId="12789"/>
          <ac:spMkLst>
            <pc:docMk/>
            <pc:sldMk cId="2667544462" sldId="505"/>
            <ac:spMk id="3" creationId="{0B753C23-B783-D9E9-1485-C41007753768}"/>
          </ac:spMkLst>
        </pc:spChg>
        <pc:spChg chg="mod">
          <ac:chgData name="Gajendra MS" userId="2fac9be5-0aaf-4a4e-81e3-665d10c1ffa5" providerId="ADAL" clId="{C86CDD9D-6802-468C-BA3D-5AF6716DAF7B}" dt="2024-05-13T12:11:05.633" v="1939" actId="12789"/>
          <ac:spMkLst>
            <pc:docMk/>
            <pc:sldMk cId="2667544462" sldId="505"/>
            <ac:spMk id="8" creationId="{9371F294-4E98-EFAA-CF9B-307B3C2A9D55}"/>
          </ac:spMkLst>
        </pc:spChg>
      </pc:sldChg>
      <pc:sldChg chg="addSp delSp modSp mod replTag delTag">
        <pc:chgData name="Gajendra MS" userId="2fac9be5-0aaf-4a4e-81e3-665d10c1ffa5" providerId="ADAL" clId="{C86CDD9D-6802-468C-BA3D-5AF6716DAF7B}" dt="2024-05-13T12:16:51.545" v="2157"/>
        <pc:sldMkLst>
          <pc:docMk/>
          <pc:sldMk cId="1643009230" sldId="506"/>
        </pc:sldMkLst>
        <pc:spChg chg="del">
          <ac:chgData name="Gajendra MS" userId="2fac9be5-0aaf-4a4e-81e3-665d10c1ffa5" providerId="ADAL" clId="{C86CDD9D-6802-468C-BA3D-5AF6716DAF7B}" dt="2024-05-13T10:52:45.735" v="1577" actId="478"/>
          <ac:spMkLst>
            <pc:docMk/>
            <pc:sldMk cId="1643009230" sldId="506"/>
            <ac:spMk id="3" creationId="{0B753C23-B783-D9E9-1485-C41007753768}"/>
          </ac:spMkLst>
        </pc:spChg>
        <pc:spChg chg="add mod ord">
          <ac:chgData name="Gajendra MS" userId="2fac9be5-0aaf-4a4e-81e3-665d10c1ffa5" providerId="ADAL" clId="{C86CDD9D-6802-468C-BA3D-5AF6716DAF7B}" dt="2024-05-13T12:16:50.045" v="2155" actId="12789"/>
          <ac:spMkLst>
            <pc:docMk/>
            <pc:sldMk cId="1643009230" sldId="506"/>
            <ac:spMk id="6" creationId="{EDEF4E61-EC7E-BCD3-5148-C00F07AE5D57}"/>
          </ac:spMkLst>
        </pc:spChg>
        <pc:spChg chg="mod">
          <ac:chgData name="Gajendra MS" userId="2fac9be5-0aaf-4a4e-81e3-665d10c1ffa5" providerId="ADAL" clId="{C86CDD9D-6802-468C-BA3D-5AF6716DAF7B}" dt="2024-05-13T12:16:50.045" v="2155" actId="12789"/>
          <ac:spMkLst>
            <pc:docMk/>
            <pc:sldMk cId="1643009230" sldId="506"/>
            <ac:spMk id="8" creationId="{9371F294-4E98-EFAA-CF9B-307B3C2A9D55}"/>
          </ac:spMkLst>
        </pc:spChg>
      </pc:sldChg>
      <pc:sldChg chg="modSp mod replTag delTag">
        <pc:chgData name="Gajendra MS" userId="2fac9be5-0aaf-4a4e-81e3-665d10c1ffa5" providerId="ADAL" clId="{C86CDD9D-6802-468C-BA3D-5AF6716DAF7B}" dt="2024-05-13T12:14:49.118" v="2099"/>
        <pc:sldMkLst>
          <pc:docMk/>
          <pc:sldMk cId="1069409145" sldId="507"/>
        </pc:sldMkLst>
        <pc:spChg chg="mod">
          <ac:chgData name="Gajendra MS" userId="2fac9be5-0aaf-4a4e-81e3-665d10c1ffa5" providerId="ADAL" clId="{C86CDD9D-6802-468C-BA3D-5AF6716DAF7B}" dt="2024-05-13T12:11:17.105" v="1949" actId="12789"/>
          <ac:spMkLst>
            <pc:docMk/>
            <pc:sldMk cId="1069409145" sldId="507"/>
            <ac:spMk id="3" creationId="{0B753C23-B783-D9E9-1485-C41007753768}"/>
          </ac:spMkLst>
        </pc:spChg>
        <pc:spChg chg="mod">
          <ac:chgData name="Gajendra MS" userId="2fac9be5-0aaf-4a4e-81e3-665d10c1ffa5" providerId="ADAL" clId="{C86CDD9D-6802-468C-BA3D-5AF6716DAF7B}" dt="2024-05-13T12:11:17.105" v="1949" actId="12789"/>
          <ac:spMkLst>
            <pc:docMk/>
            <pc:sldMk cId="1069409145" sldId="507"/>
            <ac:spMk id="8" creationId="{9371F294-4E98-EFAA-CF9B-307B3C2A9D55}"/>
          </ac:spMkLst>
        </pc:spChg>
      </pc:sldChg>
      <pc:sldChg chg="modSp mod replTag delTag">
        <pc:chgData name="Gajendra MS" userId="2fac9be5-0aaf-4a4e-81e3-665d10c1ffa5" providerId="ADAL" clId="{C86CDD9D-6802-468C-BA3D-5AF6716DAF7B}" dt="2024-05-13T12:14:49.767" v="2101"/>
        <pc:sldMkLst>
          <pc:docMk/>
          <pc:sldMk cId="284176761" sldId="508"/>
        </pc:sldMkLst>
        <pc:spChg chg="mod">
          <ac:chgData name="Gajendra MS" userId="2fac9be5-0aaf-4a4e-81e3-665d10c1ffa5" providerId="ADAL" clId="{C86CDD9D-6802-468C-BA3D-5AF6716DAF7B}" dt="2024-05-13T12:11:23.680" v="1954" actId="12789"/>
          <ac:spMkLst>
            <pc:docMk/>
            <pc:sldMk cId="284176761" sldId="508"/>
            <ac:spMk id="3" creationId="{0B753C23-B783-D9E9-1485-C41007753768}"/>
          </ac:spMkLst>
        </pc:spChg>
        <pc:spChg chg="mod">
          <ac:chgData name="Gajendra MS" userId="2fac9be5-0aaf-4a4e-81e3-665d10c1ffa5" providerId="ADAL" clId="{C86CDD9D-6802-468C-BA3D-5AF6716DAF7B}" dt="2024-05-13T12:11:23.680" v="1954" actId="12789"/>
          <ac:spMkLst>
            <pc:docMk/>
            <pc:sldMk cId="284176761" sldId="508"/>
            <ac:spMk id="8" creationId="{9371F294-4E98-EFAA-CF9B-307B3C2A9D55}"/>
          </ac:spMkLst>
        </pc:spChg>
      </pc:sldChg>
      <pc:sldChg chg="modSp mod replTag delTag">
        <pc:chgData name="Gajendra MS" userId="2fac9be5-0aaf-4a4e-81e3-665d10c1ffa5" providerId="ADAL" clId="{C86CDD9D-6802-468C-BA3D-5AF6716DAF7B}" dt="2024-05-13T12:15:00.450" v="2113"/>
        <pc:sldMkLst>
          <pc:docMk/>
          <pc:sldMk cId="2976329728" sldId="509"/>
        </pc:sldMkLst>
        <pc:spChg chg="mod">
          <ac:chgData name="Gajendra MS" userId="2fac9be5-0aaf-4a4e-81e3-665d10c1ffa5" providerId="ADAL" clId="{C86CDD9D-6802-468C-BA3D-5AF6716DAF7B}" dt="2024-05-13T12:11:31.664" v="1959" actId="12789"/>
          <ac:spMkLst>
            <pc:docMk/>
            <pc:sldMk cId="2976329728" sldId="509"/>
            <ac:spMk id="3" creationId="{0B753C23-B783-D9E9-1485-C41007753768}"/>
          </ac:spMkLst>
        </pc:spChg>
        <pc:spChg chg="mod">
          <ac:chgData name="Gajendra MS" userId="2fac9be5-0aaf-4a4e-81e3-665d10c1ffa5" providerId="ADAL" clId="{C86CDD9D-6802-468C-BA3D-5AF6716DAF7B}" dt="2024-05-13T12:11:31.664" v="1959" actId="12789"/>
          <ac:spMkLst>
            <pc:docMk/>
            <pc:sldMk cId="2976329728" sldId="509"/>
            <ac:spMk id="8" creationId="{9371F294-4E98-EFAA-CF9B-307B3C2A9D55}"/>
          </ac:spMkLst>
        </pc:spChg>
      </pc:sldChg>
      <pc:sldChg chg="replTag delTag">
        <pc:chgData name="Gajendra MS" userId="2fac9be5-0aaf-4a4e-81e3-665d10c1ffa5" providerId="ADAL" clId="{C86CDD9D-6802-468C-BA3D-5AF6716DAF7B}" dt="2024-05-13T12:02:35.417" v="1730"/>
        <pc:sldMkLst>
          <pc:docMk/>
          <pc:sldMk cId="1158034899" sldId="510"/>
        </pc:sldMkLst>
      </pc:sldChg>
      <pc:sldChg chg="modSp mod replTag delTag">
        <pc:chgData name="Gajendra MS" userId="2fac9be5-0aaf-4a4e-81e3-665d10c1ffa5" providerId="ADAL" clId="{C86CDD9D-6802-468C-BA3D-5AF6716DAF7B}" dt="2024-05-13T12:09:32.567" v="1919"/>
        <pc:sldMkLst>
          <pc:docMk/>
          <pc:sldMk cId="1627597914" sldId="512"/>
        </pc:sldMkLst>
        <pc:spChg chg="mod">
          <ac:chgData name="Gajendra MS" userId="2fac9be5-0aaf-4a4e-81e3-665d10c1ffa5" providerId="ADAL" clId="{C86CDD9D-6802-468C-BA3D-5AF6716DAF7B}" dt="2024-05-13T12:08:44.583" v="1842" actId="12789"/>
          <ac:spMkLst>
            <pc:docMk/>
            <pc:sldMk cId="1627597914" sldId="512"/>
            <ac:spMk id="2" creationId="{3F3561C6-7149-126C-80AF-19D04A051B9E}"/>
          </ac:spMkLst>
        </pc:spChg>
        <pc:spChg chg="mod">
          <ac:chgData name="Gajendra MS" userId="2fac9be5-0aaf-4a4e-81e3-665d10c1ffa5" providerId="ADAL" clId="{C86CDD9D-6802-468C-BA3D-5AF6716DAF7B}" dt="2024-05-13T12:08:44.583" v="1842" actId="12789"/>
          <ac:spMkLst>
            <pc:docMk/>
            <pc:sldMk cId="1627597914" sldId="512"/>
            <ac:spMk id="8" creationId="{9371F294-4E98-EFAA-CF9B-307B3C2A9D55}"/>
          </ac:spMkLst>
        </pc:spChg>
      </pc:sldChg>
      <pc:sldChg chg="modSp mod replTag delTag">
        <pc:chgData name="Gajendra MS" userId="2fac9be5-0aaf-4a4e-81e3-665d10c1ffa5" providerId="ADAL" clId="{C86CDD9D-6802-468C-BA3D-5AF6716DAF7B}" dt="2024-05-13T12:09:32.425" v="1917"/>
        <pc:sldMkLst>
          <pc:docMk/>
          <pc:sldMk cId="1974131807" sldId="513"/>
        </pc:sldMkLst>
        <pc:spChg chg="mod">
          <ac:chgData name="Gajendra MS" userId="2fac9be5-0aaf-4a4e-81e3-665d10c1ffa5" providerId="ADAL" clId="{C86CDD9D-6802-468C-BA3D-5AF6716DAF7B}" dt="2024-05-13T12:08:50.742" v="1847" actId="12789"/>
          <ac:spMkLst>
            <pc:docMk/>
            <pc:sldMk cId="1974131807" sldId="513"/>
            <ac:spMk id="2" creationId="{5E91D759-BD9F-AEA9-1F14-D454009ABBA7}"/>
          </ac:spMkLst>
        </pc:spChg>
        <pc:spChg chg="mod">
          <ac:chgData name="Gajendra MS" userId="2fac9be5-0aaf-4a4e-81e3-665d10c1ffa5" providerId="ADAL" clId="{C86CDD9D-6802-468C-BA3D-5AF6716DAF7B}" dt="2024-05-13T12:08:50.742" v="1847" actId="12789"/>
          <ac:spMkLst>
            <pc:docMk/>
            <pc:sldMk cId="1974131807" sldId="513"/>
            <ac:spMk id="8" creationId="{9371F294-4E98-EFAA-CF9B-307B3C2A9D55}"/>
          </ac:spMkLst>
        </pc:spChg>
      </pc:sldChg>
      <pc:sldChg chg="modSp mod replTag delTag">
        <pc:chgData name="Gajendra MS" userId="2fac9be5-0aaf-4a4e-81e3-665d10c1ffa5" providerId="ADAL" clId="{C86CDD9D-6802-468C-BA3D-5AF6716DAF7B}" dt="2024-05-13T12:09:31.767" v="1915"/>
        <pc:sldMkLst>
          <pc:docMk/>
          <pc:sldMk cId="285648481" sldId="514"/>
        </pc:sldMkLst>
        <pc:spChg chg="mod">
          <ac:chgData name="Gajendra MS" userId="2fac9be5-0aaf-4a4e-81e3-665d10c1ffa5" providerId="ADAL" clId="{C86CDD9D-6802-468C-BA3D-5AF6716DAF7B}" dt="2024-05-13T12:08:57.198" v="1852" actId="12789"/>
          <ac:spMkLst>
            <pc:docMk/>
            <pc:sldMk cId="285648481" sldId="514"/>
            <ac:spMk id="6" creationId="{5F67C905-D5DA-CFFE-C357-206543877C2B}"/>
          </ac:spMkLst>
        </pc:spChg>
        <pc:spChg chg="mod">
          <ac:chgData name="Gajendra MS" userId="2fac9be5-0aaf-4a4e-81e3-665d10c1ffa5" providerId="ADAL" clId="{C86CDD9D-6802-468C-BA3D-5AF6716DAF7B}" dt="2024-05-13T12:08:57.198" v="1852" actId="12789"/>
          <ac:spMkLst>
            <pc:docMk/>
            <pc:sldMk cId="285648481" sldId="514"/>
            <ac:spMk id="8" creationId="{9371F294-4E98-EFAA-CF9B-307B3C2A9D55}"/>
          </ac:spMkLst>
        </pc:spChg>
      </pc:sldChg>
      <pc:sldChg chg="replTag delTag">
        <pc:chgData name="Gajendra MS" userId="2fac9be5-0aaf-4a4e-81e3-665d10c1ffa5" providerId="ADAL" clId="{C86CDD9D-6802-468C-BA3D-5AF6716DAF7B}" dt="2024-05-13T12:13:25.345" v="2075"/>
        <pc:sldMkLst>
          <pc:docMk/>
          <pc:sldMk cId="1958109387" sldId="515"/>
        </pc:sldMkLst>
      </pc:sldChg>
      <pc:sldChg chg="replTag delTag">
        <pc:chgData name="Gajendra MS" userId="2fac9be5-0aaf-4a4e-81e3-665d10c1ffa5" providerId="ADAL" clId="{C86CDD9D-6802-468C-BA3D-5AF6716DAF7B}" dt="2024-05-13T12:02:35.388" v="1664"/>
        <pc:sldMkLst>
          <pc:docMk/>
          <pc:sldMk cId="3741164250" sldId="517"/>
        </pc:sldMkLst>
      </pc:sldChg>
      <pc:sldChg chg="replTag delTag">
        <pc:chgData name="Gajendra MS" userId="2fac9be5-0aaf-4a4e-81e3-665d10c1ffa5" providerId="ADAL" clId="{C86CDD9D-6802-468C-BA3D-5AF6716DAF7B}" dt="2024-05-13T12:02:35.380" v="1646"/>
        <pc:sldMkLst>
          <pc:docMk/>
          <pc:sldMk cId="2495501542" sldId="518"/>
        </pc:sldMkLst>
      </pc:sldChg>
      <pc:sldChg chg="replTag delTag">
        <pc:chgData name="Gajendra MS" userId="2fac9be5-0aaf-4a4e-81e3-665d10c1ffa5" providerId="ADAL" clId="{C86CDD9D-6802-468C-BA3D-5AF6716DAF7B}" dt="2024-05-13T12:02:35.410" v="1714"/>
        <pc:sldMkLst>
          <pc:docMk/>
          <pc:sldMk cId="3544990573" sldId="519"/>
        </pc:sldMkLst>
      </pc:sldChg>
      <pc:sldChg chg="replTag delTag">
        <pc:chgData name="Gajendra MS" userId="2fac9be5-0aaf-4a4e-81e3-665d10c1ffa5" providerId="ADAL" clId="{C86CDD9D-6802-468C-BA3D-5AF6716DAF7B}" dt="2024-05-13T12:02:35.378" v="1642"/>
        <pc:sldMkLst>
          <pc:docMk/>
          <pc:sldMk cId="1347960585" sldId="520"/>
        </pc:sldMkLst>
      </pc:sldChg>
      <pc:sldChg chg="replTag delTag">
        <pc:chgData name="Gajendra MS" userId="2fac9be5-0aaf-4a4e-81e3-665d10c1ffa5" providerId="ADAL" clId="{C86CDD9D-6802-468C-BA3D-5AF6716DAF7B}" dt="2024-05-13T12:02:35.379" v="1644"/>
        <pc:sldMkLst>
          <pc:docMk/>
          <pc:sldMk cId="1666732916" sldId="521"/>
        </pc:sldMkLst>
      </pc:sldChg>
      <pc:sldChg chg="modSp add del mod replTag delTag">
        <pc:chgData name="Gajendra MS" userId="2fac9be5-0aaf-4a4e-81e3-665d10c1ffa5" providerId="ADAL" clId="{C86CDD9D-6802-468C-BA3D-5AF6716DAF7B}" dt="2024-05-13T09:31:25.936" v="490" actId="47"/>
        <pc:sldMkLst>
          <pc:docMk/>
          <pc:sldMk cId="3121993040" sldId="522"/>
        </pc:sldMkLst>
        <pc:spChg chg="mod">
          <ac:chgData name="Gajendra MS" userId="2fac9be5-0aaf-4a4e-81e3-665d10c1ffa5" providerId="ADAL" clId="{C86CDD9D-6802-468C-BA3D-5AF6716DAF7B}" dt="2024-05-13T09:30:30.308" v="396" actId="21"/>
          <ac:spMkLst>
            <pc:docMk/>
            <pc:sldMk cId="3121993040" sldId="522"/>
            <ac:spMk id="17" creationId="{9382E6B6-03E6-B70A-342C-E9305F2B830D}"/>
          </ac:spMkLst>
        </pc:spChg>
      </pc:sldChg>
    </pc:docChg>
  </pc:docChgLst>
  <pc:docChgLst>
    <pc:chgData name="Kothapalli Venkatesh Kiranmai" userId="29faefcf-6f8f-4e38-bb37-f15a23c414a4" providerId="ADAL" clId="{EFA1120B-2899-48B0-B9DE-4B615C0A68DF}"/>
    <pc:docChg chg="undo custSel modSld">
      <pc:chgData name="Kothapalli Venkatesh Kiranmai" userId="29faefcf-6f8f-4e38-bb37-f15a23c414a4" providerId="ADAL" clId="{EFA1120B-2899-48B0-B9DE-4B615C0A68DF}" dt="2024-04-15T06:30:37.785" v="49" actId="1076"/>
      <pc:docMkLst>
        <pc:docMk/>
      </pc:docMkLst>
      <pc:sldChg chg="addSp delSp modSp mod">
        <pc:chgData name="Kothapalli Venkatesh Kiranmai" userId="29faefcf-6f8f-4e38-bb37-f15a23c414a4" providerId="ADAL" clId="{EFA1120B-2899-48B0-B9DE-4B615C0A68DF}" dt="2024-04-15T06:23:45.038" v="3"/>
        <pc:sldMkLst>
          <pc:docMk/>
          <pc:sldMk cId="547390991" sldId="387"/>
        </pc:sldMkLst>
        <pc:spChg chg="mod">
          <ac:chgData name="Kothapalli Venkatesh Kiranmai" userId="29faefcf-6f8f-4e38-bb37-f15a23c414a4" providerId="ADAL" clId="{EFA1120B-2899-48B0-B9DE-4B615C0A68DF}" dt="2024-04-15T06:23:45.038" v="3"/>
          <ac:spMkLst>
            <pc:docMk/>
            <pc:sldMk cId="547390991" sldId="387"/>
            <ac:spMk id="4" creationId="{68D73BF7-3431-0D9A-654D-D800513FAB6B}"/>
          </ac:spMkLst>
        </pc:spChg>
        <pc:spChg chg="mod">
          <ac:chgData name="Kothapalli Venkatesh Kiranmai" userId="29faefcf-6f8f-4e38-bb37-f15a23c414a4" providerId="ADAL" clId="{EFA1120B-2899-48B0-B9DE-4B615C0A68DF}" dt="2024-04-15T06:23:45.038" v="3"/>
          <ac:spMkLst>
            <pc:docMk/>
            <pc:sldMk cId="547390991" sldId="387"/>
            <ac:spMk id="6" creationId="{90859590-1196-4CCC-5635-F48FE5B0A10B}"/>
          </ac:spMkLst>
        </pc:spChg>
        <pc:spChg chg="mod">
          <ac:chgData name="Kothapalli Venkatesh Kiranmai" userId="29faefcf-6f8f-4e38-bb37-f15a23c414a4" providerId="ADAL" clId="{EFA1120B-2899-48B0-B9DE-4B615C0A68DF}" dt="2024-04-15T06:23:45.038" v="3"/>
          <ac:spMkLst>
            <pc:docMk/>
            <pc:sldMk cId="547390991" sldId="387"/>
            <ac:spMk id="7" creationId="{8B29CBF3-3497-87F6-01EF-27EBE03E2494}"/>
          </ac:spMkLst>
        </pc:spChg>
        <pc:spChg chg="mod">
          <ac:chgData name="Kothapalli Venkatesh Kiranmai" userId="29faefcf-6f8f-4e38-bb37-f15a23c414a4" providerId="ADAL" clId="{EFA1120B-2899-48B0-B9DE-4B615C0A68DF}" dt="2024-04-15T06:23:45.038" v="3"/>
          <ac:spMkLst>
            <pc:docMk/>
            <pc:sldMk cId="547390991" sldId="387"/>
            <ac:spMk id="9" creationId="{95AA5384-EDE5-350F-B311-9407C4A1AF32}"/>
          </ac:spMkLst>
        </pc:spChg>
        <pc:spChg chg="mod">
          <ac:chgData name="Kothapalli Venkatesh Kiranmai" userId="29faefcf-6f8f-4e38-bb37-f15a23c414a4" providerId="ADAL" clId="{EFA1120B-2899-48B0-B9DE-4B615C0A68DF}" dt="2024-04-15T06:23:45.038" v="3"/>
          <ac:spMkLst>
            <pc:docMk/>
            <pc:sldMk cId="547390991" sldId="387"/>
            <ac:spMk id="10" creationId="{541C676D-0CF4-487D-ED51-8F8ABAC8AC98}"/>
          </ac:spMkLst>
        </pc:spChg>
        <pc:spChg chg="mod">
          <ac:chgData name="Kothapalli Venkatesh Kiranmai" userId="29faefcf-6f8f-4e38-bb37-f15a23c414a4" providerId="ADAL" clId="{EFA1120B-2899-48B0-B9DE-4B615C0A68DF}" dt="2024-04-15T06:23:45.038" v="3"/>
          <ac:spMkLst>
            <pc:docMk/>
            <pc:sldMk cId="547390991" sldId="387"/>
            <ac:spMk id="11" creationId="{290716F9-BFCB-A0A4-22E6-F9B0CC52E469}"/>
          </ac:spMkLst>
        </pc:spChg>
        <pc:spChg chg="mod">
          <ac:chgData name="Kothapalli Venkatesh Kiranmai" userId="29faefcf-6f8f-4e38-bb37-f15a23c414a4" providerId="ADAL" clId="{EFA1120B-2899-48B0-B9DE-4B615C0A68DF}" dt="2024-04-15T06:23:45.038" v="3"/>
          <ac:spMkLst>
            <pc:docMk/>
            <pc:sldMk cId="547390991" sldId="387"/>
            <ac:spMk id="12" creationId="{2F065F81-6689-B583-D336-97D3934A3193}"/>
          </ac:spMkLst>
        </pc:spChg>
        <pc:spChg chg="mod">
          <ac:chgData name="Kothapalli Venkatesh Kiranmai" userId="29faefcf-6f8f-4e38-bb37-f15a23c414a4" providerId="ADAL" clId="{EFA1120B-2899-48B0-B9DE-4B615C0A68DF}" dt="2024-04-15T06:23:45.038" v="3"/>
          <ac:spMkLst>
            <pc:docMk/>
            <pc:sldMk cId="547390991" sldId="387"/>
            <ac:spMk id="14" creationId="{0B44D2EF-9FB2-1332-5BC3-EDA80ED7A498}"/>
          </ac:spMkLst>
        </pc:spChg>
        <pc:spChg chg="mod">
          <ac:chgData name="Kothapalli Venkatesh Kiranmai" userId="29faefcf-6f8f-4e38-bb37-f15a23c414a4" providerId="ADAL" clId="{EFA1120B-2899-48B0-B9DE-4B615C0A68DF}" dt="2024-04-15T06:23:45.038" v="3"/>
          <ac:spMkLst>
            <pc:docMk/>
            <pc:sldMk cId="547390991" sldId="387"/>
            <ac:spMk id="15" creationId="{5F900299-122D-E6C0-DAEE-C8F9506A0A9F}"/>
          </ac:spMkLst>
        </pc:spChg>
        <pc:spChg chg="mod">
          <ac:chgData name="Kothapalli Venkatesh Kiranmai" userId="29faefcf-6f8f-4e38-bb37-f15a23c414a4" providerId="ADAL" clId="{EFA1120B-2899-48B0-B9DE-4B615C0A68DF}" dt="2024-04-15T06:23:45.038" v="3"/>
          <ac:spMkLst>
            <pc:docMk/>
            <pc:sldMk cId="547390991" sldId="387"/>
            <ac:spMk id="16" creationId="{94BA817B-39F7-A30D-7993-1C2AAF2602BC}"/>
          </ac:spMkLst>
        </pc:spChg>
        <pc:grpChg chg="add mod">
          <ac:chgData name="Kothapalli Venkatesh Kiranmai" userId="29faefcf-6f8f-4e38-bb37-f15a23c414a4" providerId="ADAL" clId="{EFA1120B-2899-48B0-B9DE-4B615C0A68DF}" dt="2024-04-15T06:23:45.038" v="3"/>
          <ac:grpSpMkLst>
            <pc:docMk/>
            <pc:sldMk cId="547390991" sldId="387"/>
            <ac:grpSpMk id="2" creationId="{669FD75C-1699-D2BD-7834-5D779D6D79BA}"/>
          </ac:grpSpMkLst>
        </pc:grpChg>
        <pc:picChg chg="mod">
          <ac:chgData name="Kothapalli Venkatesh Kiranmai" userId="29faefcf-6f8f-4e38-bb37-f15a23c414a4" providerId="ADAL" clId="{EFA1120B-2899-48B0-B9DE-4B615C0A68DF}" dt="2024-04-15T06:23:45.038" v="3"/>
          <ac:picMkLst>
            <pc:docMk/>
            <pc:sldMk cId="547390991" sldId="387"/>
            <ac:picMk id="3" creationId="{2F81B253-5B40-A136-8B02-A0A431827529}"/>
          </ac:picMkLst>
        </pc:picChg>
        <pc:picChg chg="del">
          <ac:chgData name="Kothapalli Venkatesh Kiranmai" userId="29faefcf-6f8f-4e38-bb37-f15a23c414a4" providerId="ADAL" clId="{EFA1120B-2899-48B0-B9DE-4B615C0A68DF}" dt="2024-04-15T06:23:37.976" v="2" actId="478"/>
          <ac:picMkLst>
            <pc:docMk/>
            <pc:sldMk cId="547390991" sldId="387"/>
            <ac:picMk id="13" creationId="{60B5BAEA-8741-B9B2-26A5-9AF8A64E72B9}"/>
          </ac:picMkLst>
        </pc:picChg>
      </pc:sldChg>
      <pc:sldChg chg="addSp delSp modSp mod">
        <pc:chgData name="Kothapalli Venkatesh Kiranmai" userId="29faefcf-6f8f-4e38-bb37-f15a23c414a4" providerId="ADAL" clId="{EFA1120B-2899-48B0-B9DE-4B615C0A68DF}" dt="2024-04-15T06:24:02.524" v="7"/>
        <pc:sldMkLst>
          <pc:docMk/>
          <pc:sldMk cId="1785482635" sldId="405"/>
        </pc:sldMkLst>
        <pc:picChg chg="add mod">
          <ac:chgData name="Kothapalli Venkatesh Kiranmai" userId="29faefcf-6f8f-4e38-bb37-f15a23c414a4" providerId="ADAL" clId="{EFA1120B-2899-48B0-B9DE-4B615C0A68DF}" dt="2024-04-15T06:23:57.404" v="6"/>
          <ac:picMkLst>
            <pc:docMk/>
            <pc:sldMk cId="1785482635" sldId="405"/>
            <ac:picMk id="2" creationId="{A7146DFE-E52C-5FD5-B3CE-54C02201EEF8}"/>
          </ac:picMkLst>
        </pc:picChg>
        <pc:picChg chg="del">
          <ac:chgData name="Kothapalli Venkatesh Kiranmai" userId="29faefcf-6f8f-4e38-bb37-f15a23c414a4" providerId="ADAL" clId="{EFA1120B-2899-48B0-B9DE-4B615C0A68DF}" dt="2024-04-15T06:23:50.416" v="5" actId="478"/>
          <ac:picMkLst>
            <pc:docMk/>
            <pc:sldMk cId="1785482635" sldId="405"/>
            <ac:picMk id="3" creationId="{1B4BBEEA-B859-06FE-9B9E-6BA0598FA3E1}"/>
          </ac:picMkLst>
        </pc:picChg>
        <pc:picChg chg="add mod">
          <ac:chgData name="Kothapalli Venkatesh Kiranmai" userId="29faefcf-6f8f-4e38-bb37-f15a23c414a4" providerId="ADAL" clId="{EFA1120B-2899-48B0-B9DE-4B615C0A68DF}" dt="2024-04-15T06:24:02.524" v="7"/>
          <ac:picMkLst>
            <pc:docMk/>
            <pc:sldMk cId="1785482635" sldId="405"/>
            <ac:picMk id="4" creationId="{DAD9EDA6-967D-B033-FDA1-AD66C3691580}"/>
          </ac:picMkLst>
        </pc:picChg>
        <pc:picChg chg="del mod">
          <ac:chgData name="Kothapalli Venkatesh Kiranmai" userId="29faefcf-6f8f-4e38-bb37-f15a23c414a4" providerId="ADAL" clId="{EFA1120B-2899-48B0-B9DE-4B615C0A68DF}" dt="2024-04-15T06:23:49.576" v="4" actId="478"/>
          <ac:picMkLst>
            <pc:docMk/>
            <pc:sldMk cId="1785482635" sldId="405"/>
            <ac:picMk id="7" creationId="{385CC81E-554A-FBC2-4565-FAD48B5A7C2F}"/>
          </ac:picMkLst>
        </pc:picChg>
      </pc:sldChg>
      <pc:sldChg chg="addSp delSp modSp mod modCm">
        <pc:chgData name="Kothapalli Venkatesh Kiranmai" userId="29faefcf-6f8f-4e38-bb37-f15a23c414a4" providerId="ADAL" clId="{EFA1120B-2899-48B0-B9DE-4B615C0A68DF}" dt="2024-04-15T06:25:53.847" v="17" actId="1076"/>
        <pc:sldMkLst>
          <pc:docMk/>
          <pc:sldMk cId="4287642773" sldId="413"/>
        </pc:sldMkLst>
        <pc:spChg chg="mod">
          <ac:chgData name="Kothapalli Venkatesh Kiranmai" userId="29faefcf-6f8f-4e38-bb37-f15a23c414a4" providerId="ADAL" clId="{EFA1120B-2899-48B0-B9DE-4B615C0A68DF}" dt="2024-04-15T06:25:53.847" v="17" actId="1076"/>
          <ac:spMkLst>
            <pc:docMk/>
            <pc:sldMk cId="4287642773" sldId="413"/>
            <ac:spMk id="3" creationId="{9AE5A1D5-B5D7-4C0E-966A-D1321C35E94A}"/>
          </ac:spMkLst>
        </pc:spChg>
        <pc:spChg chg="mod">
          <ac:chgData name="Kothapalli Venkatesh Kiranmai" userId="29faefcf-6f8f-4e38-bb37-f15a23c414a4" providerId="ADAL" clId="{EFA1120B-2899-48B0-B9DE-4B615C0A68DF}" dt="2024-04-15T06:24:33.391" v="10"/>
          <ac:spMkLst>
            <pc:docMk/>
            <pc:sldMk cId="4287642773" sldId="413"/>
            <ac:spMk id="6" creationId="{96CC172A-2909-9EC4-48C3-A5EC25E868DC}"/>
          </ac:spMkLst>
        </pc:spChg>
        <pc:spChg chg="mod">
          <ac:chgData name="Kothapalli Venkatesh Kiranmai" userId="29faefcf-6f8f-4e38-bb37-f15a23c414a4" providerId="ADAL" clId="{EFA1120B-2899-48B0-B9DE-4B615C0A68DF}" dt="2024-04-15T06:24:33.391" v="10"/>
          <ac:spMkLst>
            <pc:docMk/>
            <pc:sldMk cId="4287642773" sldId="413"/>
            <ac:spMk id="7" creationId="{1984689F-E32F-D3A1-344E-AAF1492C82D9}"/>
          </ac:spMkLst>
        </pc:spChg>
        <pc:spChg chg="mod">
          <ac:chgData name="Kothapalli Venkatesh Kiranmai" userId="29faefcf-6f8f-4e38-bb37-f15a23c414a4" providerId="ADAL" clId="{EFA1120B-2899-48B0-B9DE-4B615C0A68DF}" dt="2024-04-15T06:24:33.391" v="10"/>
          <ac:spMkLst>
            <pc:docMk/>
            <pc:sldMk cId="4287642773" sldId="413"/>
            <ac:spMk id="9" creationId="{7384331B-63AE-ED8E-AA4C-56B7B2BE36CE}"/>
          </ac:spMkLst>
        </pc:spChg>
        <pc:spChg chg="mod">
          <ac:chgData name="Kothapalli Venkatesh Kiranmai" userId="29faefcf-6f8f-4e38-bb37-f15a23c414a4" providerId="ADAL" clId="{EFA1120B-2899-48B0-B9DE-4B615C0A68DF}" dt="2024-04-15T06:24:33.391" v="10"/>
          <ac:spMkLst>
            <pc:docMk/>
            <pc:sldMk cId="4287642773" sldId="413"/>
            <ac:spMk id="11" creationId="{BD972B8C-AC69-96B4-5CAD-A35DFD26B789}"/>
          </ac:spMkLst>
        </pc:spChg>
        <pc:spChg chg="mod">
          <ac:chgData name="Kothapalli Venkatesh Kiranmai" userId="29faefcf-6f8f-4e38-bb37-f15a23c414a4" providerId="ADAL" clId="{EFA1120B-2899-48B0-B9DE-4B615C0A68DF}" dt="2024-04-15T06:24:33.391" v="10"/>
          <ac:spMkLst>
            <pc:docMk/>
            <pc:sldMk cId="4287642773" sldId="413"/>
            <ac:spMk id="12" creationId="{24080A21-4B68-C422-F482-B8EABDA07BD5}"/>
          </ac:spMkLst>
        </pc:spChg>
        <pc:spChg chg="mod">
          <ac:chgData name="Kothapalli Venkatesh Kiranmai" userId="29faefcf-6f8f-4e38-bb37-f15a23c414a4" providerId="ADAL" clId="{EFA1120B-2899-48B0-B9DE-4B615C0A68DF}" dt="2024-04-15T06:24:33.391" v="10"/>
          <ac:spMkLst>
            <pc:docMk/>
            <pc:sldMk cId="4287642773" sldId="413"/>
            <ac:spMk id="14" creationId="{398BB055-412D-318B-D62A-5460C42D5D16}"/>
          </ac:spMkLst>
        </pc:spChg>
        <pc:spChg chg="mod">
          <ac:chgData name="Kothapalli Venkatesh Kiranmai" userId="29faefcf-6f8f-4e38-bb37-f15a23c414a4" providerId="ADAL" clId="{EFA1120B-2899-48B0-B9DE-4B615C0A68DF}" dt="2024-04-15T06:24:33.391" v="10"/>
          <ac:spMkLst>
            <pc:docMk/>
            <pc:sldMk cId="4287642773" sldId="413"/>
            <ac:spMk id="16" creationId="{508B4439-CF8E-3CAE-5B11-62C2EA765D17}"/>
          </ac:spMkLst>
        </pc:spChg>
        <pc:spChg chg="mod">
          <ac:chgData name="Kothapalli Venkatesh Kiranmai" userId="29faefcf-6f8f-4e38-bb37-f15a23c414a4" providerId="ADAL" clId="{EFA1120B-2899-48B0-B9DE-4B615C0A68DF}" dt="2024-04-15T06:24:33.391" v="10"/>
          <ac:spMkLst>
            <pc:docMk/>
            <pc:sldMk cId="4287642773" sldId="413"/>
            <ac:spMk id="17" creationId="{157F357A-3F9D-43FA-BA95-6295BBE42F96}"/>
          </ac:spMkLst>
        </pc:spChg>
        <pc:spChg chg="mod">
          <ac:chgData name="Kothapalli Venkatesh Kiranmai" userId="29faefcf-6f8f-4e38-bb37-f15a23c414a4" providerId="ADAL" clId="{EFA1120B-2899-48B0-B9DE-4B615C0A68DF}" dt="2024-04-15T06:24:33.391" v="10"/>
          <ac:spMkLst>
            <pc:docMk/>
            <pc:sldMk cId="4287642773" sldId="413"/>
            <ac:spMk id="18" creationId="{05C863D9-59C3-8747-61B8-40CA53E59D14}"/>
          </ac:spMkLst>
        </pc:spChg>
        <pc:spChg chg="mod">
          <ac:chgData name="Kothapalli Venkatesh Kiranmai" userId="29faefcf-6f8f-4e38-bb37-f15a23c414a4" providerId="ADAL" clId="{EFA1120B-2899-48B0-B9DE-4B615C0A68DF}" dt="2024-04-15T06:24:33.391" v="10"/>
          <ac:spMkLst>
            <pc:docMk/>
            <pc:sldMk cId="4287642773" sldId="413"/>
            <ac:spMk id="21" creationId="{42299401-C9DC-3E62-DF16-77DD755D0286}"/>
          </ac:spMkLst>
        </pc:spChg>
        <pc:spChg chg="mod">
          <ac:chgData name="Kothapalli Venkatesh Kiranmai" userId="29faefcf-6f8f-4e38-bb37-f15a23c414a4" providerId="ADAL" clId="{EFA1120B-2899-48B0-B9DE-4B615C0A68DF}" dt="2024-04-15T06:24:33.391" v="10"/>
          <ac:spMkLst>
            <pc:docMk/>
            <pc:sldMk cId="4287642773" sldId="413"/>
            <ac:spMk id="22" creationId="{8DFF5BA9-30E5-1A6A-21F9-FB6E8C3221C3}"/>
          </ac:spMkLst>
        </pc:spChg>
        <pc:spChg chg="mod">
          <ac:chgData name="Kothapalli Venkatesh Kiranmai" userId="29faefcf-6f8f-4e38-bb37-f15a23c414a4" providerId="ADAL" clId="{EFA1120B-2899-48B0-B9DE-4B615C0A68DF}" dt="2024-04-15T06:24:33.391" v="10"/>
          <ac:spMkLst>
            <pc:docMk/>
            <pc:sldMk cId="4287642773" sldId="413"/>
            <ac:spMk id="32" creationId="{46857F66-4DE3-88F9-5FFC-79A5E980581E}"/>
          </ac:spMkLst>
        </pc:spChg>
        <pc:spChg chg="mod">
          <ac:chgData name="Kothapalli Venkatesh Kiranmai" userId="29faefcf-6f8f-4e38-bb37-f15a23c414a4" providerId="ADAL" clId="{EFA1120B-2899-48B0-B9DE-4B615C0A68DF}" dt="2024-04-15T06:24:33.391" v="10"/>
          <ac:spMkLst>
            <pc:docMk/>
            <pc:sldMk cId="4287642773" sldId="413"/>
            <ac:spMk id="42" creationId="{84FDB32A-5D4C-3D5F-CDBF-CF929AED0ED1}"/>
          </ac:spMkLst>
        </pc:spChg>
        <pc:spChg chg="mod">
          <ac:chgData name="Kothapalli Venkatesh Kiranmai" userId="29faefcf-6f8f-4e38-bb37-f15a23c414a4" providerId="ADAL" clId="{EFA1120B-2899-48B0-B9DE-4B615C0A68DF}" dt="2024-04-15T06:24:33.391" v="10"/>
          <ac:spMkLst>
            <pc:docMk/>
            <pc:sldMk cId="4287642773" sldId="413"/>
            <ac:spMk id="43" creationId="{3B8E6F2A-EC35-4443-DDBD-F4820C95101E}"/>
          </ac:spMkLst>
        </pc:spChg>
        <pc:spChg chg="mod">
          <ac:chgData name="Kothapalli Venkatesh Kiranmai" userId="29faefcf-6f8f-4e38-bb37-f15a23c414a4" providerId="ADAL" clId="{EFA1120B-2899-48B0-B9DE-4B615C0A68DF}" dt="2024-04-15T06:24:33.391" v="10"/>
          <ac:spMkLst>
            <pc:docMk/>
            <pc:sldMk cId="4287642773" sldId="413"/>
            <ac:spMk id="44" creationId="{E430F72B-782B-531D-0080-F4D8F03332A8}"/>
          </ac:spMkLst>
        </pc:spChg>
        <pc:spChg chg="mod">
          <ac:chgData name="Kothapalli Venkatesh Kiranmai" userId="29faefcf-6f8f-4e38-bb37-f15a23c414a4" providerId="ADAL" clId="{EFA1120B-2899-48B0-B9DE-4B615C0A68DF}" dt="2024-04-15T06:24:33.391" v="10"/>
          <ac:spMkLst>
            <pc:docMk/>
            <pc:sldMk cId="4287642773" sldId="413"/>
            <ac:spMk id="45" creationId="{30C8F740-FCC4-60AD-363C-A639D0FED3A8}"/>
          </ac:spMkLst>
        </pc:spChg>
        <pc:spChg chg="mod">
          <ac:chgData name="Kothapalli Venkatesh Kiranmai" userId="29faefcf-6f8f-4e38-bb37-f15a23c414a4" providerId="ADAL" clId="{EFA1120B-2899-48B0-B9DE-4B615C0A68DF}" dt="2024-04-15T06:24:33.391" v="10"/>
          <ac:spMkLst>
            <pc:docMk/>
            <pc:sldMk cId="4287642773" sldId="413"/>
            <ac:spMk id="46" creationId="{3B331C38-3C08-4968-DDA1-5F0BD7095F6B}"/>
          </ac:spMkLst>
        </pc:spChg>
        <pc:spChg chg="mod">
          <ac:chgData name="Kothapalli Venkatesh Kiranmai" userId="29faefcf-6f8f-4e38-bb37-f15a23c414a4" providerId="ADAL" clId="{EFA1120B-2899-48B0-B9DE-4B615C0A68DF}" dt="2024-04-15T06:24:33.391" v="10"/>
          <ac:spMkLst>
            <pc:docMk/>
            <pc:sldMk cId="4287642773" sldId="413"/>
            <ac:spMk id="50" creationId="{962F22DD-44D7-BCF0-734D-CA3DDDA8990E}"/>
          </ac:spMkLst>
        </pc:spChg>
        <pc:spChg chg="mod">
          <ac:chgData name="Kothapalli Venkatesh Kiranmai" userId="29faefcf-6f8f-4e38-bb37-f15a23c414a4" providerId="ADAL" clId="{EFA1120B-2899-48B0-B9DE-4B615C0A68DF}" dt="2024-04-15T06:24:33.391" v="10"/>
          <ac:spMkLst>
            <pc:docMk/>
            <pc:sldMk cId="4287642773" sldId="413"/>
            <ac:spMk id="51" creationId="{25E9C6CA-1491-0DE7-4987-A19AFE59BC56}"/>
          </ac:spMkLst>
        </pc:spChg>
        <pc:spChg chg="mod">
          <ac:chgData name="Kothapalli Venkatesh Kiranmai" userId="29faefcf-6f8f-4e38-bb37-f15a23c414a4" providerId="ADAL" clId="{EFA1120B-2899-48B0-B9DE-4B615C0A68DF}" dt="2024-04-15T06:24:33.391" v="10"/>
          <ac:spMkLst>
            <pc:docMk/>
            <pc:sldMk cId="4287642773" sldId="413"/>
            <ac:spMk id="52" creationId="{D3B4F47E-8EB2-E079-762E-F7242350A8ED}"/>
          </ac:spMkLst>
        </pc:spChg>
        <pc:spChg chg="mod">
          <ac:chgData name="Kothapalli Venkatesh Kiranmai" userId="29faefcf-6f8f-4e38-bb37-f15a23c414a4" providerId="ADAL" clId="{EFA1120B-2899-48B0-B9DE-4B615C0A68DF}" dt="2024-04-15T06:24:33.391" v="10"/>
          <ac:spMkLst>
            <pc:docMk/>
            <pc:sldMk cId="4287642773" sldId="413"/>
            <ac:spMk id="53" creationId="{54369379-84AC-1DF4-9AEC-737630A14275}"/>
          </ac:spMkLst>
        </pc:spChg>
        <pc:spChg chg="mod">
          <ac:chgData name="Kothapalli Venkatesh Kiranmai" userId="29faefcf-6f8f-4e38-bb37-f15a23c414a4" providerId="ADAL" clId="{EFA1120B-2899-48B0-B9DE-4B615C0A68DF}" dt="2024-04-15T06:24:33.391" v="10"/>
          <ac:spMkLst>
            <pc:docMk/>
            <pc:sldMk cId="4287642773" sldId="413"/>
            <ac:spMk id="54" creationId="{05B6C415-B0A0-1BE3-1BD9-37C8B443DBC6}"/>
          </ac:spMkLst>
        </pc:spChg>
        <pc:spChg chg="mod">
          <ac:chgData name="Kothapalli Venkatesh Kiranmai" userId="29faefcf-6f8f-4e38-bb37-f15a23c414a4" providerId="ADAL" clId="{EFA1120B-2899-48B0-B9DE-4B615C0A68DF}" dt="2024-04-15T06:24:33.391" v="10"/>
          <ac:spMkLst>
            <pc:docMk/>
            <pc:sldMk cId="4287642773" sldId="413"/>
            <ac:spMk id="55" creationId="{12B612B0-3AD6-5037-78E4-6A71520DCB29}"/>
          </ac:spMkLst>
        </pc:spChg>
        <pc:spChg chg="mod">
          <ac:chgData name="Kothapalli Venkatesh Kiranmai" userId="29faefcf-6f8f-4e38-bb37-f15a23c414a4" providerId="ADAL" clId="{EFA1120B-2899-48B0-B9DE-4B615C0A68DF}" dt="2024-04-15T06:24:33.391" v="10"/>
          <ac:spMkLst>
            <pc:docMk/>
            <pc:sldMk cId="4287642773" sldId="413"/>
            <ac:spMk id="56" creationId="{5F20A156-EB7C-ED27-C750-3B42200012A7}"/>
          </ac:spMkLst>
        </pc:spChg>
        <pc:spChg chg="mod">
          <ac:chgData name="Kothapalli Venkatesh Kiranmai" userId="29faefcf-6f8f-4e38-bb37-f15a23c414a4" providerId="ADAL" clId="{EFA1120B-2899-48B0-B9DE-4B615C0A68DF}" dt="2024-04-15T06:24:33.391" v="10"/>
          <ac:spMkLst>
            <pc:docMk/>
            <pc:sldMk cId="4287642773" sldId="413"/>
            <ac:spMk id="57" creationId="{7BC13C51-ED8E-08EB-2DFE-C29CC546154F}"/>
          </ac:spMkLst>
        </pc:spChg>
        <pc:spChg chg="mod">
          <ac:chgData name="Kothapalli Venkatesh Kiranmai" userId="29faefcf-6f8f-4e38-bb37-f15a23c414a4" providerId="ADAL" clId="{EFA1120B-2899-48B0-B9DE-4B615C0A68DF}" dt="2024-04-15T06:24:33.391" v="10"/>
          <ac:spMkLst>
            <pc:docMk/>
            <pc:sldMk cId="4287642773" sldId="413"/>
            <ac:spMk id="75" creationId="{4EB837EE-7AAB-FFEB-6B75-C42BD1933C0F}"/>
          </ac:spMkLst>
        </pc:spChg>
        <pc:spChg chg="mod">
          <ac:chgData name="Kothapalli Venkatesh Kiranmai" userId="29faefcf-6f8f-4e38-bb37-f15a23c414a4" providerId="ADAL" clId="{EFA1120B-2899-48B0-B9DE-4B615C0A68DF}" dt="2024-04-15T06:24:33.391" v="10"/>
          <ac:spMkLst>
            <pc:docMk/>
            <pc:sldMk cId="4287642773" sldId="413"/>
            <ac:spMk id="76" creationId="{90C6D22E-595A-DE0A-EA6C-01EFEC0FF2B5}"/>
          </ac:spMkLst>
        </pc:spChg>
        <pc:spChg chg="mod">
          <ac:chgData name="Kothapalli Venkatesh Kiranmai" userId="29faefcf-6f8f-4e38-bb37-f15a23c414a4" providerId="ADAL" clId="{EFA1120B-2899-48B0-B9DE-4B615C0A68DF}" dt="2024-04-15T06:24:33.391" v="10"/>
          <ac:spMkLst>
            <pc:docMk/>
            <pc:sldMk cId="4287642773" sldId="413"/>
            <ac:spMk id="77" creationId="{7285C562-D3B6-7A42-EBEA-FC5D4CB07AE2}"/>
          </ac:spMkLst>
        </pc:spChg>
        <pc:spChg chg="mod">
          <ac:chgData name="Kothapalli Venkatesh Kiranmai" userId="29faefcf-6f8f-4e38-bb37-f15a23c414a4" providerId="ADAL" clId="{EFA1120B-2899-48B0-B9DE-4B615C0A68DF}" dt="2024-04-15T06:24:33.391" v="10"/>
          <ac:spMkLst>
            <pc:docMk/>
            <pc:sldMk cId="4287642773" sldId="413"/>
            <ac:spMk id="78" creationId="{C9DB6151-F41A-317A-FE8B-9C583DB1FA6C}"/>
          </ac:spMkLst>
        </pc:spChg>
        <pc:spChg chg="mod">
          <ac:chgData name="Kothapalli Venkatesh Kiranmai" userId="29faefcf-6f8f-4e38-bb37-f15a23c414a4" providerId="ADAL" clId="{EFA1120B-2899-48B0-B9DE-4B615C0A68DF}" dt="2024-04-15T06:24:33.391" v="10"/>
          <ac:spMkLst>
            <pc:docMk/>
            <pc:sldMk cId="4287642773" sldId="413"/>
            <ac:spMk id="79" creationId="{B6E38EC3-281D-5707-5E54-CE6BB505FA8C}"/>
          </ac:spMkLst>
        </pc:spChg>
        <pc:spChg chg="mod">
          <ac:chgData name="Kothapalli Venkatesh Kiranmai" userId="29faefcf-6f8f-4e38-bb37-f15a23c414a4" providerId="ADAL" clId="{EFA1120B-2899-48B0-B9DE-4B615C0A68DF}" dt="2024-04-15T06:24:33.391" v="10"/>
          <ac:spMkLst>
            <pc:docMk/>
            <pc:sldMk cId="4287642773" sldId="413"/>
            <ac:spMk id="80" creationId="{C23B53D5-E34E-8896-012D-EA6DD4FBD3F9}"/>
          </ac:spMkLst>
        </pc:spChg>
        <pc:spChg chg="mod">
          <ac:chgData name="Kothapalli Venkatesh Kiranmai" userId="29faefcf-6f8f-4e38-bb37-f15a23c414a4" providerId="ADAL" clId="{EFA1120B-2899-48B0-B9DE-4B615C0A68DF}" dt="2024-04-15T06:24:33.391" v="10"/>
          <ac:spMkLst>
            <pc:docMk/>
            <pc:sldMk cId="4287642773" sldId="413"/>
            <ac:spMk id="81" creationId="{58CCEB18-F4BD-B163-5EFA-9F6242B90B56}"/>
          </ac:spMkLst>
        </pc:spChg>
        <pc:spChg chg="mod">
          <ac:chgData name="Kothapalli Venkatesh Kiranmai" userId="29faefcf-6f8f-4e38-bb37-f15a23c414a4" providerId="ADAL" clId="{EFA1120B-2899-48B0-B9DE-4B615C0A68DF}" dt="2024-04-15T06:24:33.391" v="10"/>
          <ac:spMkLst>
            <pc:docMk/>
            <pc:sldMk cId="4287642773" sldId="413"/>
            <ac:spMk id="82" creationId="{5B13F519-7DDF-594E-86FF-E8FE669253A6}"/>
          </ac:spMkLst>
        </pc:spChg>
        <pc:spChg chg="mod">
          <ac:chgData name="Kothapalli Venkatesh Kiranmai" userId="29faefcf-6f8f-4e38-bb37-f15a23c414a4" providerId="ADAL" clId="{EFA1120B-2899-48B0-B9DE-4B615C0A68DF}" dt="2024-04-15T06:24:33.391" v="10"/>
          <ac:spMkLst>
            <pc:docMk/>
            <pc:sldMk cId="4287642773" sldId="413"/>
            <ac:spMk id="83" creationId="{DE17B822-7125-58B2-5A61-236ACDC2399D}"/>
          </ac:spMkLst>
        </pc:spChg>
        <pc:spChg chg="mod">
          <ac:chgData name="Kothapalli Venkatesh Kiranmai" userId="29faefcf-6f8f-4e38-bb37-f15a23c414a4" providerId="ADAL" clId="{EFA1120B-2899-48B0-B9DE-4B615C0A68DF}" dt="2024-04-15T06:24:33.391" v="10"/>
          <ac:spMkLst>
            <pc:docMk/>
            <pc:sldMk cId="4287642773" sldId="413"/>
            <ac:spMk id="84" creationId="{BE1589DC-4B7A-D58A-0ECB-36EACC0C4B94}"/>
          </ac:spMkLst>
        </pc:spChg>
        <pc:spChg chg="mod">
          <ac:chgData name="Kothapalli Venkatesh Kiranmai" userId="29faefcf-6f8f-4e38-bb37-f15a23c414a4" providerId="ADAL" clId="{EFA1120B-2899-48B0-B9DE-4B615C0A68DF}" dt="2024-04-15T06:24:33.391" v="10"/>
          <ac:spMkLst>
            <pc:docMk/>
            <pc:sldMk cId="4287642773" sldId="413"/>
            <ac:spMk id="85" creationId="{BF13DACB-C57F-A5D0-30EA-5BD5601C3770}"/>
          </ac:spMkLst>
        </pc:spChg>
        <pc:spChg chg="mod">
          <ac:chgData name="Kothapalli Venkatesh Kiranmai" userId="29faefcf-6f8f-4e38-bb37-f15a23c414a4" providerId="ADAL" clId="{EFA1120B-2899-48B0-B9DE-4B615C0A68DF}" dt="2024-04-15T06:24:33.391" v="10"/>
          <ac:spMkLst>
            <pc:docMk/>
            <pc:sldMk cId="4287642773" sldId="413"/>
            <ac:spMk id="86" creationId="{7B27DE49-8C04-B5E4-BA89-B790E8588103}"/>
          </ac:spMkLst>
        </pc:spChg>
        <pc:spChg chg="mod">
          <ac:chgData name="Kothapalli Venkatesh Kiranmai" userId="29faefcf-6f8f-4e38-bb37-f15a23c414a4" providerId="ADAL" clId="{EFA1120B-2899-48B0-B9DE-4B615C0A68DF}" dt="2024-04-15T06:24:33.391" v="10"/>
          <ac:spMkLst>
            <pc:docMk/>
            <pc:sldMk cId="4287642773" sldId="413"/>
            <ac:spMk id="87" creationId="{37ED658C-B9D0-499D-D184-88619B36F5AE}"/>
          </ac:spMkLst>
        </pc:spChg>
        <pc:spChg chg="mod">
          <ac:chgData name="Kothapalli Venkatesh Kiranmai" userId="29faefcf-6f8f-4e38-bb37-f15a23c414a4" providerId="ADAL" clId="{EFA1120B-2899-48B0-B9DE-4B615C0A68DF}" dt="2024-04-15T06:24:33.391" v="10"/>
          <ac:spMkLst>
            <pc:docMk/>
            <pc:sldMk cId="4287642773" sldId="413"/>
            <ac:spMk id="88" creationId="{2A872397-DE9E-0F0F-C35A-CE4607887438}"/>
          </ac:spMkLst>
        </pc:spChg>
        <pc:spChg chg="mod">
          <ac:chgData name="Kothapalli Venkatesh Kiranmai" userId="29faefcf-6f8f-4e38-bb37-f15a23c414a4" providerId="ADAL" clId="{EFA1120B-2899-48B0-B9DE-4B615C0A68DF}" dt="2024-04-15T06:24:33.391" v="10"/>
          <ac:spMkLst>
            <pc:docMk/>
            <pc:sldMk cId="4287642773" sldId="413"/>
            <ac:spMk id="89" creationId="{41A57DA2-3D1C-C7E5-F5F9-7F3BEA36FE8A}"/>
          </ac:spMkLst>
        </pc:spChg>
        <pc:spChg chg="mod">
          <ac:chgData name="Kothapalli Venkatesh Kiranmai" userId="29faefcf-6f8f-4e38-bb37-f15a23c414a4" providerId="ADAL" clId="{EFA1120B-2899-48B0-B9DE-4B615C0A68DF}" dt="2024-04-15T06:24:33.391" v="10"/>
          <ac:spMkLst>
            <pc:docMk/>
            <pc:sldMk cId="4287642773" sldId="413"/>
            <ac:spMk id="90" creationId="{AD1A18B0-9BFF-E47F-45E3-04B753D33052}"/>
          </ac:spMkLst>
        </pc:spChg>
        <pc:spChg chg="mod">
          <ac:chgData name="Kothapalli Venkatesh Kiranmai" userId="29faefcf-6f8f-4e38-bb37-f15a23c414a4" providerId="ADAL" clId="{EFA1120B-2899-48B0-B9DE-4B615C0A68DF}" dt="2024-04-15T06:24:33.391" v="10"/>
          <ac:spMkLst>
            <pc:docMk/>
            <pc:sldMk cId="4287642773" sldId="413"/>
            <ac:spMk id="91" creationId="{EA049943-D0B6-5075-FAD7-E5D166623977}"/>
          </ac:spMkLst>
        </pc:spChg>
        <pc:spChg chg="mod">
          <ac:chgData name="Kothapalli Venkatesh Kiranmai" userId="29faefcf-6f8f-4e38-bb37-f15a23c414a4" providerId="ADAL" clId="{EFA1120B-2899-48B0-B9DE-4B615C0A68DF}" dt="2024-04-15T06:24:33.391" v="10"/>
          <ac:spMkLst>
            <pc:docMk/>
            <pc:sldMk cId="4287642773" sldId="413"/>
            <ac:spMk id="92" creationId="{A4BF5E95-B6F9-D42E-176E-A76704E7FFFE}"/>
          </ac:spMkLst>
        </pc:spChg>
        <pc:spChg chg="mod">
          <ac:chgData name="Kothapalli Venkatesh Kiranmai" userId="29faefcf-6f8f-4e38-bb37-f15a23c414a4" providerId="ADAL" clId="{EFA1120B-2899-48B0-B9DE-4B615C0A68DF}" dt="2024-04-15T06:24:33.391" v="10"/>
          <ac:spMkLst>
            <pc:docMk/>
            <pc:sldMk cId="4287642773" sldId="413"/>
            <ac:spMk id="93" creationId="{6E461EDE-4437-F82D-C1F7-BDD1CDAB5B2E}"/>
          </ac:spMkLst>
        </pc:spChg>
        <pc:spChg chg="mod">
          <ac:chgData name="Kothapalli Venkatesh Kiranmai" userId="29faefcf-6f8f-4e38-bb37-f15a23c414a4" providerId="ADAL" clId="{EFA1120B-2899-48B0-B9DE-4B615C0A68DF}" dt="2024-04-15T06:24:33.391" v="10"/>
          <ac:spMkLst>
            <pc:docMk/>
            <pc:sldMk cId="4287642773" sldId="413"/>
            <ac:spMk id="94" creationId="{5589803A-EDFD-A09B-95FC-AEEC992A0DF3}"/>
          </ac:spMkLst>
        </pc:spChg>
        <pc:spChg chg="mod">
          <ac:chgData name="Kothapalli Venkatesh Kiranmai" userId="29faefcf-6f8f-4e38-bb37-f15a23c414a4" providerId="ADAL" clId="{EFA1120B-2899-48B0-B9DE-4B615C0A68DF}" dt="2024-04-15T06:24:33.391" v="10"/>
          <ac:spMkLst>
            <pc:docMk/>
            <pc:sldMk cId="4287642773" sldId="413"/>
            <ac:spMk id="95" creationId="{BED21D38-E89B-CA8F-0595-AB1631D5DA6F}"/>
          </ac:spMkLst>
        </pc:spChg>
        <pc:spChg chg="mod">
          <ac:chgData name="Kothapalli Venkatesh Kiranmai" userId="29faefcf-6f8f-4e38-bb37-f15a23c414a4" providerId="ADAL" clId="{EFA1120B-2899-48B0-B9DE-4B615C0A68DF}" dt="2024-04-15T06:24:33.391" v="10"/>
          <ac:spMkLst>
            <pc:docMk/>
            <pc:sldMk cId="4287642773" sldId="413"/>
            <ac:spMk id="96" creationId="{96189DEC-AF1A-6477-75D0-E9537DEF94AD}"/>
          </ac:spMkLst>
        </pc:spChg>
        <pc:grpChg chg="add del mod">
          <ac:chgData name="Kothapalli Venkatesh Kiranmai" userId="29faefcf-6f8f-4e38-bb37-f15a23c414a4" providerId="ADAL" clId="{EFA1120B-2899-48B0-B9DE-4B615C0A68DF}" dt="2024-04-15T06:25:29.753" v="11" actId="478"/>
          <ac:grpSpMkLst>
            <pc:docMk/>
            <pc:sldMk cId="4287642773" sldId="413"/>
            <ac:grpSpMk id="4" creationId="{62837700-69BA-9809-2B7D-D111DB7691A9}"/>
          </ac:grpSpMkLst>
        </pc:grpChg>
        <pc:grpChg chg="mod">
          <ac:chgData name="Kothapalli Venkatesh Kiranmai" userId="29faefcf-6f8f-4e38-bb37-f15a23c414a4" providerId="ADAL" clId="{EFA1120B-2899-48B0-B9DE-4B615C0A68DF}" dt="2024-04-15T06:24:33.391" v="10"/>
          <ac:grpSpMkLst>
            <pc:docMk/>
            <pc:sldMk cId="4287642773" sldId="413"/>
            <ac:grpSpMk id="27" creationId="{F12DCE7E-2213-78D2-A7D8-8F452ACA6109}"/>
          </ac:grpSpMkLst>
        </pc:grpChg>
        <pc:grpChg chg="mod">
          <ac:chgData name="Kothapalli Venkatesh Kiranmai" userId="29faefcf-6f8f-4e38-bb37-f15a23c414a4" providerId="ADAL" clId="{EFA1120B-2899-48B0-B9DE-4B615C0A68DF}" dt="2024-04-15T06:24:33.391" v="10"/>
          <ac:grpSpMkLst>
            <pc:docMk/>
            <pc:sldMk cId="4287642773" sldId="413"/>
            <ac:grpSpMk id="28" creationId="{1A8F3984-D98E-5BEA-D357-AE8FFB31BE16}"/>
          </ac:grpSpMkLst>
        </pc:grpChg>
        <pc:grpChg chg="mod">
          <ac:chgData name="Kothapalli Venkatesh Kiranmai" userId="29faefcf-6f8f-4e38-bb37-f15a23c414a4" providerId="ADAL" clId="{EFA1120B-2899-48B0-B9DE-4B615C0A68DF}" dt="2024-04-15T06:24:33.391" v="10"/>
          <ac:grpSpMkLst>
            <pc:docMk/>
            <pc:sldMk cId="4287642773" sldId="413"/>
            <ac:grpSpMk id="29" creationId="{5F88B2E9-3C7F-29DF-BED4-F02BD493E7B4}"/>
          </ac:grpSpMkLst>
        </pc:grpChg>
        <pc:grpChg chg="mod">
          <ac:chgData name="Kothapalli Venkatesh Kiranmai" userId="29faefcf-6f8f-4e38-bb37-f15a23c414a4" providerId="ADAL" clId="{EFA1120B-2899-48B0-B9DE-4B615C0A68DF}" dt="2024-04-15T06:24:33.391" v="10"/>
          <ac:grpSpMkLst>
            <pc:docMk/>
            <pc:sldMk cId="4287642773" sldId="413"/>
            <ac:grpSpMk id="30" creationId="{394F6D20-C133-3B92-14AE-C0AD917D4DAD}"/>
          </ac:grpSpMkLst>
        </pc:grpChg>
        <pc:grpChg chg="mod">
          <ac:chgData name="Kothapalli Venkatesh Kiranmai" userId="29faefcf-6f8f-4e38-bb37-f15a23c414a4" providerId="ADAL" clId="{EFA1120B-2899-48B0-B9DE-4B615C0A68DF}" dt="2024-04-15T06:24:33.391" v="10"/>
          <ac:grpSpMkLst>
            <pc:docMk/>
            <pc:sldMk cId="4287642773" sldId="413"/>
            <ac:grpSpMk id="31" creationId="{35E13456-7A65-2820-1F48-2754CE80482F}"/>
          </ac:grpSpMkLst>
        </pc:grpChg>
        <pc:grpChg chg="mod">
          <ac:chgData name="Kothapalli Venkatesh Kiranmai" userId="29faefcf-6f8f-4e38-bb37-f15a23c414a4" providerId="ADAL" clId="{EFA1120B-2899-48B0-B9DE-4B615C0A68DF}" dt="2024-04-15T06:24:33.391" v="10"/>
          <ac:grpSpMkLst>
            <pc:docMk/>
            <pc:sldMk cId="4287642773" sldId="413"/>
            <ac:grpSpMk id="33" creationId="{A3EB641A-9FF0-30EF-D5DD-6938C4BBE966}"/>
          </ac:grpSpMkLst>
        </pc:grpChg>
        <pc:grpChg chg="mod">
          <ac:chgData name="Kothapalli Venkatesh Kiranmai" userId="29faefcf-6f8f-4e38-bb37-f15a23c414a4" providerId="ADAL" clId="{EFA1120B-2899-48B0-B9DE-4B615C0A68DF}" dt="2024-04-15T06:24:33.391" v="10"/>
          <ac:grpSpMkLst>
            <pc:docMk/>
            <pc:sldMk cId="4287642773" sldId="413"/>
            <ac:grpSpMk id="34" creationId="{84EEB0B5-D52B-FA36-FC03-24E0C9EC0761}"/>
          </ac:grpSpMkLst>
        </pc:grpChg>
        <pc:grpChg chg="mod">
          <ac:chgData name="Kothapalli Venkatesh Kiranmai" userId="29faefcf-6f8f-4e38-bb37-f15a23c414a4" providerId="ADAL" clId="{EFA1120B-2899-48B0-B9DE-4B615C0A68DF}" dt="2024-04-15T06:24:33.391" v="10"/>
          <ac:grpSpMkLst>
            <pc:docMk/>
            <pc:sldMk cId="4287642773" sldId="413"/>
            <ac:grpSpMk id="35" creationId="{58CFEFDA-08F4-ED2C-FEF8-CFE565148467}"/>
          </ac:grpSpMkLst>
        </pc:grpChg>
        <pc:grpChg chg="mod">
          <ac:chgData name="Kothapalli Venkatesh Kiranmai" userId="29faefcf-6f8f-4e38-bb37-f15a23c414a4" providerId="ADAL" clId="{EFA1120B-2899-48B0-B9DE-4B615C0A68DF}" dt="2024-04-15T06:24:33.391" v="10"/>
          <ac:grpSpMkLst>
            <pc:docMk/>
            <pc:sldMk cId="4287642773" sldId="413"/>
            <ac:grpSpMk id="36" creationId="{F84B0078-96AB-E03C-4755-658DE9E79B77}"/>
          </ac:grpSpMkLst>
        </pc:grpChg>
        <pc:grpChg chg="mod">
          <ac:chgData name="Kothapalli Venkatesh Kiranmai" userId="29faefcf-6f8f-4e38-bb37-f15a23c414a4" providerId="ADAL" clId="{EFA1120B-2899-48B0-B9DE-4B615C0A68DF}" dt="2024-04-15T06:24:33.391" v="10"/>
          <ac:grpSpMkLst>
            <pc:docMk/>
            <pc:sldMk cId="4287642773" sldId="413"/>
            <ac:grpSpMk id="37" creationId="{E7AA3902-AEA0-AFEE-66C1-F0FF1899C8DC}"/>
          </ac:grpSpMkLst>
        </pc:grpChg>
        <pc:grpChg chg="mod">
          <ac:chgData name="Kothapalli Venkatesh Kiranmai" userId="29faefcf-6f8f-4e38-bb37-f15a23c414a4" providerId="ADAL" clId="{EFA1120B-2899-48B0-B9DE-4B615C0A68DF}" dt="2024-04-15T06:24:33.391" v="10"/>
          <ac:grpSpMkLst>
            <pc:docMk/>
            <pc:sldMk cId="4287642773" sldId="413"/>
            <ac:grpSpMk id="38" creationId="{1D9CE903-C15C-7D02-AB1D-22CCAD56BA55}"/>
          </ac:grpSpMkLst>
        </pc:grpChg>
        <pc:picChg chg="del ord">
          <ac:chgData name="Kothapalli Venkatesh Kiranmai" userId="29faefcf-6f8f-4e38-bb37-f15a23c414a4" providerId="ADAL" clId="{EFA1120B-2899-48B0-B9DE-4B615C0A68DF}" dt="2024-04-15T06:24:32.832" v="8" actId="478"/>
          <ac:picMkLst>
            <pc:docMk/>
            <pc:sldMk cId="4287642773" sldId="413"/>
            <ac:picMk id="2" creationId="{48EC57E6-6DEB-3515-CAD2-9EFD687DA1D8}"/>
          </ac:picMkLst>
        </pc:picChg>
        <pc:picChg chg="mod">
          <ac:chgData name="Kothapalli Venkatesh Kiranmai" userId="29faefcf-6f8f-4e38-bb37-f15a23c414a4" providerId="ADAL" clId="{EFA1120B-2899-48B0-B9DE-4B615C0A68DF}" dt="2024-04-15T06:24:33.391" v="10"/>
          <ac:picMkLst>
            <pc:docMk/>
            <pc:sldMk cId="4287642773" sldId="413"/>
            <ac:picMk id="10" creationId="{D4B99807-32B1-A275-7EC6-E39B26DD0C1F}"/>
          </ac:picMkLst>
        </pc:picChg>
        <pc:picChg chg="mod">
          <ac:chgData name="Kothapalli Venkatesh Kiranmai" userId="29faefcf-6f8f-4e38-bb37-f15a23c414a4" providerId="ADAL" clId="{EFA1120B-2899-48B0-B9DE-4B615C0A68DF}" dt="2024-04-15T06:24:33.391" v="10"/>
          <ac:picMkLst>
            <pc:docMk/>
            <pc:sldMk cId="4287642773" sldId="413"/>
            <ac:picMk id="13" creationId="{FE70114E-6F8E-8759-C1F0-C6563B7FF657}"/>
          </ac:picMkLst>
        </pc:picChg>
        <pc:picChg chg="mod">
          <ac:chgData name="Kothapalli Venkatesh Kiranmai" userId="29faefcf-6f8f-4e38-bb37-f15a23c414a4" providerId="ADAL" clId="{EFA1120B-2899-48B0-B9DE-4B615C0A68DF}" dt="2024-04-15T06:24:33.391" v="10"/>
          <ac:picMkLst>
            <pc:docMk/>
            <pc:sldMk cId="4287642773" sldId="413"/>
            <ac:picMk id="15" creationId="{95D259AD-EB13-566E-D810-75037742FAA0}"/>
          </ac:picMkLst>
        </pc:picChg>
        <pc:picChg chg="mod">
          <ac:chgData name="Kothapalli Venkatesh Kiranmai" userId="29faefcf-6f8f-4e38-bb37-f15a23c414a4" providerId="ADAL" clId="{EFA1120B-2899-48B0-B9DE-4B615C0A68DF}" dt="2024-04-15T06:24:33.391" v="10"/>
          <ac:picMkLst>
            <pc:docMk/>
            <pc:sldMk cId="4287642773" sldId="413"/>
            <ac:picMk id="19" creationId="{4C172861-395D-34B2-6262-FD749CF66E7F}"/>
          </ac:picMkLst>
        </pc:picChg>
        <pc:picChg chg="mod">
          <ac:chgData name="Kothapalli Venkatesh Kiranmai" userId="29faefcf-6f8f-4e38-bb37-f15a23c414a4" providerId="ADAL" clId="{EFA1120B-2899-48B0-B9DE-4B615C0A68DF}" dt="2024-04-15T06:24:33.391" v="10"/>
          <ac:picMkLst>
            <pc:docMk/>
            <pc:sldMk cId="4287642773" sldId="413"/>
            <ac:picMk id="20" creationId="{712B1DEC-1AF5-A8F8-7CAB-13D8863F6EB2}"/>
          </ac:picMkLst>
        </pc:picChg>
        <pc:picChg chg="mod">
          <ac:chgData name="Kothapalli Venkatesh Kiranmai" userId="29faefcf-6f8f-4e38-bb37-f15a23c414a4" providerId="ADAL" clId="{EFA1120B-2899-48B0-B9DE-4B615C0A68DF}" dt="2024-04-15T06:24:33.391" v="10"/>
          <ac:picMkLst>
            <pc:docMk/>
            <pc:sldMk cId="4287642773" sldId="413"/>
            <ac:picMk id="23" creationId="{D3B9FAA2-3DD1-62F5-E77B-E6C8023709FD}"/>
          </ac:picMkLst>
        </pc:picChg>
        <pc:picChg chg="mod">
          <ac:chgData name="Kothapalli Venkatesh Kiranmai" userId="29faefcf-6f8f-4e38-bb37-f15a23c414a4" providerId="ADAL" clId="{EFA1120B-2899-48B0-B9DE-4B615C0A68DF}" dt="2024-04-15T06:24:33.391" v="10"/>
          <ac:picMkLst>
            <pc:docMk/>
            <pc:sldMk cId="4287642773" sldId="413"/>
            <ac:picMk id="25" creationId="{0D7DA951-70AB-1210-B6DC-E831DEACD3C6}"/>
          </ac:picMkLst>
        </pc:picChg>
        <pc:picChg chg="mod">
          <ac:chgData name="Kothapalli Venkatesh Kiranmai" userId="29faefcf-6f8f-4e38-bb37-f15a23c414a4" providerId="ADAL" clId="{EFA1120B-2899-48B0-B9DE-4B615C0A68DF}" dt="2024-04-15T06:24:33.391" v="10"/>
          <ac:picMkLst>
            <pc:docMk/>
            <pc:sldMk cId="4287642773" sldId="413"/>
            <ac:picMk id="26" creationId="{39F33B48-5513-4F65-0326-C47F5646ECAE}"/>
          </ac:picMkLst>
        </pc:picChg>
        <pc:picChg chg="mod">
          <ac:chgData name="Kothapalli Venkatesh Kiranmai" userId="29faefcf-6f8f-4e38-bb37-f15a23c414a4" providerId="ADAL" clId="{EFA1120B-2899-48B0-B9DE-4B615C0A68DF}" dt="2024-04-15T06:24:33.391" v="10"/>
          <ac:picMkLst>
            <pc:docMk/>
            <pc:sldMk cId="4287642773" sldId="413"/>
            <ac:picMk id="39" creationId="{53849BE8-127C-B751-F20F-AE52B7B7DBCC}"/>
          </ac:picMkLst>
        </pc:picChg>
        <pc:picChg chg="mod">
          <ac:chgData name="Kothapalli Venkatesh Kiranmai" userId="29faefcf-6f8f-4e38-bb37-f15a23c414a4" providerId="ADAL" clId="{EFA1120B-2899-48B0-B9DE-4B615C0A68DF}" dt="2024-04-15T06:24:33.391" v="10"/>
          <ac:picMkLst>
            <pc:docMk/>
            <pc:sldMk cId="4287642773" sldId="413"/>
            <ac:picMk id="40" creationId="{D66D4FD1-6E03-029F-0436-5A05DEE05435}"/>
          </ac:picMkLst>
        </pc:picChg>
        <pc:picChg chg="mod">
          <ac:chgData name="Kothapalli Venkatesh Kiranmai" userId="29faefcf-6f8f-4e38-bb37-f15a23c414a4" providerId="ADAL" clId="{EFA1120B-2899-48B0-B9DE-4B615C0A68DF}" dt="2024-04-15T06:24:33.391" v="10"/>
          <ac:picMkLst>
            <pc:docMk/>
            <pc:sldMk cId="4287642773" sldId="413"/>
            <ac:picMk id="41" creationId="{747D6E80-AC19-E847-D6E7-DA36C7EDE086}"/>
          </ac:picMkLst>
        </pc:picChg>
        <pc:picChg chg="mod">
          <ac:chgData name="Kothapalli Venkatesh Kiranmai" userId="29faefcf-6f8f-4e38-bb37-f15a23c414a4" providerId="ADAL" clId="{EFA1120B-2899-48B0-B9DE-4B615C0A68DF}" dt="2024-04-15T06:24:33.391" v="10"/>
          <ac:picMkLst>
            <pc:docMk/>
            <pc:sldMk cId="4287642773" sldId="413"/>
            <ac:picMk id="47" creationId="{A4114D15-E2F5-6EB2-34D4-3BE1DD1FCD53}"/>
          </ac:picMkLst>
        </pc:picChg>
        <pc:picChg chg="mod">
          <ac:chgData name="Kothapalli Venkatesh Kiranmai" userId="29faefcf-6f8f-4e38-bb37-f15a23c414a4" providerId="ADAL" clId="{EFA1120B-2899-48B0-B9DE-4B615C0A68DF}" dt="2024-04-15T06:24:33.391" v="10"/>
          <ac:picMkLst>
            <pc:docMk/>
            <pc:sldMk cId="4287642773" sldId="413"/>
            <ac:picMk id="48" creationId="{A0FAC930-7204-9C49-DC63-FD25A1A03BBB}"/>
          </ac:picMkLst>
        </pc:picChg>
        <pc:picChg chg="mod">
          <ac:chgData name="Kothapalli Venkatesh Kiranmai" userId="29faefcf-6f8f-4e38-bb37-f15a23c414a4" providerId="ADAL" clId="{EFA1120B-2899-48B0-B9DE-4B615C0A68DF}" dt="2024-04-15T06:24:33.391" v="10"/>
          <ac:picMkLst>
            <pc:docMk/>
            <pc:sldMk cId="4287642773" sldId="413"/>
            <ac:picMk id="49" creationId="{B972DEAB-6F45-576A-8774-956BC731EDEE}"/>
          </ac:picMkLst>
        </pc:picChg>
        <pc:picChg chg="mod">
          <ac:chgData name="Kothapalli Venkatesh Kiranmai" userId="29faefcf-6f8f-4e38-bb37-f15a23c414a4" providerId="ADAL" clId="{EFA1120B-2899-48B0-B9DE-4B615C0A68DF}" dt="2024-04-15T06:24:33.391" v="10"/>
          <ac:picMkLst>
            <pc:docMk/>
            <pc:sldMk cId="4287642773" sldId="413"/>
            <ac:picMk id="58" creationId="{D4D02F67-19B8-A636-0172-903D8DA31D5D}"/>
          </ac:picMkLst>
        </pc:picChg>
        <pc:picChg chg="mod">
          <ac:chgData name="Kothapalli Venkatesh Kiranmai" userId="29faefcf-6f8f-4e38-bb37-f15a23c414a4" providerId="ADAL" clId="{EFA1120B-2899-48B0-B9DE-4B615C0A68DF}" dt="2024-04-15T06:24:33.391" v="10"/>
          <ac:picMkLst>
            <pc:docMk/>
            <pc:sldMk cId="4287642773" sldId="413"/>
            <ac:picMk id="59" creationId="{8E07DE84-CF40-493E-89D0-1687F4F5B06B}"/>
          </ac:picMkLst>
        </pc:picChg>
        <pc:picChg chg="add mod">
          <ac:chgData name="Kothapalli Venkatesh Kiranmai" userId="29faefcf-6f8f-4e38-bb37-f15a23c414a4" providerId="ADAL" clId="{EFA1120B-2899-48B0-B9DE-4B615C0A68DF}" dt="2024-04-15T06:25:51.311" v="16" actId="1076"/>
          <ac:picMkLst>
            <pc:docMk/>
            <pc:sldMk cId="4287642773" sldId="413"/>
            <ac:picMk id="98" creationId="{44F4343B-95D5-48B1-BA89-285BB0373777}"/>
          </ac:picMkLst>
        </pc:picChg>
        <pc:cxnChg chg="mod">
          <ac:chgData name="Kothapalli Venkatesh Kiranmai" userId="29faefcf-6f8f-4e38-bb37-f15a23c414a4" providerId="ADAL" clId="{EFA1120B-2899-48B0-B9DE-4B615C0A68DF}" dt="2024-04-15T06:24:33.391" v="10"/>
          <ac:cxnSpMkLst>
            <pc:docMk/>
            <pc:sldMk cId="4287642773" sldId="413"/>
            <ac:cxnSpMk id="8" creationId="{7CABEDA9-059F-7E83-C5B9-65D80A7D370E}"/>
          </ac:cxnSpMkLst>
        </pc:cxnChg>
        <pc:cxnChg chg="mod">
          <ac:chgData name="Kothapalli Venkatesh Kiranmai" userId="29faefcf-6f8f-4e38-bb37-f15a23c414a4" providerId="ADAL" clId="{EFA1120B-2899-48B0-B9DE-4B615C0A68DF}" dt="2024-04-15T06:25:29.753" v="11" actId="478"/>
          <ac:cxnSpMkLst>
            <pc:docMk/>
            <pc:sldMk cId="4287642773" sldId="413"/>
            <ac:cxnSpMk id="60" creationId="{F58B8E22-8F14-7293-4879-703E0DCAD4FC}"/>
          </ac:cxnSpMkLst>
        </pc:cxnChg>
        <pc:cxnChg chg="mod">
          <ac:chgData name="Kothapalli Venkatesh Kiranmai" userId="29faefcf-6f8f-4e38-bb37-f15a23c414a4" providerId="ADAL" clId="{EFA1120B-2899-48B0-B9DE-4B615C0A68DF}" dt="2024-04-15T06:25:29.753" v="11" actId="478"/>
          <ac:cxnSpMkLst>
            <pc:docMk/>
            <pc:sldMk cId="4287642773" sldId="413"/>
            <ac:cxnSpMk id="61" creationId="{EB299A04-D88B-CB1B-1862-C8CD59254CA9}"/>
          </ac:cxnSpMkLst>
        </pc:cxnChg>
        <pc:cxnChg chg="mod">
          <ac:chgData name="Kothapalli Venkatesh Kiranmai" userId="29faefcf-6f8f-4e38-bb37-f15a23c414a4" providerId="ADAL" clId="{EFA1120B-2899-48B0-B9DE-4B615C0A68DF}" dt="2024-04-15T06:25:29.753" v="11" actId="478"/>
          <ac:cxnSpMkLst>
            <pc:docMk/>
            <pc:sldMk cId="4287642773" sldId="413"/>
            <ac:cxnSpMk id="62" creationId="{129392C6-3A14-915C-D394-28ED34C5504D}"/>
          </ac:cxnSpMkLst>
        </pc:cxnChg>
        <pc:cxnChg chg="mod">
          <ac:chgData name="Kothapalli Venkatesh Kiranmai" userId="29faefcf-6f8f-4e38-bb37-f15a23c414a4" providerId="ADAL" clId="{EFA1120B-2899-48B0-B9DE-4B615C0A68DF}" dt="2024-04-15T06:25:29.753" v="11" actId="478"/>
          <ac:cxnSpMkLst>
            <pc:docMk/>
            <pc:sldMk cId="4287642773" sldId="413"/>
            <ac:cxnSpMk id="63" creationId="{284A3AA2-CFE4-BF7F-45BA-C10EE6FB7CE5}"/>
          </ac:cxnSpMkLst>
        </pc:cxnChg>
        <pc:cxnChg chg="mod">
          <ac:chgData name="Kothapalli Venkatesh Kiranmai" userId="29faefcf-6f8f-4e38-bb37-f15a23c414a4" providerId="ADAL" clId="{EFA1120B-2899-48B0-B9DE-4B615C0A68DF}" dt="2024-04-15T06:25:29.753" v="11" actId="478"/>
          <ac:cxnSpMkLst>
            <pc:docMk/>
            <pc:sldMk cId="4287642773" sldId="413"/>
            <ac:cxnSpMk id="64" creationId="{047C9ED0-1F09-D496-5A0C-6B6E4A263F06}"/>
          </ac:cxnSpMkLst>
        </pc:cxnChg>
        <pc:cxnChg chg="mod">
          <ac:chgData name="Kothapalli Venkatesh Kiranmai" userId="29faefcf-6f8f-4e38-bb37-f15a23c414a4" providerId="ADAL" clId="{EFA1120B-2899-48B0-B9DE-4B615C0A68DF}" dt="2024-04-15T06:25:29.753" v="11" actId="478"/>
          <ac:cxnSpMkLst>
            <pc:docMk/>
            <pc:sldMk cId="4287642773" sldId="413"/>
            <ac:cxnSpMk id="65" creationId="{501F478B-BEF9-43CC-9072-656FDE464408}"/>
          </ac:cxnSpMkLst>
        </pc:cxnChg>
        <pc:cxnChg chg="mod">
          <ac:chgData name="Kothapalli Venkatesh Kiranmai" userId="29faefcf-6f8f-4e38-bb37-f15a23c414a4" providerId="ADAL" clId="{EFA1120B-2899-48B0-B9DE-4B615C0A68DF}" dt="2024-04-15T06:25:29.753" v="11" actId="478"/>
          <ac:cxnSpMkLst>
            <pc:docMk/>
            <pc:sldMk cId="4287642773" sldId="413"/>
            <ac:cxnSpMk id="66" creationId="{15C1D3C1-3B84-1328-8467-3ED55D16C98C}"/>
          </ac:cxnSpMkLst>
        </pc:cxnChg>
        <pc:cxnChg chg="mod">
          <ac:chgData name="Kothapalli Venkatesh Kiranmai" userId="29faefcf-6f8f-4e38-bb37-f15a23c414a4" providerId="ADAL" clId="{EFA1120B-2899-48B0-B9DE-4B615C0A68DF}" dt="2024-04-15T06:25:29.753" v="11" actId="478"/>
          <ac:cxnSpMkLst>
            <pc:docMk/>
            <pc:sldMk cId="4287642773" sldId="413"/>
            <ac:cxnSpMk id="67" creationId="{D97136C0-7D01-D267-0C90-871F0D6C582F}"/>
          </ac:cxnSpMkLst>
        </pc:cxnChg>
        <pc:cxnChg chg="mod">
          <ac:chgData name="Kothapalli Venkatesh Kiranmai" userId="29faefcf-6f8f-4e38-bb37-f15a23c414a4" providerId="ADAL" clId="{EFA1120B-2899-48B0-B9DE-4B615C0A68DF}" dt="2024-04-15T06:25:29.753" v="11" actId="478"/>
          <ac:cxnSpMkLst>
            <pc:docMk/>
            <pc:sldMk cId="4287642773" sldId="413"/>
            <ac:cxnSpMk id="68" creationId="{0F3C8837-010E-6C3A-9D0F-333202711395}"/>
          </ac:cxnSpMkLst>
        </pc:cxnChg>
        <pc:cxnChg chg="mod">
          <ac:chgData name="Kothapalli Venkatesh Kiranmai" userId="29faefcf-6f8f-4e38-bb37-f15a23c414a4" providerId="ADAL" clId="{EFA1120B-2899-48B0-B9DE-4B615C0A68DF}" dt="2024-04-15T06:24:33.391" v="10"/>
          <ac:cxnSpMkLst>
            <pc:docMk/>
            <pc:sldMk cId="4287642773" sldId="413"/>
            <ac:cxnSpMk id="69" creationId="{0BAE0905-F0F3-5F83-ED6E-4C8C070079D8}"/>
          </ac:cxnSpMkLst>
        </pc:cxnChg>
        <pc:cxnChg chg="mod">
          <ac:chgData name="Kothapalli Venkatesh Kiranmai" userId="29faefcf-6f8f-4e38-bb37-f15a23c414a4" providerId="ADAL" clId="{EFA1120B-2899-48B0-B9DE-4B615C0A68DF}" dt="2024-04-15T06:25:29.753" v="11" actId="478"/>
          <ac:cxnSpMkLst>
            <pc:docMk/>
            <pc:sldMk cId="4287642773" sldId="413"/>
            <ac:cxnSpMk id="70" creationId="{4ABADF2E-5AF3-1C1C-7126-F2FDFAD97BE6}"/>
          </ac:cxnSpMkLst>
        </pc:cxnChg>
        <pc:cxnChg chg="mod">
          <ac:chgData name="Kothapalli Venkatesh Kiranmai" userId="29faefcf-6f8f-4e38-bb37-f15a23c414a4" providerId="ADAL" clId="{EFA1120B-2899-48B0-B9DE-4B615C0A68DF}" dt="2024-04-15T06:24:33.391" v="10"/>
          <ac:cxnSpMkLst>
            <pc:docMk/>
            <pc:sldMk cId="4287642773" sldId="413"/>
            <ac:cxnSpMk id="71" creationId="{EE39273E-81F7-6ADB-5DEE-2B2F55B51D09}"/>
          </ac:cxnSpMkLst>
        </pc:cxnChg>
        <pc:cxnChg chg="mod">
          <ac:chgData name="Kothapalli Venkatesh Kiranmai" userId="29faefcf-6f8f-4e38-bb37-f15a23c414a4" providerId="ADAL" clId="{EFA1120B-2899-48B0-B9DE-4B615C0A68DF}" dt="2024-04-15T06:25:29.753" v="11" actId="478"/>
          <ac:cxnSpMkLst>
            <pc:docMk/>
            <pc:sldMk cId="4287642773" sldId="413"/>
            <ac:cxnSpMk id="72" creationId="{2B1D0E34-BA8C-6EEC-4216-726154FC27AB}"/>
          </ac:cxnSpMkLst>
        </pc:cxnChg>
        <pc:cxnChg chg="mod">
          <ac:chgData name="Kothapalli Venkatesh Kiranmai" userId="29faefcf-6f8f-4e38-bb37-f15a23c414a4" providerId="ADAL" clId="{EFA1120B-2899-48B0-B9DE-4B615C0A68DF}" dt="2024-04-15T06:24:33.391" v="10"/>
          <ac:cxnSpMkLst>
            <pc:docMk/>
            <pc:sldMk cId="4287642773" sldId="413"/>
            <ac:cxnSpMk id="73" creationId="{691A7B31-38E2-1D2C-49A2-97256723DCFD}"/>
          </ac:cxnSpMkLst>
        </pc:cxnChg>
        <pc:cxnChg chg="mod">
          <ac:chgData name="Kothapalli Venkatesh Kiranmai" userId="29faefcf-6f8f-4e38-bb37-f15a23c414a4" providerId="ADAL" clId="{EFA1120B-2899-48B0-B9DE-4B615C0A68DF}" dt="2024-04-15T06:24:33.391" v="10"/>
          <ac:cxnSpMkLst>
            <pc:docMk/>
            <pc:sldMk cId="4287642773" sldId="413"/>
            <ac:cxnSpMk id="74" creationId="{40EDC01F-E7F5-C9F0-7A15-6DBB1A2C706C}"/>
          </ac:cxnSpMkLst>
        </pc:cxnChg>
        <pc:extLst>
          <p:ext xmlns:p="http://schemas.openxmlformats.org/presentationml/2006/main" uri="{D6D511B9-2390-475A-947B-AFAB55BFBCF1}">
            <pc226:cmChg xmlns:pc226="http://schemas.microsoft.com/office/powerpoint/2022/06/main/command" chg="mod">
              <pc226:chgData name="Kothapalli Venkatesh Kiranmai" userId="29faefcf-6f8f-4e38-bb37-f15a23c414a4" providerId="ADAL" clId="{EFA1120B-2899-48B0-B9DE-4B615C0A68DF}" dt="2024-04-15T06:24:32.833" v="9" actId="2056"/>
              <pc2:cmMkLst xmlns:pc2="http://schemas.microsoft.com/office/powerpoint/2019/9/main/command">
                <pc:docMk/>
                <pc:sldMk cId="4287642773" sldId="413"/>
                <pc2:cmMk id="{E55B7CC5-8BEA-49D2-8093-9E36E4CC4D3B}"/>
              </pc2:cmMkLst>
            </pc226:cmChg>
          </p:ext>
        </pc:extLst>
      </pc:sldChg>
      <pc:sldChg chg="addSp delSp modSp mod">
        <pc:chgData name="Kothapalli Venkatesh Kiranmai" userId="29faefcf-6f8f-4e38-bb37-f15a23c414a4" providerId="ADAL" clId="{EFA1120B-2899-48B0-B9DE-4B615C0A68DF}" dt="2024-04-15T06:26:26.103" v="22" actId="1076"/>
        <pc:sldMkLst>
          <pc:docMk/>
          <pc:sldMk cId="1782899917" sldId="435"/>
        </pc:sldMkLst>
        <pc:picChg chg="del">
          <ac:chgData name="Kothapalli Venkatesh Kiranmai" userId="29faefcf-6f8f-4e38-bb37-f15a23c414a4" providerId="ADAL" clId="{EFA1120B-2899-48B0-B9DE-4B615C0A68DF}" dt="2024-04-15T06:26:17.022" v="18" actId="478"/>
          <ac:picMkLst>
            <pc:docMk/>
            <pc:sldMk cId="1782899917" sldId="435"/>
            <ac:picMk id="2" creationId="{0CE89300-9F42-A0F6-8510-C4133F4EB1E9}"/>
          </ac:picMkLst>
        </pc:picChg>
        <pc:picChg chg="add mod">
          <ac:chgData name="Kothapalli Venkatesh Kiranmai" userId="29faefcf-6f8f-4e38-bb37-f15a23c414a4" providerId="ADAL" clId="{EFA1120B-2899-48B0-B9DE-4B615C0A68DF}" dt="2024-04-15T06:26:17.627" v="19"/>
          <ac:picMkLst>
            <pc:docMk/>
            <pc:sldMk cId="1782899917" sldId="435"/>
            <ac:picMk id="3" creationId="{A9D0D818-29EE-0FB2-D7C4-9BF719B40147}"/>
          </ac:picMkLst>
        </pc:picChg>
        <pc:picChg chg="add mod">
          <ac:chgData name="Kothapalli Venkatesh Kiranmai" userId="29faefcf-6f8f-4e38-bb37-f15a23c414a4" providerId="ADAL" clId="{EFA1120B-2899-48B0-B9DE-4B615C0A68DF}" dt="2024-04-15T06:26:26.103" v="22" actId="1076"/>
          <ac:picMkLst>
            <pc:docMk/>
            <pc:sldMk cId="1782899917" sldId="435"/>
            <ac:picMk id="4" creationId="{486A9E67-C4E4-ED8E-AC0F-5356871EBF53}"/>
          </ac:picMkLst>
        </pc:picChg>
        <pc:picChg chg="del">
          <ac:chgData name="Kothapalli Venkatesh Kiranmai" userId="29faefcf-6f8f-4e38-bb37-f15a23c414a4" providerId="ADAL" clId="{EFA1120B-2899-48B0-B9DE-4B615C0A68DF}" dt="2024-04-15T06:26:22.982" v="20" actId="478"/>
          <ac:picMkLst>
            <pc:docMk/>
            <pc:sldMk cId="1782899917" sldId="435"/>
            <ac:picMk id="6" creationId="{3C34D0D6-532F-A3D8-604A-EED2D36F15D0}"/>
          </ac:picMkLst>
        </pc:picChg>
      </pc:sldChg>
      <pc:sldChg chg="addSp delSp modSp mod">
        <pc:chgData name="Kothapalli Venkatesh Kiranmai" userId="29faefcf-6f8f-4e38-bb37-f15a23c414a4" providerId="ADAL" clId="{EFA1120B-2899-48B0-B9DE-4B615C0A68DF}" dt="2024-04-15T06:26:45.265" v="25" actId="1076"/>
        <pc:sldMkLst>
          <pc:docMk/>
          <pc:sldMk cId="3885245123" sldId="439"/>
        </pc:sldMkLst>
        <pc:spChg chg="mod">
          <ac:chgData name="Kothapalli Venkatesh Kiranmai" userId="29faefcf-6f8f-4e38-bb37-f15a23c414a4" providerId="ADAL" clId="{EFA1120B-2899-48B0-B9DE-4B615C0A68DF}" dt="2024-04-15T06:26:42.235" v="24"/>
          <ac:spMkLst>
            <pc:docMk/>
            <pc:sldMk cId="3885245123" sldId="439"/>
            <ac:spMk id="8" creationId="{BE7A4946-4A31-B77E-ACEB-9B1492C793AC}"/>
          </ac:spMkLst>
        </pc:spChg>
        <pc:spChg chg="mod">
          <ac:chgData name="Kothapalli Venkatesh Kiranmai" userId="29faefcf-6f8f-4e38-bb37-f15a23c414a4" providerId="ADAL" clId="{EFA1120B-2899-48B0-B9DE-4B615C0A68DF}" dt="2024-04-15T06:26:42.235" v="24"/>
          <ac:spMkLst>
            <pc:docMk/>
            <pc:sldMk cId="3885245123" sldId="439"/>
            <ac:spMk id="15" creationId="{AB0FC6B8-70C0-E47F-A0A0-27A7A5D1BBCE}"/>
          </ac:spMkLst>
        </pc:spChg>
        <pc:spChg chg="mod">
          <ac:chgData name="Kothapalli Venkatesh Kiranmai" userId="29faefcf-6f8f-4e38-bb37-f15a23c414a4" providerId="ADAL" clId="{EFA1120B-2899-48B0-B9DE-4B615C0A68DF}" dt="2024-04-15T06:26:42.235" v="24"/>
          <ac:spMkLst>
            <pc:docMk/>
            <pc:sldMk cId="3885245123" sldId="439"/>
            <ac:spMk id="16" creationId="{C85C2C9F-C52D-806A-C418-A096A7952E73}"/>
          </ac:spMkLst>
        </pc:spChg>
        <pc:spChg chg="mod">
          <ac:chgData name="Kothapalli Venkatesh Kiranmai" userId="29faefcf-6f8f-4e38-bb37-f15a23c414a4" providerId="ADAL" clId="{EFA1120B-2899-48B0-B9DE-4B615C0A68DF}" dt="2024-04-15T06:26:42.235" v="24"/>
          <ac:spMkLst>
            <pc:docMk/>
            <pc:sldMk cId="3885245123" sldId="439"/>
            <ac:spMk id="17" creationId="{DE509865-2ACB-9574-6347-C09BC0A9A772}"/>
          </ac:spMkLst>
        </pc:spChg>
        <pc:spChg chg="mod">
          <ac:chgData name="Kothapalli Venkatesh Kiranmai" userId="29faefcf-6f8f-4e38-bb37-f15a23c414a4" providerId="ADAL" clId="{EFA1120B-2899-48B0-B9DE-4B615C0A68DF}" dt="2024-04-15T06:26:42.235" v="24"/>
          <ac:spMkLst>
            <pc:docMk/>
            <pc:sldMk cId="3885245123" sldId="439"/>
            <ac:spMk id="18" creationId="{26715BBE-1675-D053-393C-9C1DAC2C445D}"/>
          </ac:spMkLst>
        </pc:spChg>
        <pc:spChg chg="mod">
          <ac:chgData name="Kothapalli Venkatesh Kiranmai" userId="29faefcf-6f8f-4e38-bb37-f15a23c414a4" providerId="ADAL" clId="{EFA1120B-2899-48B0-B9DE-4B615C0A68DF}" dt="2024-04-15T06:26:42.235" v="24"/>
          <ac:spMkLst>
            <pc:docMk/>
            <pc:sldMk cId="3885245123" sldId="439"/>
            <ac:spMk id="19" creationId="{D704D43E-E60B-A230-2831-99B928B74374}"/>
          </ac:spMkLst>
        </pc:spChg>
        <pc:spChg chg="mod">
          <ac:chgData name="Kothapalli Venkatesh Kiranmai" userId="29faefcf-6f8f-4e38-bb37-f15a23c414a4" providerId="ADAL" clId="{EFA1120B-2899-48B0-B9DE-4B615C0A68DF}" dt="2024-04-15T06:26:42.235" v="24"/>
          <ac:spMkLst>
            <pc:docMk/>
            <pc:sldMk cId="3885245123" sldId="439"/>
            <ac:spMk id="20" creationId="{D89560FA-8655-C24A-C315-7F584EBEDE0B}"/>
          </ac:spMkLst>
        </pc:spChg>
        <pc:spChg chg="mod">
          <ac:chgData name="Kothapalli Venkatesh Kiranmai" userId="29faefcf-6f8f-4e38-bb37-f15a23c414a4" providerId="ADAL" clId="{EFA1120B-2899-48B0-B9DE-4B615C0A68DF}" dt="2024-04-15T06:26:42.235" v="24"/>
          <ac:spMkLst>
            <pc:docMk/>
            <pc:sldMk cId="3885245123" sldId="439"/>
            <ac:spMk id="22" creationId="{CC3B70E7-2C55-81B3-F5B2-D359E832CCD4}"/>
          </ac:spMkLst>
        </pc:spChg>
        <pc:spChg chg="mod">
          <ac:chgData name="Kothapalli Venkatesh Kiranmai" userId="29faefcf-6f8f-4e38-bb37-f15a23c414a4" providerId="ADAL" clId="{EFA1120B-2899-48B0-B9DE-4B615C0A68DF}" dt="2024-04-15T06:26:42.235" v="24"/>
          <ac:spMkLst>
            <pc:docMk/>
            <pc:sldMk cId="3885245123" sldId="439"/>
            <ac:spMk id="23" creationId="{8D6A6F8F-7DE5-9662-203D-C8B964DEBA19}"/>
          </ac:spMkLst>
        </pc:spChg>
        <pc:spChg chg="mod">
          <ac:chgData name="Kothapalli Venkatesh Kiranmai" userId="29faefcf-6f8f-4e38-bb37-f15a23c414a4" providerId="ADAL" clId="{EFA1120B-2899-48B0-B9DE-4B615C0A68DF}" dt="2024-04-15T06:26:42.235" v="24"/>
          <ac:spMkLst>
            <pc:docMk/>
            <pc:sldMk cId="3885245123" sldId="439"/>
            <ac:spMk id="25" creationId="{C4B5F3E6-723C-05DF-66BC-3615EE717E4D}"/>
          </ac:spMkLst>
        </pc:spChg>
        <pc:spChg chg="mod">
          <ac:chgData name="Kothapalli Venkatesh Kiranmai" userId="29faefcf-6f8f-4e38-bb37-f15a23c414a4" providerId="ADAL" clId="{EFA1120B-2899-48B0-B9DE-4B615C0A68DF}" dt="2024-04-15T06:26:42.235" v="24"/>
          <ac:spMkLst>
            <pc:docMk/>
            <pc:sldMk cId="3885245123" sldId="439"/>
            <ac:spMk id="26" creationId="{305B7C2E-FA27-5AC7-A4B4-0ECCC5349990}"/>
          </ac:spMkLst>
        </pc:spChg>
        <pc:spChg chg="mod">
          <ac:chgData name="Kothapalli Venkatesh Kiranmai" userId="29faefcf-6f8f-4e38-bb37-f15a23c414a4" providerId="ADAL" clId="{EFA1120B-2899-48B0-B9DE-4B615C0A68DF}" dt="2024-04-15T06:26:42.235" v="24"/>
          <ac:spMkLst>
            <pc:docMk/>
            <pc:sldMk cId="3885245123" sldId="439"/>
            <ac:spMk id="27" creationId="{2BE6CAF7-F38A-A0E4-8D02-FABB0347AEF4}"/>
          </ac:spMkLst>
        </pc:spChg>
        <pc:spChg chg="mod">
          <ac:chgData name="Kothapalli Venkatesh Kiranmai" userId="29faefcf-6f8f-4e38-bb37-f15a23c414a4" providerId="ADAL" clId="{EFA1120B-2899-48B0-B9DE-4B615C0A68DF}" dt="2024-04-15T06:26:42.235" v="24"/>
          <ac:spMkLst>
            <pc:docMk/>
            <pc:sldMk cId="3885245123" sldId="439"/>
            <ac:spMk id="28" creationId="{8640D826-EFAB-32EE-2AE2-438924737D3F}"/>
          </ac:spMkLst>
        </pc:spChg>
        <pc:spChg chg="mod">
          <ac:chgData name="Kothapalli Venkatesh Kiranmai" userId="29faefcf-6f8f-4e38-bb37-f15a23c414a4" providerId="ADAL" clId="{EFA1120B-2899-48B0-B9DE-4B615C0A68DF}" dt="2024-04-15T06:26:42.235" v="24"/>
          <ac:spMkLst>
            <pc:docMk/>
            <pc:sldMk cId="3885245123" sldId="439"/>
            <ac:spMk id="29" creationId="{76675BD4-CF62-861C-E3F9-47A5885039B6}"/>
          </ac:spMkLst>
        </pc:spChg>
        <pc:spChg chg="mod">
          <ac:chgData name="Kothapalli Venkatesh Kiranmai" userId="29faefcf-6f8f-4e38-bb37-f15a23c414a4" providerId="ADAL" clId="{EFA1120B-2899-48B0-B9DE-4B615C0A68DF}" dt="2024-04-15T06:26:42.235" v="24"/>
          <ac:spMkLst>
            <pc:docMk/>
            <pc:sldMk cId="3885245123" sldId="439"/>
            <ac:spMk id="30" creationId="{BF743BA0-40A9-CEEA-7844-D0C0DE89CB0A}"/>
          </ac:spMkLst>
        </pc:spChg>
        <pc:spChg chg="mod">
          <ac:chgData name="Kothapalli Venkatesh Kiranmai" userId="29faefcf-6f8f-4e38-bb37-f15a23c414a4" providerId="ADAL" clId="{EFA1120B-2899-48B0-B9DE-4B615C0A68DF}" dt="2024-04-15T06:26:42.235" v="24"/>
          <ac:spMkLst>
            <pc:docMk/>
            <pc:sldMk cId="3885245123" sldId="439"/>
            <ac:spMk id="40" creationId="{B05FAA9A-0C9A-2773-87AB-B8D3CA22692B}"/>
          </ac:spMkLst>
        </pc:spChg>
        <pc:spChg chg="mod">
          <ac:chgData name="Kothapalli Venkatesh Kiranmai" userId="29faefcf-6f8f-4e38-bb37-f15a23c414a4" providerId="ADAL" clId="{EFA1120B-2899-48B0-B9DE-4B615C0A68DF}" dt="2024-04-15T06:26:42.235" v="24"/>
          <ac:spMkLst>
            <pc:docMk/>
            <pc:sldMk cId="3885245123" sldId="439"/>
            <ac:spMk id="41" creationId="{383FBDDB-46AC-4476-559A-C3E3D30ED8D0}"/>
          </ac:spMkLst>
        </pc:spChg>
        <pc:spChg chg="mod">
          <ac:chgData name="Kothapalli Venkatesh Kiranmai" userId="29faefcf-6f8f-4e38-bb37-f15a23c414a4" providerId="ADAL" clId="{EFA1120B-2899-48B0-B9DE-4B615C0A68DF}" dt="2024-04-15T06:26:42.235" v="24"/>
          <ac:spMkLst>
            <pc:docMk/>
            <pc:sldMk cId="3885245123" sldId="439"/>
            <ac:spMk id="42" creationId="{F7D2CD81-61B8-6116-8018-3488AED83C92}"/>
          </ac:spMkLst>
        </pc:spChg>
        <pc:spChg chg="mod">
          <ac:chgData name="Kothapalli Venkatesh Kiranmai" userId="29faefcf-6f8f-4e38-bb37-f15a23c414a4" providerId="ADAL" clId="{EFA1120B-2899-48B0-B9DE-4B615C0A68DF}" dt="2024-04-15T06:26:42.235" v="24"/>
          <ac:spMkLst>
            <pc:docMk/>
            <pc:sldMk cId="3885245123" sldId="439"/>
            <ac:spMk id="43" creationId="{84BA8B7C-D41A-D013-EF8A-44C1079D673B}"/>
          </ac:spMkLst>
        </pc:spChg>
        <pc:spChg chg="mod">
          <ac:chgData name="Kothapalli Venkatesh Kiranmai" userId="29faefcf-6f8f-4e38-bb37-f15a23c414a4" providerId="ADAL" clId="{EFA1120B-2899-48B0-B9DE-4B615C0A68DF}" dt="2024-04-15T06:26:42.235" v="24"/>
          <ac:spMkLst>
            <pc:docMk/>
            <pc:sldMk cId="3885245123" sldId="439"/>
            <ac:spMk id="44" creationId="{B0C7667B-3545-320D-0EA6-DED357C8E07E}"/>
          </ac:spMkLst>
        </pc:spChg>
        <pc:spChg chg="mod">
          <ac:chgData name="Kothapalli Venkatesh Kiranmai" userId="29faefcf-6f8f-4e38-bb37-f15a23c414a4" providerId="ADAL" clId="{EFA1120B-2899-48B0-B9DE-4B615C0A68DF}" dt="2024-04-15T06:26:42.235" v="24"/>
          <ac:spMkLst>
            <pc:docMk/>
            <pc:sldMk cId="3885245123" sldId="439"/>
            <ac:spMk id="45" creationId="{D75833D3-C5EB-1000-C519-6E38CE99C07B}"/>
          </ac:spMkLst>
        </pc:spChg>
        <pc:spChg chg="mod">
          <ac:chgData name="Kothapalli Venkatesh Kiranmai" userId="29faefcf-6f8f-4e38-bb37-f15a23c414a4" providerId="ADAL" clId="{EFA1120B-2899-48B0-B9DE-4B615C0A68DF}" dt="2024-04-15T06:26:42.235" v="24"/>
          <ac:spMkLst>
            <pc:docMk/>
            <pc:sldMk cId="3885245123" sldId="439"/>
            <ac:spMk id="46" creationId="{4AB1A4CB-36B6-3B69-56A7-EC7D39E29564}"/>
          </ac:spMkLst>
        </pc:spChg>
        <pc:spChg chg="mod">
          <ac:chgData name="Kothapalli Venkatesh Kiranmai" userId="29faefcf-6f8f-4e38-bb37-f15a23c414a4" providerId="ADAL" clId="{EFA1120B-2899-48B0-B9DE-4B615C0A68DF}" dt="2024-04-15T06:26:42.235" v="24"/>
          <ac:spMkLst>
            <pc:docMk/>
            <pc:sldMk cId="3885245123" sldId="439"/>
            <ac:spMk id="47" creationId="{7D5625FF-963F-93BA-357E-BAB7541FBD90}"/>
          </ac:spMkLst>
        </pc:spChg>
        <pc:spChg chg="mod">
          <ac:chgData name="Kothapalli Venkatesh Kiranmai" userId="29faefcf-6f8f-4e38-bb37-f15a23c414a4" providerId="ADAL" clId="{EFA1120B-2899-48B0-B9DE-4B615C0A68DF}" dt="2024-04-15T06:26:42.235" v="24"/>
          <ac:spMkLst>
            <pc:docMk/>
            <pc:sldMk cId="3885245123" sldId="439"/>
            <ac:spMk id="48" creationId="{727D2252-CCB1-7F59-F695-AEE6F6ACC00C}"/>
          </ac:spMkLst>
        </pc:spChg>
        <pc:spChg chg="mod">
          <ac:chgData name="Kothapalli Venkatesh Kiranmai" userId="29faefcf-6f8f-4e38-bb37-f15a23c414a4" providerId="ADAL" clId="{EFA1120B-2899-48B0-B9DE-4B615C0A68DF}" dt="2024-04-15T06:26:42.235" v="24"/>
          <ac:spMkLst>
            <pc:docMk/>
            <pc:sldMk cId="3885245123" sldId="439"/>
            <ac:spMk id="49" creationId="{F004AB35-7C87-592E-F317-FB99AF1D23FE}"/>
          </ac:spMkLst>
        </pc:spChg>
        <pc:spChg chg="mod">
          <ac:chgData name="Kothapalli Venkatesh Kiranmai" userId="29faefcf-6f8f-4e38-bb37-f15a23c414a4" providerId="ADAL" clId="{EFA1120B-2899-48B0-B9DE-4B615C0A68DF}" dt="2024-04-15T06:26:42.235" v="24"/>
          <ac:spMkLst>
            <pc:docMk/>
            <pc:sldMk cId="3885245123" sldId="439"/>
            <ac:spMk id="50" creationId="{A11965C4-E3BD-9C66-33FC-4CEB2A708390}"/>
          </ac:spMkLst>
        </pc:spChg>
        <pc:spChg chg="mod">
          <ac:chgData name="Kothapalli Venkatesh Kiranmai" userId="29faefcf-6f8f-4e38-bb37-f15a23c414a4" providerId="ADAL" clId="{EFA1120B-2899-48B0-B9DE-4B615C0A68DF}" dt="2024-04-15T06:26:42.235" v="24"/>
          <ac:spMkLst>
            <pc:docMk/>
            <pc:sldMk cId="3885245123" sldId="439"/>
            <ac:spMk id="51" creationId="{255F9695-C30D-58B2-BAE9-0913745E20EC}"/>
          </ac:spMkLst>
        </pc:spChg>
        <pc:spChg chg="mod">
          <ac:chgData name="Kothapalli Venkatesh Kiranmai" userId="29faefcf-6f8f-4e38-bb37-f15a23c414a4" providerId="ADAL" clId="{EFA1120B-2899-48B0-B9DE-4B615C0A68DF}" dt="2024-04-15T06:26:42.235" v="24"/>
          <ac:spMkLst>
            <pc:docMk/>
            <pc:sldMk cId="3885245123" sldId="439"/>
            <ac:spMk id="52" creationId="{18EAB6B8-75ED-725F-123E-B99FF055CE4A}"/>
          </ac:spMkLst>
        </pc:spChg>
        <pc:spChg chg="mod">
          <ac:chgData name="Kothapalli Venkatesh Kiranmai" userId="29faefcf-6f8f-4e38-bb37-f15a23c414a4" providerId="ADAL" clId="{EFA1120B-2899-48B0-B9DE-4B615C0A68DF}" dt="2024-04-15T06:26:42.235" v="24"/>
          <ac:spMkLst>
            <pc:docMk/>
            <pc:sldMk cId="3885245123" sldId="439"/>
            <ac:spMk id="53" creationId="{A10E4542-0C12-C20C-B5EF-BA7F42C45D1A}"/>
          </ac:spMkLst>
        </pc:spChg>
        <pc:spChg chg="mod">
          <ac:chgData name="Kothapalli Venkatesh Kiranmai" userId="29faefcf-6f8f-4e38-bb37-f15a23c414a4" providerId="ADAL" clId="{EFA1120B-2899-48B0-B9DE-4B615C0A68DF}" dt="2024-04-15T06:26:42.235" v="24"/>
          <ac:spMkLst>
            <pc:docMk/>
            <pc:sldMk cId="3885245123" sldId="439"/>
            <ac:spMk id="54" creationId="{87499810-D3C3-EF13-F57E-011E8CD984D1}"/>
          </ac:spMkLst>
        </pc:spChg>
        <pc:spChg chg="mod">
          <ac:chgData name="Kothapalli Venkatesh Kiranmai" userId="29faefcf-6f8f-4e38-bb37-f15a23c414a4" providerId="ADAL" clId="{EFA1120B-2899-48B0-B9DE-4B615C0A68DF}" dt="2024-04-15T06:26:42.235" v="24"/>
          <ac:spMkLst>
            <pc:docMk/>
            <pc:sldMk cId="3885245123" sldId="439"/>
            <ac:spMk id="55" creationId="{DF2165D6-4275-F512-261D-2A4E98D7CDAC}"/>
          </ac:spMkLst>
        </pc:spChg>
        <pc:spChg chg="mod">
          <ac:chgData name="Kothapalli Venkatesh Kiranmai" userId="29faefcf-6f8f-4e38-bb37-f15a23c414a4" providerId="ADAL" clId="{EFA1120B-2899-48B0-B9DE-4B615C0A68DF}" dt="2024-04-15T06:26:42.235" v="24"/>
          <ac:spMkLst>
            <pc:docMk/>
            <pc:sldMk cId="3885245123" sldId="439"/>
            <ac:spMk id="57" creationId="{054D4460-6406-DEE9-0546-847932E296F7}"/>
          </ac:spMkLst>
        </pc:spChg>
        <pc:spChg chg="mod">
          <ac:chgData name="Kothapalli Venkatesh Kiranmai" userId="29faefcf-6f8f-4e38-bb37-f15a23c414a4" providerId="ADAL" clId="{EFA1120B-2899-48B0-B9DE-4B615C0A68DF}" dt="2024-04-15T06:26:42.235" v="24"/>
          <ac:spMkLst>
            <pc:docMk/>
            <pc:sldMk cId="3885245123" sldId="439"/>
            <ac:spMk id="59" creationId="{6F8373F7-623B-2AB2-05A8-9164BEBAEBB1}"/>
          </ac:spMkLst>
        </pc:spChg>
        <pc:spChg chg="mod">
          <ac:chgData name="Kothapalli Venkatesh Kiranmai" userId="29faefcf-6f8f-4e38-bb37-f15a23c414a4" providerId="ADAL" clId="{EFA1120B-2899-48B0-B9DE-4B615C0A68DF}" dt="2024-04-15T06:26:42.235" v="24"/>
          <ac:spMkLst>
            <pc:docMk/>
            <pc:sldMk cId="3885245123" sldId="439"/>
            <ac:spMk id="61" creationId="{587D44F4-937D-1E9C-778A-8C8BC00181AD}"/>
          </ac:spMkLst>
        </pc:spChg>
        <pc:spChg chg="mod">
          <ac:chgData name="Kothapalli Venkatesh Kiranmai" userId="29faefcf-6f8f-4e38-bb37-f15a23c414a4" providerId="ADAL" clId="{EFA1120B-2899-48B0-B9DE-4B615C0A68DF}" dt="2024-04-15T06:26:42.235" v="24"/>
          <ac:spMkLst>
            <pc:docMk/>
            <pc:sldMk cId="3885245123" sldId="439"/>
            <ac:spMk id="63" creationId="{4C5D5EF6-6585-D515-0D5C-420C13DA2CB1}"/>
          </ac:spMkLst>
        </pc:spChg>
        <pc:spChg chg="mod">
          <ac:chgData name="Kothapalli Venkatesh Kiranmai" userId="29faefcf-6f8f-4e38-bb37-f15a23c414a4" providerId="ADAL" clId="{EFA1120B-2899-48B0-B9DE-4B615C0A68DF}" dt="2024-04-15T06:26:42.235" v="24"/>
          <ac:spMkLst>
            <pc:docMk/>
            <pc:sldMk cId="3885245123" sldId="439"/>
            <ac:spMk id="65" creationId="{69BC13DC-1214-A109-144C-C7D0B8523905}"/>
          </ac:spMkLst>
        </pc:spChg>
        <pc:grpChg chg="add mod">
          <ac:chgData name="Kothapalli Venkatesh Kiranmai" userId="29faefcf-6f8f-4e38-bb37-f15a23c414a4" providerId="ADAL" clId="{EFA1120B-2899-48B0-B9DE-4B615C0A68DF}" dt="2024-04-15T06:26:45.265" v="25" actId="1076"/>
          <ac:grpSpMkLst>
            <pc:docMk/>
            <pc:sldMk cId="3885245123" sldId="439"/>
            <ac:grpSpMk id="4" creationId="{0756EDA6-E598-52B9-C4D1-83569E243E96}"/>
          </ac:grpSpMkLst>
        </pc:grpChg>
        <pc:grpChg chg="mod">
          <ac:chgData name="Kothapalli Venkatesh Kiranmai" userId="29faefcf-6f8f-4e38-bb37-f15a23c414a4" providerId="ADAL" clId="{EFA1120B-2899-48B0-B9DE-4B615C0A68DF}" dt="2024-04-15T06:26:42.235" v="24"/>
          <ac:grpSpMkLst>
            <pc:docMk/>
            <pc:sldMk cId="3885245123" sldId="439"/>
            <ac:grpSpMk id="9" creationId="{6E3F3529-77C0-A37E-14E8-A46DCC6A321D}"/>
          </ac:grpSpMkLst>
        </pc:grpChg>
        <pc:grpChg chg="mod">
          <ac:chgData name="Kothapalli Venkatesh Kiranmai" userId="29faefcf-6f8f-4e38-bb37-f15a23c414a4" providerId="ADAL" clId="{EFA1120B-2899-48B0-B9DE-4B615C0A68DF}" dt="2024-04-15T06:26:42.235" v="24"/>
          <ac:grpSpMkLst>
            <pc:docMk/>
            <pc:sldMk cId="3885245123" sldId="439"/>
            <ac:grpSpMk id="10" creationId="{3B0D34C9-995F-B414-3722-F003F574A642}"/>
          </ac:grpSpMkLst>
        </pc:grpChg>
        <pc:grpChg chg="mod">
          <ac:chgData name="Kothapalli Venkatesh Kiranmai" userId="29faefcf-6f8f-4e38-bb37-f15a23c414a4" providerId="ADAL" clId="{EFA1120B-2899-48B0-B9DE-4B615C0A68DF}" dt="2024-04-15T06:26:42.235" v="24"/>
          <ac:grpSpMkLst>
            <pc:docMk/>
            <pc:sldMk cId="3885245123" sldId="439"/>
            <ac:grpSpMk id="12" creationId="{32DCB80C-6B68-4269-0946-DE263D13A96A}"/>
          </ac:grpSpMkLst>
        </pc:grpChg>
        <pc:grpChg chg="mod">
          <ac:chgData name="Kothapalli Venkatesh Kiranmai" userId="29faefcf-6f8f-4e38-bb37-f15a23c414a4" providerId="ADAL" clId="{EFA1120B-2899-48B0-B9DE-4B615C0A68DF}" dt="2024-04-15T06:26:42.235" v="24"/>
          <ac:grpSpMkLst>
            <pc:docMk/>
            <pc:sldMk cId="3885245123" sldId="439"/>
            <ac:grpSpMk id="13" creationId="{E7CCA44F-4362-0F78-522B-6D4FE3B8ABC5}"/>
          </ac:grpSpMkLst>
        </pc:grpChg>
        <pc:grpChg chg="mod">
          <ac:chgData name="Kothapalli Venkatesh Kiranmai" userId="29faefcf-6f8f-4e38-bb37-f15a23c414a4" providerId="ADAL" clId="{EFA1120B-2899-48B0-B9DE-4B615C0A68DF}" dt="2024-04-15T06:26:42.235" v="24"/>
          <ac:grpSpMkLst>
            <pc:docMk/>
            <pc:sldMk cId="3885245123" sldId="439"/>
            <ac:grpSpMk id="14" creationId="{92A37701-B7CB-481A-0F40-46B1654C6B95}"/>
          </ac:grpSpMkLst>
        </pc:grpChg>
        <pc:grpChg chg="mod">
          <ac:chgData name="Kothapalli Venkatesh Kiranmai" userId="29faefcf-6f8f-4e38-bb37-f15a23c414a4" providerId="ADAL" clId="{EFA1120B-2899-48B0-B9DE-4B615C0A68DF}" dt="2024-04-15T06:26:42.235" v="24"/>
          <ac:grpSpMkLst>
            <pc:docMk/>
            <pc:sldMk cId="3885245123" sldId="439"/>
            <ac:grpSpMk id="21" creationId="{21DD8910-71D8-FF55-C5E0-215CD7875A5F}"/>
          </ac:grpSpMkLst>
        </pc:grpChg>
        <pc:grpChg chg="mod">
          <ac:chgData name="Kothapalli Venkatesh Kiranmai" userId="29faefcf-6f8f-4e38-bb37-f15a23c414a4" providerId="ADAL" clId="{EFA1120B-2899-48B0-B9DE-4B615C0A68DF}" dt="2024-04-15T06:26:42.235" v="24"/>
          <ac:grpSpMkLst>
            <pc:docMk/>
            <pc:sldMk cId="3885245123" sldId="439"/>
            <ac:grpSpMk id="32" creationId="{3A0CDBB5-ACA8-8179-4A1F-04900F976113}"/>
          </ac:grpSpMkLst>
        </pc:grpChg>
        <pc:grpChg chg="mod">
          <ac:chgData name="Kothapalli Venkatesh Kiranmai" userId="29faefcf-6f8f-4e38-bb37-f15a23c414a4" providerId="ADAL" clId="{EFA1120B-2899-48B0-B9DE-4B615C0A68DF}" dt="2024-04-15T06:26:42.235" v="24"/>
          <ac:grpSpMkLst>
            <pc:docMk/>
            <pc:sldMk cId="3885245123" sldId="439"/>
            <ac:grpSpMk id="33" creationId="{D957C1F9-9B55-7648-47B3-E6778BF20A8E}"/>
          </ac:grpSpMkLst>
        </pc:grpChg>
        <pc:grpChg chg="mod">
          <ac:chgData name="Kothapalli Venkatesh Kiranmai" userId="29faefcf-6f8f-4e38-bb37-f15a23c414a4" providerId="ADAL" clId="{EFA1120B-2899-48B0-B9DE-4B615C0A68DF}" dt="2024-04-15T06:26:42.235" v="24"/>
          <ac:grpSpMkLst>
            <pc:docMk/>
            <pc:sldMk cId="3885245123" sldId="439"/>
            <ac:grpSpMk id="34" creationId="{9FEDF7F4-99B2-042C-DF33-9FFB2775E293}"/>
          </ac:grpSpMkLst>
        </pc:grpChg>
        <pc:grpChg chg="mod">
          <ac:chgData name="Kothapalli Venkatesh Kiranmai" userId="29faefcf-6f8f-4e38-bb37-f15a23c414a4" providerId="ADAL" clId="{EFA1120B-2899-48B0-B9DE-4B615C0A68DF}" dt="2024-04-15T06:26:42.235" v="24"/>
          <ac:grpSpMkLst>
            <pc:docMk/>
            <pc:sldMk cId="3885245123" sldId="439"/>
            <ac:grpSpMk id="35" creationId="{9310D679-487F-C2C9-B6E9-0E60B644DF11}"/>
          </ac:grpSpMkLst>
        </pc:grpChg>
        <pc:grpChg chg="mod">
          <ac:chgData name="Kothapalli Venkatesh Kiranmai" userId="29faefcf-6f8f-4e38-bb37-f15a23c414a4" providerId="ADAL" clId="{EFA1120B-2899-48B0-B9DE-4B615C0A68DF}" dt="2024-04-15T06:26:42.235" v="24"/>
          <ac:grpSpMkLst>
            <pc:docMk/>
            <pc:sldMk cId="3885245123" sldId="439"/>
            <ac:grpSpMk id="36" creationId="{F8BF272E-BB43-48B9-2B09-2558E44A1F6F}"/>
          </ac:grpSpMkLst>
        </pc:grpChg>
        <pc:grpChg chg="mod">
          <ac:chgData name="Kothapalli Venkatesh Kiranmai" userId="29faefcf-6f8f-4e38-bb37-f15a23c414a4" providerId="ADAL" clId="{EFA1120B-2899-48B0-B9DE-4B615C0A68DF}" dt="2024-04-15T06:26:42.235" v="24"/>
          <ac:grpSpMkLst>
            <pc:docMk/>
            <pc:sldMk cId="3885245123" sldId="439"/>
            <ac:grpSpMk id="37" creationId="{FC73FA4C-F083-4FF3-79FD-06B7C6FB0D11}"/>
          </ac:grpSpMkLst>
        </pc:grpChg>
        <pc:grpChg chg="mod">
          <ac:chgData name="Kothapalli Venkatesh Kiranmai" userId="29faefcf-6f8f-4e38-bb37-f15a23c414a4" providerId="ADAL" clId="{EFA1120B-2899-48B0-B9DE-4B615C0A68DF}" dt="2024-04-15T06:26:42.235" v="24"/>
          <ac:grpSpMkLst>
            <pc:docMk/>
            <pc:sldMk cId="3885245123" sldId="439"/>
            <ac:grpSpMk id="38" creationId="{2279C107-95B4-BFB2-EF82-CDE8C21C1418}"/>
          </ac:grpSpMkLst>
        </pc:grpChg>
        <pc:grpChg chg="mod">
          <ac:chgData name="Kothapalli Venkatesh Kiranmai" userId="29faefcf-6f8f-4e38-bb37-f15a23c414a4" providerId="ADAL" clId="{EFA1120B-2899-48B0-B9DE-4B615C0A68DF}" dt="2024-04-15T06:26:42.235" v="24"/>
          <ac:grpSpMkLst>
            <pc:docMk/>
            <pc:sldMk cId="3885245123" sldId="439"/>
            <ac:grpSpMk id="39" creationId="{0E91D332-7414-5712-0BC8-5D0872FE59C6}"/>
          </ac:grpSpMkLst>
        </pc:grpChg>
        <pc:picChg chg="mod">
          <ac:chgData name="Kothapalli Venkatesh Kiranmai" userId="29faefcf-6f8f-4e38-bb37-f15a23c414a4" providerId="ADAL" clId="{EFA1120B-2899-48B0-B9DE-4B615C0A68DF}" dt="2024-04-15T06:26:42.235" v="24"/>
          <ac:picMkLst>
            <pc:docMk/>
            <pc:sldMk cId="3885245123" sldId="439"/>
            <ac:picMk id="6" creationId="{77C8DE36-1B42-F788-2152-DA34EF8C4ADD}"/>
          </ac:picMkLst>
        </pc:picChg>
        <pc:picChg chg="del">
          <ac:chgData name="Kothapalli Venkatesh Kiranmai" userId="29faefcf-6f8f-4e38-bb37-f15a23c414a4" providerId="ADAL" clId="{EFA1120B-2899-48B0-B9DE-4B615C0A68DF}" dt="2024-04-15T06:26:33.422" v="23" actId="478"/>
          <ac:picMkLst>
            <pc:docMk/>
            <pc:sldMk cId="3885245123" sldId="439"/>
            <ac:picMk id="11" creationId="{6F6ED920-1EE5-F0A6-5D03-3976FDFE45B2}"/>
          </ac:picMkLst>
        </pc:picChg>
        <pc:picChg chg="mod">
          <ac:chgData name="Kothapalli Venkatesh Kiranmai" userId="29faefcf-6f8f-4e38-bb37-f15a23c414a4" providerId="ADAL" clId="{EFA1120B-2899-48B0-B9DE-4B615C0A68DF}" dt="2024-04-15T06:26:42.235" v="24"/>
          <ac:picMkLst>
            <pc:docMk/>
            <pc:sldMk cId="3885245123" sldId="439"/>
            <ac:picMk id="31" creationId="{1DC97C21-82E5-0CA3-EC13-2DD81473C70B}"/>
          </ac:picMkLst>
        </pc:picChg>
        <pc:cxnChg chg="mod">
          <ac:chgData name="Kothapalli Venkatesh Kiranmai" userId="29faefcf-6f8f-4e38-bb37-f15a23c414a4" providerId="ADAL" clId="{EFA1120B-2899-48B0-B9DE-4B615C0A68DF}" dt="2024-04-15T06:26:42.235" v="24"/>
          <ac:cxnSpMkLst>
            <pc:docMk/>
            <pc:sldMk cId="3885245123" sldId="439"/>
            <ac:cxnSpMk id="7" creationId="{1201FF3E-F115-8E60-3DDD-7C082B9F0B4F}"/>
          </ac:cxnSpMkLst>
        </pc:cxnChg>
        <pc:cxnChg chg="mod">
          <ac:chgData name="Kothapalli Venkatesh Kiranmai" userId="29faefcf-6f8f-4e38-bb37-f15a23c414a4" providerId="ADAL" clId="{EFA1120B-2899-48B0-B9DE-4B615C0A68DF}" dt="2024-04-15T06:26:42.235" v="24"/>
          <ac:cxnSpMkLst>
            <pc:docMk/>
            <pc:sldMk cId="3885245123" sldId="439"/>
            <ac:cxnSpMk id="56" creationId="{4163B266-ACCD-BED0-51B6-70C724840E8C}"/>
          </ac:cxnSpMkLst>
        </pc:cxnChg>
        <pc:cxnChg chg="mod">
          <ac:chgData name="Kothapalli Venkatesh Kiranmai" userId="29faefcf-6f8f-4e38-bb37-f15a23c414a4" providerId="ADAL" clId="{EFA1120B-2899-48B0-B9DE-4B615C0A68DF}" dt="2024-04-15T06:26:42.235" v="24"/>
          <ac:cxnSpMkLst>
            <pc:docMk/>
            <pc:sldMk cId="3885245123" sldId="439"/>
            <ac:cxnSpMk id="58" creationId="{29A3BD15-7638-5372-933B-011B5766CA05}"/>
          </ac:cxnSpMkLst>
        </pc:cxnChg>
        <pc:cxnChg chg="mod">
          <ac:chgData name="Kothapalli Venkatesh Kiranmai" userId="29faefcf-6f8f-4e38-bb37-f15a23c414a4" providerId="ADAL" clId="{EFA1120B-2899-48B0-B9DE-4B615C0A68DF}" dt="2024-04-15T06:26:42.235" v="24"/>
          <ac:cxnSpMkLst>
            <pc:docMk/>
            <pc:sldMk cId="3885245123" sldId="439"/>
            <ac:cxnSpMk id="60" creationId="{287186A4-416A-D3C8-55EB-6EE0BD0E8D3F}"/>
          </ac:cxnSpMkLst>
        </pc:cxnChg>
        <pc:cxnChg chg="mod">
          <ac:chgData name="Kothapalli Venkatesh Kiranmai" userId="29faefcf-6f8f-4e38-bb37-f15a23c414a4" providerId="ADAL" clId="{EFA1120B-2899-48B0-B9DE-4B615C0A68DF}" dt="2024-04-15T06:26:42.235" v="24"/>
          <ac:cxnSpMkLst>
            <pc:docMk/>
            <pc:sldMk cId="3885245123" sldId="439"/>
            <ac:cxnSpMk id="62" creationId="{E45E3060-7D96-395D-22C8-C324F26E80D7}"/>
          </ac:cxnSpMkLst>
        </pc:cxnChg>
        <pc:cxnChg chg="mod">
          <ac:chgData name="Kothapalli Venkatesh Kiranmai" userId="29faefcf-6f8f-4e38-bb37-f15a23c414a4" providerId="ADAL" clId="{EFA1120B-2899-48B0-B9DE-4B615C0A68DF}" dt="2024-04-15T06:26:42.235" v="24"/>
          <ac:cxnSpMkLst>
            <pc:docMk/>
            <pc:sldMk cId="3885245123" sldId="439"/>
            <ac:cxnSpMk id="64" creationId="{7543ECCA-3D5C-063E-653E-67FB0857D3D5}"/>
          </ac:cxnSpMkLst>
        </pc:cxnChg>
      </pc:sldChg>
      <pc:sldChg chg="addSp delSp modSp mod modCm">
        <pc:chgData name="Kothapalli Venkatesh Kiranmai" userId="29faefcf-6f8f-4e38-bb37-f15a23c414a4" providerId="ADAL" clId="{EFA1120B-2899-48B0-B9DE-4B615C0A68DF}" dt="2024-04-15T06:27:54.986" v="39"/>
        <pc:sldMkLst>
          <pc:docMk/>
          <pc:sldMk cId="1239472744" sldId="453"/>
        </pc:sldMkLst>
        <pc:grpChg chg="add del">
          <ac:chgData name="Kothapalli Venkatesh Kiranmai" userId="29faefcf-6f8f-4e38-bb37-f15a23c414a4" providerId="ADAL" clId="{EFA1120B-2899-48B0-B9DE-4B615C0A68DF}" dt="2024-04-15T06:27:32.646" v="34" actId="478"/>
          <ac:grpSpMkLst>
            <pc:docMk/>
            <pc:sldMk cId="1239472744" sldId="453"/>
            <ac:grpSpMk id="30" creationId="{F2F51BFC-68DE-3FBE-1880-8B0127F1F832}"/>
          </ac:grpSpMkLst>
        </pc:grpChg>
        <pc:picChg chg="add mod">
          <ac:chgData name="Kothapalli Venkatesh Kiranmai" userId="29faefcf-6f8f-4e38-bb37-f15a23c414a4" providerId="ADAL" clId="{EFA1120B-2899-48B0-B9DE-4B615C0A68DF}" dt="2024-04-15T06:27:41.489" v="37"/>
          <ac:picMkLst>
            <pc:docMk/>
            <pc:sldMk cId="1239472744" sldId="453"/>
            <ac:picMk id="3" creationId="{C52F80E3-0E18-B162-A14A-B3E871D98E6D}"/>
          </ac:picMkLst>
        </pc:picChg>
        <pc:picChg chg="del">
          <ac:chgData name="Kothapalli Venkatesh Kiranmai" userId="29faefcf-6f8f-4e38-bb37-f15a23c414a4" providerId="ADAL" clId="{EFA1120B-2899-48B0-B9DE-4B615C0A68DF}" dt="2024-04-15T06:27:30.853" v="31" actId="478"/>
          <ac:picMkLst>
            <pc:docMk/>
            <pc:sldMk cId="1239472744" sldId="453"/>
            <ac:picMk id="4" creationId="{34D41692-0450-96B4-C41F-1C780D2F054F}"/>
          </ac:picMkLst>
        </pc:picChg>
        <pc:picChg chg="add mod">
          <ac:chgData name="Kothapalli Venkatesh Kiranmai" userId="29faefcf-6f8f-4e38-bb37-f15a23c414a4" providerId="ADAL" clId="{EFA1120B-2899-48B0-B9DE-4B615C0A68DF}" dt="2024-04-15T06:27:50.001" v="38"/>
          <ac:picMkLst>
            <pc:docMk/>
            <pc:sldMk cId="1239472744" sldId="453"/>
            <ac:picMk id="6" creationId="{78A8A637-DC45-4914-986C-4BB8F68FBECC}"/>
          </ac:picMkLst>
        </pc:picChg>
        <pc:picChg chg="add mod">
          <ac:chgData name="Kothapalli Venkatesh Kiranmai" userId="29faefcf-6f8f-4e38-bb37-f15a23c414a4" providerId="ADAL" clId="{EFA1120B-2899-48B0-B9DE-4B615C0A68DF}" dt="2024-04-15T06:27:54.986" v="39"/>
          <ac:picMkLst>
            <pc:docMk/>
            <pc:sldMk cId="1239472744" sldId="453"/>
            <ac:picMk id="8" creationId="{C444339E-2300-0EDA-104A-E447CF66253D}"/>
          </ac:picMkLst>
        </pc:picChg>
        <pc:picChg chg="del">
          <ac:chgData name="Kothapalli Venkatesh Kiranmai" userId="29faefcf-6f8f-4e38-bb37-f15a23c414a4" providerId="ADAL" clId="{EFA1120B-2899-48B0-B9DE-4B615C0A68DF}" dt="2024-04-15T06:27:34.261" v="35" actId="478"/>
          <ac:picMkLst>
            <pc:docMk/>
            <pc:sldMk cId="1239472744" sldId="453"/>
            <ac:picMk id="11" creationId="{11818684-799A-C398-7108-3A671D954392}"/>
          </ac:picMkLst>
        </pc:picChg>
        <pc:picChg chg="del">
          <ac:chgData name="Kothapalli Venkatesh Kiranmai" userId="29faefcf-6f8f-4e38-bb37-f15a23c414a4" providerId="ADAL" clId="{EFA1120B-2899-48B0-B9DE-4B615C0A68DF}" dt="2024-04-15T06:27:35.701" v="36" actId="478"/>
          <ac:picMkLst>
            <pc:docMk/>
            <pc:sldMk cId="1239472744" sldId="453"/>
            <ac:picMk id="29" creationId="{79E2C1DC-1789-AF43-F820-B078B8F97D47}"/>
          </ac:picMkLst>
        </pc:picChg>
        <pc:extLst>
          <p:ext xmlns:p="http://schemas.openxmlformats.org/presentationml/2006/main" uri="{D6D511B9-2390-475A-947B-AFAB55BFBCF1}">
            <pc226:cmChg xmlns:pc226="http://schemas.microsoft.com/office/powerpoint/2022/06/main/command" chg="mod">
              <pc226:chgData name="Kothapalli Venkatesh Kiranmai" userId="29faefcf-6f8f-4e38-bb37-f15a23c414a4" providerId="ADAL" clId="{EFA1120B-2899-48B0-B9DE-4B615C0A68DF}" dt="2024-04-15T06:27:32.646" v="34" actId="478"/>
              <pc2:cmMkLst xmlns:pc2="http://schemas.microsoft.com/office/powerpoint/2019/9/main/command">
                <pc:docMk/>
                <pc:sldMk cId="1239472744" sldId="453"/>
                <pc2:cmMk id="{E26A5D01-7C48-4557-9BD0-C714CFF8E2D5}"/>
              </pc2:cmMkLst>
            </pc226:cmChg>
          </p:ext>
        </pc:extLst>
      </pc:sldChg>
      <pc:sldChg chg="addSp delSp modSp mod modCm">
        <pc:chgData name="Kothapalli Venkatesh Kiranmai" userId="29faefcf-6f8f-4e38-bb37-f15a23c414a4" providerId="ADAL" clId="{EFA1120B-2899-48B0-B9DE-4B615C0A68DF}" dt="2024-04-15T06:30:37.785" v="49" actId="1076"/>
        <pc:sldMkLst>
          <pc:docMk/>
          <pc:sldMk cId="2952697558" sldId="454"/>
        </pc:sldMkLst>
        <pc:spChg chg="mod">
          <ac:chgData name="Kothapalli Venkatesh Kiranmai" userId="29faefcf-6f8f-4e38-bb37-f15a23c414a4" providerId="ADAL" clId="{EFA1120B-2899-48B0-B9DE-4B615C0A68DF}" dt="2024-04-15T06:30:33.157" v="48"/>
          <ac:spMkLst>
            <pc:docMk/>
            <pc:sldMk cId="2952697558" sldId="454"/>
            <ac:spMk id="7" creationId="{CD4D4825-8CFA-A895-D1F1-82A6F3858140}"/>
          </ac:spMkLst>
        </pc:spChg>
        <pc:spChg chg="mod">
          <ac:chgData name="Kothapalli Venkatesh Kiranmai" userId="29faefcf-6f8f-4e38-bb37-f15a23c414a4" providerId="ADAL" clId="{EFA1120B-2899-48B0-B9DE-4B615C0A68DF}" dt="2024-04-15T06:30:33.157" v="48"/>
          <ac:spMkLst>
            <pc:docMk/>
            <pc:sldMk cId="2952697558" sldId="454"/>
            <ac:spMk id="8" creationId="{3030CBE4-D957-434E-8A91-8CCE49B22C0A}"/>
          </ac:spMkLst>
        </pc:spChg>
        <pc:spChg chg="mod">
          <ac:chgData name="Kothapalli Venkatesh Kiranmai" userId="29faefcf-6f8f-4e38-bb37-f15a23c414a4" providerId="ADAL" clId="{EFA1120B-2899-48B0-B9DE-4B615C0A68DF}" dt="2024-04-15T06:30:33.157" v="48"/>
          <ac:spMkLst>
            <pc:docMk/>
            <pc:sldMk cId="2952697558" sldId="454"/>
            <ac:spMk id="9" creationId="{A9C0707F-CC09-0142-D7BD-02577DA9D8CD}"/>
          </ac:spMkLst>
        </pc:spChg>
        <pc:spChg chg="mod">
          <ac:chgData name="Kothapalli Venkatesh Kiranmai" userId="29faefcf-6f8f-4e38-bb37-f15a23c414a4" providerId="ADAL" clId="{EFA1120B-2899-48B0-B9DE-4B615C0A68DF}" dt="2024-04-15T06:30:33.157" v="48"/>
          <ac:spMkLst>
            <pc:docMk/>
            <pc:sldMk cId="2952697558" sldId="454"/>
            <ac:spMk id="10" creationId="{275A154E-1C51-2111-A5B7-B14BFC779DF8}"/>
          </ac:spMkLst>
        </pc:spChg>
        <pc:spChg chg="mod">
          <ac:chgData name="Kothapalli Venkatesh Kiranmai" userId="29faefcf-6f8f-4e38-bb37-f15a23c414a4" providerId="ADAL" clId="{EFA1120B-2899-48B0-B9DE-4B615C0A68DF}" dt="2024-04-15T06:30:33.157" v="48"/>
          <ac:spMkLst>
            <pc:docMk/>
            <pc:sldMk cId="2952697558" sldId="454"/>
            <ac:spMk id="13" creationId="{41B34F40-AE44-F020-0250-2BCD32484CEE}"/>
          </ac:spMkLst>
        </pc:spChg>
        <pc:spChg chg="mod">
          <ac:chgData name="Kothapalli Venkatesh Kiranmai" userId="29faefcf-6f8f-4e38-bb37-f15a23c414a4" providerId="ADAL" clId="{EFA1120B-2899-48B0-B9DE-4B615C0A68DF}" dt="2024-04-15T06:30:33.157" v="48"/>
          <ac:spMkLst>
            <pc:docMk/>
            <pc:sldMk cId="2952697558" sldId="454"/>
            <ac:spMk id="14" creationId="{F3660EAA-CFA4-4AF0-7D37-E8A83D64A341}"/>
          </ac:spMkLst>
        </pc:spChg>
        <pc:spChg chg="mod">
          <ac:chgData name="Kothapalli Venkatesh Kiranmai" userId="29faefcf-6f8f-4e38-bb37-f15a23c414a4" providerId="ADAL" clId="{EFA1120B-2899-48B0-B9DE-4B615C0A68DF}" dt="2024-04-15T06:30:33.157" v="48"/>
          <ac:spMkLst>
            <pc:docMk/>
            <pc:sldMk cId="2952697558" sldId="454"/>
            <ac:spMk id="15" creationId="{3EEF6690-93EE-DC07-9C1B-D8CF71F493F1}"/>
          </ac:spMkLst>
        </pc:spChg>
        <pc:spChg chg="mod">
          <ac:chgData name="Kothapalli Venkatesh Kiranmai" userId="29faefcf-6f8f-4e38-bb37-f15a23c414a4" providerId="ADAL" clId="{EFA1120B-2899-48B0-B9DE-4B615C0A68DF}" dt="2024-04-15T06:30:33.157" v="48"/>
          <ac:spMkLst>
            <pc:docMk/>
            <pc:sldMk cId="2952697558" sldId="454"/>
            <ac:spMk id="16" creationId="{28C0BB9E-7A7F-B810-C012-A26590BC0BD1}"/>
          </ac:spMkLst>
        </pc:spChg>
        <pc:spChg chg="mod">
          <ac:chgData name="Kothapalli Venkatesh Kiranmai" userId="29faefcf-6f8f-4e38-bb37-f15a23c414a4" providerId="ADAL" clId="{EFA1120B-2899-48B0-B9DE-4B615C0A68DF}" dt="2024-04-15T06:30:33.157" v="48"/>
          <ac:spMkLst>
            <pc:docMk/>
            <pc:sldMk cId="2952697558" sldId="454"/>
            <ac:spMk id="20" creationId="{A9060EE4-6E08-945D-1010-CAD8C30B3671}"/>
          </ac:spMkLst>
        </pc:spChg>
        <pc:spChg chg="mod">
          <ac:chgData name="Kothapalli Venkatesh Kiranmai" userId="29faefcf-6f8f-4e38-bb37-f15a23c414a4" providerId="ADAL" clId="{EFA1120B-2899-48B0-B9DE-4B615C0A68DF}" dt="2024-04-15T06:30:33.157" v="48"/>
          <ac:spMkLst>
            <pc:docMk/>
            <pc:sldMk cId="2952697558" sldId="454"/>
            <ac:spMk id="21" creationId="{30D81E72-4151-EE13-3D7C-4D55B5485C06}"/>
          </ac:spMkLst>
        </pc:spChg>
        <pc:spChg chg="mod">
          <ac:chgData name="Kothapalli Venkatesh Kiranmai" userId="29faefcf-6f8f-4e38-bb37-f15a23c414a4" providerId="ADAL" clId="{EFA1120B-2899-48B0-B9DE-4B615C0A68DF}" dt="2024-04-15T06:30:33.157" v="48"/>
          <ac:spMkLst>
            <pc:docMk/>
            <pc:sldMk cId="2952697558" sldId="454"/>
            <ac:spMk id="22" creationId="{E225398B-0742-F075-A29F-F4AB8DDB337D}"/>
          </ac:spMkLst>
        </pc:spChg>
        <pc:spChg chg="mod">
          <ac:chgData name="Kothapalli Venkatesh Kiranmai" userId="29faefcf-6f8f-4e38-bb37-f15a23c414a4" providerId="ADAL" clId="{EFA1120B-2899-48B0-B9DE-4B615C0A68DF}" dt="2024-04-15T06:30:33.157" v="48"/>
          <ac:spMkLst>
            <pc:docMk/>
            <pc:sldMk cId="2952697558" sldId="454"/>
            <ac:spMk id="23" creationId="{6380BC75-6F4A-DC0C-CD95-99F5C0196903}"/>
          </ac:spMkLst>
        </pc:spChg>
        <pc:spChg chg="mod">
          <ac:chgData name="Kothapalli Venkatesh Kiranmai" userId="29faefcf-6f8f-4e38-bb37-f15a23c414a4" providerId="ADAL" clId="{EFA1120B-2899-48B0-B9DE-4B615C0A68DF}" dt="2024-04-15T06:30:33.157" v="48"/>
          <ac:spMkLst>
            <pc:docMk/>
            <pc:sldMk cId="2952697558" sldId="454"/>
            <ac:spMk id="45" creationId="{1585BDEA-57CE-15E6-2F56-B02F7F7E8E15}"/>
          </ac:spMkLst>
        </pc:spChg>
        <pc:spChg chg="mod">
          <ac:chgData name="Kothapalli Venkatesh Kiranmai" userId="29faefcf-6f8f-4e38-bb37-f15a23c414a4" providerId="ADAL" clId="{EFA1120B-2899-48B0-B9DE-4B615C0A68DF}" dt="2024-04-15T06:30:33.157" v="48"/>
          <ac:spMkLst>
            <pc:docMk/>
            <pc:sldMk cId="2952697558" sldId="454"/>
            <ac:spMk id="46" creationId="{13D305A0-8E5D-DB5F-8FCE-E30A00680781}"/>
          </ac:spMkLst>
        </pc:spChg>
        <pc:spChg chg="mod">
          <ac:chgData name="Kothapalli Venkatesh Kiranmai" userId="29faefcf-6f8f-4e38-bb37-f15a23c414a4" providerId="ADAL" clId="{EFA1120B-2899-48B0-B9DE-4B615C0A68DF}" dt="2024-04-15T06:30:33.157" v="48"/>
          <ac:spMkLst>
            <pc:docMk/>
            <pc:sldMk cId="2952697558" sldId="454"/>
            <ac:spMk id="47" creationId="{BC69DD18-FB54-C0F4-0557-8D6455911BA8}"/>
          </ac:spMkLst>
        </pc:spChg>
        <pc:spChg chg="mod">
          <ac:chgData name="Kothapalli Venkatesh Kiranmai" userId="29faefcf-6f8f-4e38-bb37-f15a23c414a4" providerId="ADAL" clId="{EFA1120B-2899-48B0-B9DE-4B615C0A68DF}" dt="2024-04-15T06:30:33.157" v="48"/>
          <ac:spMkLst>
            <pc:docMk/>
            <pc:sldMk cId="2952697558" sldId="454"/>
            <ac:spMk id="48" creationId="{B7C608D3-A5E3-50BA-705F-463D2B9DBAAA}"/>
          </ac:spMkLst>
        </pc:spChg>
        <pc:spChg chg="mod">
          <ac:chgData name="Kothapalli Venkatesh Kiranmai" userId="29faefcf-6f8f-4e38-bb37-f15a23c414a4" providerId="ADAL" clId="{EFA1120B-2899-48B0-B9DE-4B615C0A68DF}" dt="2024-04-15T06:30:33.157" v="48"/>
          <ac:spMkLst>
            <pc:docMk/>
            <pc:sldMk cId="2952697558" sldId="454"/>
            <ac:spMk id="49" creationId="{0C404FAD-03B1-CDA8-C873-48BC5AFFA015}"/>
          </ac:spMkLst>
        </pc:spChg>
        <pc:spChg chg="mod">
          <ac:chgData name="Kothapalli Venkatesh Kiranmai" userId="29faefcf-6f8f-4e38-bb37-f15a23c414a4" providerId="ADAL" clId="{EFA1120B-2899-48B0-B9DE-4B615C0A68DF}" dt="2024-04-15T06:30:33.157" v="48"/>
          <ac:spMkLst>
            <pc:docMk/>
            <pc:sldMk cId="2952697558" sldId="454"/>
            <ac:spMk id="50" creationId="{0607066C-7E05-026E-61E2-9BF31C790E99}"/>
          </ac:spMkLst>
        </pc:spChg>
        <pc:spChg chg="mod">
          <ac:chgData name="Kothapalli Venkatesh Kiranmai" userId="29faefcf-6f8f-4e38-bb37-f15a23c414a4" providerId="ADAL" clId="{EFA1120B-2899-48B0-B9DE-4B615C0A68DF}" dt="2024-04-15T06:30:33.157" v="48"/>
          <ac:spMkLst>
            <pc:docMk/>
            <pc:sldMk cId="2952697558" sldId="454"/>
            <ac:spMk id="51" creationId="{224869FF-8419-580D-8A04-BBBC474D7D5F}"/>
          </ac:spMkLst>
        </pc:spChg>
        <pc:spChg chg="mod">
          <ac:chgData name="Kothapalli Venkatesh Kiranmai" userId="29faefcf-6f8f-4e38-bb37-f15a23c414a4" providerId="ADAL" clId="{EFA1120B-2899-48B0-B9DE-4B615C0A68DF}" dt="2024-04-15T06:30:33.157" v="48"/>
          <ac:spMkLst>
            <pc:docMk/>
            <pc:sldMk cId="2952697558" sldId="454"/>
            <ac:spMk id="52" creationId="{4A18708A-931B-B78B-5358-EAAB9331BD49}"/>
          </ac:spMkLst>
        </pc:spChg>
        <pc:spChg chg="mod">
          <ac:chgData name="Kothapalli Venkatesh Kiranmai" userId="29faefcf-6f8f-4e38-bb37-f15a23c414a4" providerId="ADAL" clId="{EFA1120B-2899-48B0-B9DE-4B615C0A68DF}" dt="2024-04-15T06:30:33.157" v="48"/>
          <ac:spMkLst>
            <pc:docMk/>
            <pc:sldMk cId="2952697558" sldId="454"/>
            <ac:spMk id="53" creationId="{4F922D1C-BE33-9FFA-4909-ECBBB7FDFAFF}"/>
          </ac:spMkLst>
        </pc:spChg>
        <pc:spChg chg="mod">
          <ac:chgData name="Kothapalli Venkatesh Kiranmai" userId="29faefcf-6f8f-4e38-bb37-f15a23c414a4" providerId="ADAL" clId="{EFA1120B-2899-48B0-B9DE-4B615C0A68DF}" dt="2024-04-15T06:30:33.157" v="48"/>
          <ac:spMkLst>
            <pc:docMk/>
            <pc:sldMk cId="2952697558" sldId="454"/>
            <ac:spMk id="57" creationId="{6358FA24-4B4A-1006-EFB7-1C6A95CF4C41}"/>
          </ac:spMkLst>
        </pc:spChg>
        <pc:spChg chg="mod">
          <ac:chgData name="Kothapalli Venkatesh Kiranmai" userId="29faefcf-6f8f-4e38-bb37-f15a23c414a4" providerId="ADAL" clId="{EFA1120B-2899-48B0-B9DE-4B615C0A68DF}" dt="2024-04-15T06:30:33.157" v="48"/>
          <ac:spMkLst>
            <pc:docMk/>
            <pc:sldMk cId="2952697558" sldId="454"/>
            <ac:spMk id="61" creationId="{2D7F5881-429C-6064-217B-1842F2B08EFA}"/>
          </ac:spMkLst>
        </pc:spChg>
        <pc:spChg chg="mod">
          <ac:chgData name="Kothapalli Venkatesh Kiranmai" userId="29faefcf-6f8f-4e38-bb37-f15a23c414a4" providerId="ADAL" clId="{EFA1120B-2899-48B0-B9DE-4B615C0A68DF}" dt="2024-04-15T06:30:33.157" v="48"/>
          <ac:spMkLst>
            <pc:docMk/>
            <pc:sldMk cId="2952697558" sldId="454"/>
            <ac:spMk id="62" creationId="{CC285D97-6419-B8FF-F9E2-EA97DA0D6E2E}"/>
          </ac:spMkLst>
        </pc:spChg>
        <pc:spChg chg="mod">
          <ac:chgData name="Kothapalli Venkatesh Kiranmai" userId="29faefcf-6f8f-4e38-bb37-f15a23c414a4" providerId="ADAL" clId="{EFA1120B-2899-48B0-B9DE-4B615C0A68DF}" dt="2024-04-15T06:30:33.157" v="48"/>
          <ac:spMkLst>
            <pc:docMk/>
            <pc:sldMk cId="2952697558" sldId="454"/>
            <ac:spMk id="66" creationId="{6D55A2A5-2801-52FA-1F42-205C580A651B}"/>
          </ac:spMkLst>
        </pc:spChg>
        <pc:spChg chg="mod">
          <ac:chgData name="Kothapalli Venkatesh Kiranmai" userId="29faefcf-6f8f-4e38-bb37-f15a23c414a4" providerId="ADAL" clId="{EFA1120B-2899-48B0-B9DE-4B615C0A68DF}" dt="2024-04-15T06:30:33.157" v="48"/>
          <ac:spMkLst>
            <pc:docMk/>
            <pc:sldMk cId="2952697558" sldId="454"/>
            <ac:spMk id="67" creationId="{5A30F41F-E1D2-B471-A82D-F869126017D5}"/>
          </ac:spMkLst>
        </pc:spChg>
        <pc:spChg chg="mod">
          <ac:chgData name="Kothapalli Venkatesh Kiranmai" userId="29faefcf-6f8f-4e38-bb37-f15a23c414a4" providerId="ADAL" clId="{EFA1120B-2899-48B0-B9DE-4B615C0A68DF}" dt="2024-04-15T06:30:33.157" v="48"/>
          <ac:spMkLst>
            <pc:docMk/>
            <pc:sldMk cId="2952697558" sldId="454"/>
            <ac:spMk id="68" creationId="{FE26D6C1-A156-EB7C-93E1-6710A4A94DBC}"/>
          </ac:spMkLst>
        </pc:spChg>
        <pc:spChg chg="mod">
          <ac:chgData name="Kothapalli Venkatesh Kiranmai" userId="29faefcf-6f8f-4e38-bb37-f15a23c414a4" providerId="ADAL" clId="{EFA1120B-2899-48B0-B9DE-4B615C0A68DF}" dt="2024-04-15T06:30:33.157" v="48"/>
          <ac:spMkLst>
            <pc:docMk/>
            <pc:sldMk cId="2952697558" sldId="454"/>
            <ac:spMk id="69" creationId="{B5CF5A31-5BB5-AB5C-7F3B-94BC525B33D4}"/>
          </ac:spMkLst>
        </pc:spChg>
        <pc:spChg chg="mod">
          <ac:chgData name="Kothapalli Venkatesh Kiranmai" userId="29faefcf-6f8f-4e38-bb37-f15a23c414a4" providerId="ADAL" clId="{EFA1120B-2899-48B0-B9DE-4B615C0A68DF}" dt="2024-04-15T06:30:33.157" v="48"/>
          <ac:spMkLst>
            <pc:docMk/>
            <pc:sldMk cId="2952697558" sldId="454"/>
            <ac:spMk id="70" creationId="{57FA9675-FD54-327E-B93E-E37BCEF9D189}"/>
          </ac:spMkLst>
        </pc:spChg>
        <pc:spChg chg="mod">
          <ac:chgData name="Kothapalli Venkatesh Kiranmai" userId="29faefcf-6f8f-4e38-bb37-f15a23c414a4" providerId="ADAL" clId="{EFA1120B-2899-48B0-B9DE-4B615C0A68DF}" dt="2024-04-15T06:30:33.157" v="48"/>
          <ac:spMkLst>
            <pc:docMk/>
            <pc:sldMk cId="2952697558" sldId="454"/>
            <ac:spMk id="71" creationId="{BB68BE82-32D4-5B24-6B8E-A0C4F6711D63}"/>
          </ac:spMkLst>
        </pc:spChg>
        <pc:spChg chg="mod">
          <ac:chgData name="Kothapalli Venkatesh Kiranmai" userId="29faefcf-6f8f-4e38-bb37-f15a23c414a4" providerId="ADAL" clId="{EFA1120B-2899-48B0-B9DE-4B615C0A68DF}" dt="2024-04-15T06:30:33.157" v="48"/>
          <ac:spMkLst>
            <pc:docMk/>
            <pc:sldMk cId="2952697558" sldId="454"/>
            <ac:spMk id="72" creationId="{B0E845D5-41CF-A281-DD92-C32E29A1700E}"/>
          </ac:spMkLst>
        </pc:spChg>
        <pc:spChg chg="mod">
          <ac:chgData name="Kothapalli Venkatesh Kiranmai" userId="29faefcf-6f8f-4e38-bb37-f15a23c414a4" providerId="ADAL" clId="{EFA1120B-2899-48B0-B9DE-4B615C0A68DF}" dt="2024-04-15T06:30:33.157" v="48"/>
          <ac:spMkLst>
            <pc:docMk/>
            <pc:sldMk cId="2952697558" sldId="454"/>
            <ac:spMk id="73" creationId="{54BA94F5-5CE8-7A17-290F-7CA13DF7E088}"/>
          </ac:spMkLst>
        </pc:spChg>
        <pc:spChg chg="mod">
          <ac:chgData name="Kothapalli Venkatesh Kiranmai" userId="29faefcf-6f8f-4e38-bb37-f15a23c414a4" providerId="ADAL" clId="{EFA1120B-2899-48B0-B9DE-4B615C0A68DF}" dt="2024-04-15T06:30:33.157" v="48"/>
          <ac:spMkLst>
            <pc:docMk/>
            <pc:sldMk cId="2952697558" sldId="454"/>
            <ac:spMk id="74" creationId="{3C064764-A9D6-5CA4-65FF-1DAA042EC838}"/>
          </ac:spMkLst>
        </pc:spChg>
        <pc:spChg chg="mod">
          <ac:chgData name="Kothapalli Venkatesh Kiranmai" userId="29faefcf-6f8f-4e38-bb37-f15a23c414a4" providerId="ADAL" clId="{EFA1120B-2899-48B0-B9DE-4B615C0A68DF}" dt="2024-04-15T06:30:33.157" v="48"/>
          <ac:spMkLst>
            <pc:docMk/>
            <pc:sldMk cId="2952697558" sldId="454"/>
            <ac:spMk id="75" creationId="{8D2205C1-D9C9-2EAE-A6C4-E625A81ED6CD}"/>
          </ac:spMkLst>
        </pc:spChg>
        <pc:spChg chg="mod">
          <ac:chgData name="Kothapalli Venkatesh Kiranmai" userId="29faefcf-6f8f-4e38-bb37-f15a23c414a4" providerId="ADAL" clId="{EFA1120B-2899-48B0-B9DE-4B615C0A68DF}" dt="2024-04-15T06:30:33.157" v="48"/>
          <ac:spMkLst>
            <pc:docMk/>
            <pc:sldMk cId="2952697558" sldId="454"/>
            <ac:spMk id="76" creationId="{4C87F7CE-2593-2472-2256-2995E256DAE5}"/>
          </ac:spMkLst>
        </pc:spChg>
        <pc:spChg chg="mod">
          <ac:chgData name="Kothapalli Venkatesh Kiranmai" userId="29faefcf-6f8f-4e38-bb37-f15a23c414a4" providerId="ADAL" clId="{EFA1120B-2899-48B0-B9DE-4B615C0A68DF}" dt="2024-04-15T06:30:33.157" v="48"/>
          <ac:spMkLst>
            <pc:docMk/>
            <pc:sldMk cId="2952697558" sldId="454"/>
            <ac:spMk id="77" creationId="{7264C39F-7E78-9C47-D4D2-2BBE759D82BF}"/>
          </ac:spMkLst>
        </pc:spChg>
        <pc:spChg chg="mod">
          <ac:chgData name="Kothapalli Venkatesh Kiranmai" userId="29faefcf-6f8f-4e38-bb37-f15a23c414a4" providerId="ADAL" clId="{EFA1120B-2899-48B0-B9DE-4B615C0A68DF}" dt="2024-04-15T06:30:33.157" v="48"/>
          <ac:spMkLst>
            <pc:docMk/>
            <pc:sldMk cId="2952697558" sldId="454"/>
            <ac:spMk id="78" creationId="{9D75F23A-F32E-18A9-AA46-228A72D0B2DB}"/>
          </ac:spMkLst>
        </pc:spChg>
        <pc:spChg chg="mod">
          <ac:chgData name="Kothapalli Venkatesh Kiranmai" userId="29faefcf-6f8f-4e38-bb37-f15a23c414a4" providerId="ADAL" clId="{EFA1120B-2899-48B0-B9DE-4B615C0A68DF}" dt="2024-04-15T06:30:33.157" v="48"/>
          <ac:spMkLst>
            <pc:docMk/>
            <pc:sldMk cId="2952697558" sldId="454"/>
            <ac:spMk id="79" creationId="{76FB319F-3DE6-33A0-4A0E-CABE1595D3DF}"/>
          </ac:spMkLst>
        </pc:spChg>
        <pc:spChg chg="mod">
          <ac:chgData name="Kothapalli Venkatesh Kiranmai" userId="29faefcf-6f8f-4e38-bb37-f15a23c414a4" providerId="ADAL" clId="{EFA1120B-2899-48B0-B9DE-4B615C0A68DF}" dt="2024-04-15T06:30:33.157" v="48"/>
          <ac:spMkLst>
            <pc:docMk/>
            <pc:sldMk cId="2952697558" sldId="454"/>
            <ac:spMk id="80" creationId="{BF9DF642-B4FE-4259-8AB3-5C632FEC1C15}"/>
          </ac:spMkLst>
        </pc:spChg>
        <pc:spChg chg="mod">
          <ac:chgData name="Kothapalli Venkatesh Kiranmai" userId="29faefcf-6f8f-4e38-bb37-f15a23c414a4" providerId="ADAL" clId="{EFA1120B-2899-48B0-B9DE-4B615C0A68DF}" dt="2024-04-15T06:30:33.157" v="48"/>
          <ac:spMkLst>
            <pc:docMk/>
            <pc:sldMk cId="2952697558" sldId="454"/>
            <ac:spMk id="81" creationId="{CD9473D9-F682-5530-10C9-FA7EDC088755}"/>
          </ac:spMkLst>
        </pc:spChg>
        <pc:spChg chg="mod">
          <ac:chgData name="Kothapalli Venkatesh Kiranmai" userId="29faefcf-6f8f-4e38-bb37-f15a23c414a4" providerId="ADAL" clId="{EFA1120B-2899-48B0-B9DE-4B615C0A68DF}" dt="2024-04-15T06:30:33.157" v="48"/>
          <ac:spMkLst>
            <pc:docMk/>
            <pc:sldMk cId="2952697558" sldId="454"/>
            <ac:spMk id="87" creationId="{4B59330B-F6ED-7AF1-3446-7A6E80284366}"/>
          </ac:spMkLst>
        </pc:spChg>
        <pc:spChg chg="mod">
          <ac:chgData name="Kothapalli Venkatesh Kiranmai" userId="29faefcf-6f8f-4e38-bb37-f15a23c414a4" providerId="ADAL" clId="{EFA1120B-2899-48B0-B9DE-4B615C0A68DF}" dt="2024-04-15T06:30:33.157" v="48"/>
          <ac:spMkLst>
            <pc:docMk/>
            <pc:sldMk cId="2952697558" sldId="454"/>
            <ac:spMk id="88" creationId="{0504ABFE-7AB9-4277-103B-410D08210760}"/>
          </ac:spMkLst>
        </pc:spChg>
        <pc:spChg chg="mod">
          <ac:chgData name="Kothapalli Venkatesh Kiranmai" userId="29faefcf-6f8f-4e38-bb37-f15a23c414a4" providerId="ADAL" clId="{EFA1120B-2899-48B0-B9DE-4B615C0A68DF}" dt="2024-04-15T06:30:33.157" v="48"/>
          <ac:spMkLst>
            <pc:docMk/>
            <pc:sldMk cId="2952697558" sldId="454"/>
            <ac:spMk id="89" creationId="{7120AD74-09CA-C9B3-5A33-885CC538649C}"/>
          </ac:spMkLst>
        </pc:spChg>
        <pc:spChg chg="mod">
          <ac:chgData name="Kothapalli Venkatesh Kiranmai" userId="29faefcf-6f8f-4e38-bb37-f15a23c414a4" providerId="ADAL" clId="{EFA1120B-2899-48B0-B9DE-4B615C0A68DF}" dt="2024-04-15T06:30:33.157" v="48"/>
          <ac:spMkLst>
            <pc:docMk/>
            <pc:sldMk cId="2952697558" sldId="454"/>
            <ac:spMk id="90" creationId="{258B3A3B-A5E8-357E-BCE3-F8C24EE17C31}"/>
          </ac:spMkLst>
        </pc:spChg>
        <pc:spChg chg="mod">
          <ac:chgData name="Kothapalli Venkatesh Kiranmai" userId="29faefcf-6f8f-4e38-bb37-f15a23c414a4" providerId="ADAL" clId="{EFA1120B-2899-48B0-B9DE-4B615C0A68DF}" dt="2024-04-15T06:30:33.157" v="48"/>
          <ac:spMkLst>
            <pc:docMk/>
            <pc:sldMk cId="2952697558" sldId="454"/>
            <ac:spMk id="91" creationId="{FAE431E7-1E42-9A3B-C895-9E2C71DD2854}"/>
          </ac:spMkLst>
        </pc:spChg>
        <pc:spChg chg="mod">
          <ac:chgData name="Kothapalli Venkatesh Kiranmai" userId="29faefcf-6f8f-4e38-bb37-f15a23c414a4" providerId="ADAL" clId="{EFA1120B-2899-48B0-B9DE-4B615C0A68DF}" dt="2024-04-15T06:30:33.157" v="48"/>
          <ac:spMkLst>
            <pc:docMk/>
            <pc:sldMk cId="2952697558" sldId="454"/>
            <ac:spMk id="92" creationId="{00E5B57B-E7A1-9A1E-2895-B36AD946BBEC}"/>
          </ac:spMkLst>
        </pc:spChg>
        <pc:spChg chg="mod">
          <ac:chgData name="Kothapalli Venkatesh Kiranmai" userId="29faefcf-6f8f-4e38-bb37-f15a23c414a4" providerId="ADAL" clId="{EFA1120B-2899-48B0-B9DE-4B615C0A68DF}" dt="2024-04-15T06:30:33.157" v="48"/>
          <ac:spMkLst>
            <pc:docMk/>
            <pc:sldMk cId="2952697558" sldId="454"/>
            <ac:spMk id="93" creationId="{C43D7AA8-A3E9-45F7-96B8-88212E0E2EBC}"/>
          </ac:spMkLst>
        </pc:spChg>
        <pc:spChg chg="mod">
          <ac:chgData name="Kothapalli Venkatesh Kiranmai" userId="29faefcf-6f8f-4e38-bb37-f15a23c414a4" providerId="ADAL" clId="{EFA1120B-2899-48B0-B9DE-4B615C0A68DF}" dt="2024-04-15T06:30:33.157" v="48"/>
          <ac:spMkLst>
            <pc:docMk/>
            <pc:sldMk cId="2952697558" sldId="454"/>
            <ac:spMk id="94" creationId="{CDBFA65F-90A4-8A33-C34E-192D0BE4200B}"/>
          </ac:spMkLst>
        </pc:spChg>
        <pc:spChg chg="mod">
          <ac:chgData name="Kothapalli Venkatesh Kiranmai" userId="29faefcf-6f8f-4e38-bb37-f15a23c414a4" providerId="ADAL" clId="{EFA1120B-2899-48B0-B9DE-4B615C0A68DF}" dt="2024-04-15T06:30:33.157" v="48"/>
          <ac:spMkLst>
            <pc:docMk/>
            <pc:sldMk cId="2952697558" sldId="454"/>
            <ac:spMk id="95" creationId="{50E63238-D5D4-343D-4707-0A0B508051DC}"/>
          </ac:spMkLst>
        </pc:spChg>
        <pc:spChg chg="mod">
          <ac:chgData name="Kothapalli Venkatesh Kiranmai" userId="29faefcf-6f8f-4e38-bb37-f15a23c414a4" providerId="ADAL" clId="{EFA1120B-2899-48B0-B9DE-4B615C0A68DF}" dt="2024-04-15T06:30:33.157" v="48"/>
          <ac:spMkLst>
            <pc:docMk/>
            <pc:sldMk cId="2952697558" sldId="454"/>
            <ac:spMk id="96" creationId="{BCD86FFF-1CF8-596E-F31A-E17E7936671D}"/>
          </ac:spMkLst>
        </pc:spChg>
        <pc:spChg chg="mod">
          <ac:chgData name="Kothapalli Venkatesh Kiranmai" userId="29faefcf-6f8f-4e38-bb37-f15a23c414a4" providerId="ADAL" clId="{EFA1120B-2899-48B0-B9DE-4B615C0A68DF}" dt="2024-04-15T06:30:33.157" v="48"/>
          <ac:spMkLst>
            <pc:docMk/>
            <pc:sldMk cId="2952697558" sldId="454"/>
            <ac:spMk id="97" creationId="{75A07997-5006-B2B9-9D60-51D5C0B8E83A}"/>
          </ac:spMkLst>
        </pc:spChg>
        <pc:spChg chg="mod">
          <ac:chgData name="Kothapalli Venkatesh Kiranmai" userId="29faefcf-6f8f-4e38-bb37-f15a23c414a4" providerId="ADAL" clId="{EFA1120B-2899-48B0-B9DE-4B615C0A68DF}" dt="2024-04-15T06:30:33.157" v="48"/>
          <ac:spMkLst>
            <pc:docMk/>
            <pc:sldMk cId="2952697558" sldId="454"/>
            <ac:spMk id="98" creationId="{46424182-2CED-FD0A-C121-B3CE332B1B35}"/>
          </ac:spMkLst>
        </pc:spChg>
        <pc:spChg chg="mod">
          <ac:chgData name="Kothapalli Venkatesh Kiranmai" userId="29faefcf-6f8f-4e38-bb37-f15a23c414a4" providerId="ADAL" clId="{EFA1120B-2899-48B0-B9DE-4B615C0A68DF}" dt="2024-04-15T06:30:33.157" v="48"/>
          <ac:spMkLst>
            <pc:docMk/>
            <pc:sldMk cId="2952697558" sldId="454"/>
            <ac:spMk id="99" creationId="{207D0CC3-36D2-4EBC-1E7F-DDF4CDBE6CCB}"/>
          </ac:spMkLst>
        </pc:spChg>
        <pc:spChg chg="mod">
          <ac:chgData name="Kothapalli Venkatesh Kiranmai" userId="29faefcf-6f8f-4e38-bb37-f15a23c414a4" providerId="ADAL" clId="{EFA1120B-2899-48B0-B9DE-4B615C0A68DF}" dt="2024-04-15T06:30:33.157" v="48"/>
          <ac:spMkLst>
            <pc:docMk/>
            <pc:sldMk cId="2952697558" sldId="454"/>
            <ac:spMk id="100" creationId="{2572B003-1EC8-B2FE-A296-F377BA643BAA}"/>
          </ac:spMkLst>
        </pc:spChg>
        <pc:spChg chg="mod">
          <ac:chgData name="Kothapalli Venkatesh Kiranmai" userId="29faefcf-6f8f-4e38-bb37-f15a23c414a4" providerId="ADAL" clId="{EFA1120B-2899-48B0-B9DE-4B615C0A68DF}" dt="2024-04-15T06:30:33.157" v="48"/>
          <ac:spMkLst>
            <pc:docMk/>
            <pc:sldMk cId="2952697558" sldId="454"/>
            <ac:spMk id="101" creationId="{D4604795-CD0B-D344-B96A-BE234670FDE1}"/>
          </ac:spMkLst>
        </pc:spChg>
        <pc:spChg chg="mod">
          <ac:chgData name="Kothapalli Venkatesh Kiranmai" userId="29faefcf-6f8f-4e38-bb37-f15a23c414a4" providerId="ADAL" clId="{EFA1120B-2899-48B0-B9DE-4B615C0A68DF}" dt="2024-04-15T06:30:33.157" v="48"/>
          <ac:spMkLst>
            <pc:docMk/>
            <pc:sldMk cId="2952697558" sldId="454"/>
            <ac:spMk id="102" creationId="{2949B40D-2B41-A011-8099-F69F21C91BBA}"/>
          </ac:spMkLst>
        </pc:spChg>
        <pc:spChg chg="mod">
          <ac:chgData name="Kothapalli Venkatesh Kiranmai" userId="29faefcf-6f8f-4e38-bb37-f15a23c414a4" providerId="ADAL" clId="{EFA1120B-2899-48B0-B9DE-4B615C0A68DF}" dt="2024-04-15T06:30:33.157" v="48"/>
          <ac:spMkLst>
            <pc:docMk/>
            <pc:sldMk cId="2952697558" sldId="454"/>
            <ac:spMk id="103" creationId="{1D4DAA12-A924-0ADD-C52C-DB133671C725}"/>
          </ac:spMkLst>
        </pc:spChg>
        <pc:spChg chg="mod">
          <ac:chgData name="Kothapalli Venkatesh Kiranmai" userId="29faefcf-6f8f-4e38-bb37-f15a23c414a4" providerId="ADAL" clId="{EFA1120B-2899-48B0-B9DE-4B615C0A68DF}" dt="2024-04-15T06:30:33.157" v="48"/>
          <ac:spMkLst>
            <pc:docMk/>
            <pc:sldMk cId="2952697558" sldId="454"/>
            <ac:spMk id="104" creationId="{3F785B9F-4D31-76AE-8446-2E544A127904}"/>
          </ac:spMkLst>
        </pc:spChg>
        <pc:grpChg chg="add mod">
          <ac:chgData name="Kothapalli Venkatesh Kiranmai" userId="29faefcf-6f8f-4e38-bb37-f15a23c414a4" providerId="ADAL" clId="{EFA1120B-2899-48B0-B9DE-4B615C0A68DF}" dt="2024-04-15T06:30:37.785" v="49" actId="1076"/>
          <ac:grpSpMkLst>
            <pc:docMk/>
            <pc:sldMk cId="2952697558" sldId="454"/>
            <ac:grpSpMk id="4" creationId="{94DD32F3-98CC-CB63-E121-C9522DBC821D}"/>
          </ac:grpSpMkLst>
        </pc:grpChg>
        <pc:grpChg chg="mod">
          <ac:chgData name="Kothapalli Venkatesh Kiranmai" userId="29faefcf-6f8f-4e38-bb37-f15a23c414a4" providerId="ADAL" clId="{EFA1120B-2899-48B0-B9DE-4B615C0A68DF}" dt="2024-04-15T06:30:33.157" v="48"/>
          <ac:grpSpMkLst>
            <pc:docMk/>
            <pc:sldMk cId="2952697558" sldId="454"/>
            <ac:grpSpMk id="11" creationId="{9905AA54-F83C-F023-7FF9-042E19942E18}"/>
          </ac:grpSpMkLst>
        </pc:grpChg>
        <pc:grpChg chg="mod">
          <ac:chgData name="Kothapalli Venkatesh Kiranmai" userId="29faefcf-6f8f-4e38-bb37-f15a23c414a4" providerId="ADAL" clId="{EFA1120B-2899-48B0-B9DE-4B615C0A68DF}" dt="2024-04-15T06:30:33.157" v="48"/>
          <ac:grpSpMkLst>
            <pc:docMk/>
            <pc:sldMk cId="2952697558" sldId="454"/>
            <ac:grpSpMk id="12" creationId="{67840B61-726C-8664-7B9B-4F02521B2350}"/>
          </ac:grpSpMkLst>
        </pc:grpChg>
        <pc:grpChg chg="mod">
          <ac:chgData name="Kothapalli Venkatesh Kiranmai" userId="29faefcf-6f8f-4e38-bb37-f15a23c414a4" providerId="ADAL" clId="{EFA1120B-2899-48B0-B9DE-4B615C0A68DF}" dt="2024-04-15T06:30:33.157" v="48"/>
          <ac:grpSpMkLst>
            <pc:docMk/>
            <pc:sldMk cId="2952697558" sldId="454"/>
            <ac:grpSpMk id="17" creationId="{A77553E9-4CD8-A1C6-0987-887BEA2A2B90}"/>
          </ac:grpSpMkLst>
        </pc:grpChg>
        <pc:grpChg chg="mod">
          <ac:chgData name="Kothapalli Venkatesh Kiranmai" userId="29faefcf-6f8f-4e38-bb37-f15a23c414a4" providerId="ADAL" clId="{EFA1120B-2899-48B0-B9DE-4B615C0A68DF}" dt="2024-04-15T06:30:33.157" v="48"/>
          <ac:grpSpMkLst>
            <pc:docMk/>
            <pc:sldMk cId="2952697558" sldId="454"/>
            <ac:grpSpMk id="18" creationId="{A8518A3F-2E01-CFA3-E5B8-083002B2675E}"/>
          </ac:grpSpMkLst>
        </pc:grpChg>
        <pc:grpChg chg="mod">
          <ac:chgData name="Kothapalli Venkatesh Kiranmai" userId="29faefcf-6f8f-4e38-bb37-f15a23c414a4" providerId="ADAL" clId="{EFA1120B-2899-48B0-B9DE-4B615C0A68DF}" dt="2024-04-15T06:30:33.157" v="48"/>
          <ac:grpSpMkLst>
            <pc:docMk/>
            <pc:sldMk cId="2952697558" sldId="454"/>
            <ac:grpSpMk id="19" creationId="{168012F0-EF8A-9829-624A-C2CFD122C20A}"/>
          </ac:grpSpMkLst>
        </pc:grpChg>
        <pc:grpChg chg="mod">
          <ac:chgData name="Kothapalli Venkatesh Kiranmai" userId="29faefcf-6f8f-4e38-bb37-f15a23c414a4" providerId="ADAL" clId="{EFA1120B-2899-48B0-B9DE-4B615C0A68DF}" dt="2024-04-15T06:30:33.157" v="48"/>
          <ac:grpSpMkLst>
            <pc:docMk/>
            <pc:sldMk cId="2952697558" sldId="454"/>
            <ac:grpSpMk id="25" creationId="{A46C2296-862B-31DD-AAC6-396F748DD250}"/>
          </ac:grpSpMkLst>
        </pc:grpChg>
        <pc:grpChg chg="mod">
          <ac:chgData name="Kothapalli Venkatesh Kiranmai" userId="29faefcf-6f8f-4e38-bb37-f15a23c414a4" providerId="ADAL" clId="{EFA1120B-2899-48B0-B9DE-4B615C0A68DF}" dt="2024-04-15T06:30:33.157" v="48"/>
          <ac:grpSpMkLst>
            <pc:docMk/>
            <pc:sldMk cId="2952697558" sldId="454"/>
            <ac:grpSpMk id="26" creationId="{99FBCF9D-5A80-4D82-C6CE-FADA65E5CF92}"/>
          </ac:grpSpMkLst>
        </pc:grpChg>
        <pc:grpChg chg="mod">
          <ac:chgData name="Kothapalli Venkatesh Kiranmai" userId="29faefcf-6f8f-4e38-bb37-f15a23c414a4" providerId="ADAL" clId="{EFA1120B-2899-48B0-B9DE-4B615C0A68DF}" dt="2024-04-15T06:30:33.157" v="48"/>
          <ac:grpSpMkLst>
            <pc:docMk/>
            <pc:sldMk cId="2952697558" sldId="454"/>
            <ac:grpSpMk id="27" creationId="{D2D5E880-6935-2AB0-DCD5-F16D1FD85B46}"/>
          </ac:grpSpMkLst>
        </pc:grpChg>
        <pc:grpChg chg="mod">
          <ac:chgData name="Kothapalli Venkatesh Kiranmai" userId="29faefcf-6f8f-4e38-bb37-f15a23c414a4" providerId="ADAL" clId="{EFA1120B-2899-48B0-B9DE-4B615C0A68DF}" dt="2024-04-15T06:30:33.157" v="48"/>
          <ac:grpSpMkLst>
            <pc:docMk/>
            <pc:sldMk cId="2952697558" sldId="454"/>
            <ac:grpSpMk id="28" creationId="{EEC03EC3-26F9-5FFB-CB27-34FD588F0BE4}"/>
          </ac:grpSpMkLst>
        </pc:grpChg>
        <pc:grpChg chg="mod">
          <ac:chgData name="Kothapalli Venkatesh Kiranmai" userId="29faefcf-6f8f-4e38-bb37-f15a23c414a4" providerId="ADAL" clId="{EFA1120B-2899-48B0-B9DE-4B615C0A68DF}" dt="2024-04-15T06:30:33.157" v="48"/>
          <ac:grpSpMkLst>
            <pc:docMk/>
            <pc:sldMk cId="2952697558" sldId="454"/>
            <ac:grpSpMk id="29" creationId="{646F6FC8-E761-8557-2C7A-3BE33602A6E6}"/>
          </ac:grpSpMkLst>
        </pc:grpChg>
        <pc:grpChg chg="mod">
          <ac:chgData name="Kothapalli Venkatesh Kiranmai" userId="29faefcf-6f8f-4e38-bb37-f15a23c414a4" providerId="ADAL" clId="{EFA1120B-2899-48B0-B9DE-4B615C0A68DF}" dt="2024-04-15T06:30:33.157" v="48"/>
          <ac:grpSpMkLst>
            <pc:docMk/>
            <pc:sldMk cId="2952697558" sldId="454"/>
            <ac:grpSpMk id="34" creationId="{9266C69E-6FFD-06F0-9819-01D628E1C40A}"/>
          </ac:grpSpMkLst>
        </pc:grpChg>
        <pc:grpChg chg="mod">
          <ac:chgData name="Kothapalli Venkatesh Kiranmai" userId="29faefcf-6f8f-4e38-bb37-f15a23c414a4" providerId="ADAL" clId="{EFA1120B-2899-48B0-B9DE-4B615C0A68DF}" dt="2024-04-15T06:30:33.157" v="48"/>
          <ac:grpSpMkLst>
            <pc:docMk/>
            <pc:sldMk cId="2952697558" sldId="454"/>
            <ac:grpSpMk id="35" creationId="{BDD5BE8F-1A87-1BAD-3905-9CEFB618BA07}"/>
          </ac:grpSpMkLst>
        </pc:grpChg>
        <pc:grpChg chg="mod">
          <ac:chgData name="Kothapalli Venkatesh Kiranmai" userId="29faefcf-6f8f-4e38-bb37-f15a23c414a4" providerId="ADAL" clId="{EFA1120B-2899-48B0-B9DE-4B615C0A68DF}" dt="2024-04-15T06:30:33.157" v="48"/>
          <ac:grpSpMkLst>
            <pc:docMk/>
            <pc:sldMk cId="2952697558" sldId="454"/>
            <ac:grpSpMk id="36" creationId="{D23B34E8-1691-99F6-E462-441126495A4B}"/>
          </ac:grpSpMkLst>
        </pc:grpChg>
        <pc:grpChg chg="mod">
          <ac:chgData name="Kothapalli Venkatesh Kiranmai" userId="29faefcf-6f8f-4e38-bb37-f15a23c414a4" providerId="ADAL" clId="{EFA1120B-2899-48B0-B9DE-4B615C0A68DF}" dt="2024-04-15T06:30:33.157" v="48"/>
          <ac:grpSpMkLst>
            <pc:docMk/>
            <pc:sldMk cId="2952697558" sldId="454"/>
            <ac:grpSpMk id="43" creationId="{B1E01F17-94DA-3B8B-7AE9-049AC19078C9}"/>
          </ac:grpSpMkLst>
        </pc:grpChg>
        <pc:grpChg chg="mod">
          <ac:chgData name="Kothapalli Venkatesh Kiranmai" userId="29faefcf-6f8f-4e38-bb37-f15a23c414a4" providerId="ADAL" clId="{EFA1120B-2899-48B0-B9DE-4B615C0A68DF}" dt="2024-04-15T06:30:33.157" v="48"/>
          <ac:grpSpMkLst>
            <pc:docMk/>
            <pc:sldMk cId="2952697558" sldId="454"/>
            <ac:grpSpMk id="54" creationId="{A811B97A-EB4A-ED46-3F13-7512907555A2}"/>
          </ac:grpSpMkLst>
        </pc:grpChg>
        <pc:grpChg chg="mod">
          <ac:chgData name="Kothapalli Venkatesh Kiranmai" userId="29faefcf-6f8f-4e38-bb37-f15a23c414a4" providerId="ADAL" clId="{EFA1120B-2899-48B0-B9DE-4B615C0A68DF}" dt="2024-04-15T06:30:33.157" v="48"/>
          <ac:grpSpMkLst>
            <pc:docMk/>
            <pc:sldMk cId="2952697558" sldId="454"/>
            <ac:grpSpMk id="58" creationId="{376443D9-5949-2783-B60D-C55FDFECDE0D}"/>
          </ac:grpSpMkLst>
        </pc:grpChg>
        <pc:grpChg chg="mod">
          <ac:chgData name="Kothapalli Venkatesh Kiranmai" userId="29faefcf-6f8f-4e38-bb37-f15a23c414a4" providerId="ADAL" clId="{EFA1120B-2899-48B0-B9DE-4B615C0A68DF}" dt="2024-04-15T06:30:33.157" v="48"/>
          <ac:grpSpMkLst>
            <pc:docMk/>
            <pc:sldMk cId="2952697558" sldId="454"/>
            <ac:grpSpMk id="63" creationId="{CEDA8A22-AA2A-A23C-92A4-F7ADBE328BAA}"/>
          </ac:grpSpMkLst>
        </pc:grpChg>
        <pc:grpChg chg="mod">
          <ac:chgData name="Kothapalli Venkatesh Kiranmai" userId="29faefcf-6f8f-4e38-bb37-f15a23c414a4" providerId="ADAL" clId="{EFA1120B-2899-48B0-B9DE-4B615C0A68DF}" dt="2024-04-15T06:30:33.157" v="48"/>
          <ac:grpSpMkLst>
            <pc:docMk/>
            <pc:sldMk cId="2952697558" sldId="454"/>
            <ac:grpSpMk id="64" creationId="{0AC0EC59-7B4A-5180-3D60-33B8F12771EC}"/>
          </ac:grpSpMkLst>
        </pc:grpChg>
        <pc:grpChg chg="mod">
          <ac:chgData name="Kothapalli Venkatesh Kiranmai" userId="29faefcf-6f8f-4e38-bb37-f15a23c414a4" providerId="ADAL" clId="{EFA1120B-2899-48B0-B9DE-4B615C0A68DF}" dt="2024-04-15T06:30:33.157" v="48"/>
          <ac:grpSpMkLst>
            <pc:docMk/>
            <pc:sldMk cId="2952697558" sldId="454"/>
            <ac:grpSpMk id="65" creationId="{093F56F6-1C6A-9D39-1E9D-048F30482410}"/>
          </ac:grpSpMkLst>
        </pc:grpChg>
        <pc:grpChg chg="mod">
          <ac:chgData name="Kothapalli Venkatesh Kiranmai" userId="29faefcf-6f8f-4e38-bb37-f15a23c414a4" providerId="ADAL" clId="{EFA1120B-2899-48B0-B9DE-4B615C0A68DF}" dt="2024-04-15T06:30:33.157" v="48"/>
          <ac:grpSpMkLst>
            <pc:docMk/>
            <pc:sldMk cId="2952697558" sldId="454"/>
            <ac:grpSpMk id="82" creationId="{505B8F5D-3026-D37E-3CAF-340216D5AB0D}"/>
          </ac:grpSpMkLst>
        </pc:grpChg>
        <pc:grpChg chg="mod">
          <ac:chgData name="Kothapalli Venkatesh Kiranmai" userId="29faefcf-6f8f-4e38-bb37-f15a23c414a4" providerId="ADAL" clId="{EFA1120B-2899-48B0-B9DE-4B615C0A68DF}" dt="2024-04-15T06:30:33.157" v="48"/>
          <ac:grpSpMkLst>
            <pc:docMk/>
            <pc:sldMk cId="2952697558" sldId="454"/>
            <ac:grpSpMk id="83" creationId="{81043AC1-6869-6E15-216C-CFF4F53B26B1}"/>
          </ac:grpSpMkLst>
        </pc:grpChg>
        <pc:grpChg chg="mod">
          <ac:chgData name="Kothapalli Venkatesh Kiranmai" userId="29faefcf-6f8f-4e38-bb37-f15a23c414a4" providerId="ADAL" clId="{EFA1120B-2899-48B0-B9DE-4B615C0A68DF}" dt="2024-04-15T06:30:33.157" v="48"/>
          <ac:grpSpMkLst>
            <pc:docMk/>
            <pc:sldMk cId="2952697558" sldId="454"/>
            <ac:grpSpMk id="84" creationId="{CB272807-C249-EEFB-79E9-5D0A1DC8D679}"/>
          </ac:grpSpMkLst>
        </pc:grpChg>
        <pc:grpChg chg="mod">
          <ac:chgData name="Kothapalli Venkatesh Kiranmai" userId="29faefcf-6f8f-4e38-bb37-f15a23c414a4" providerId="ADAL" clId="{EFA1120B-2899-48B0-B9DE-4B615C0A68DF}" dt="2024-04-15T06:30:33.157" v="48"/>
          <ac:grpSpMkLst>
            <pc:docMk/>
            <pc:sldMk cId="2952697558" sldId="454"/>
            <ac:grpSpMk id="85" creationId="{2B2F707B-5C71-1447-DD85-D568725B0B0C}"/>
          </ac:grpSpMkLst>
        </pc:grpChg>
        <pc:grpChg chg="mod">
          <ac:chgData name="Kothapalli Venkatesh Kiranmai" userId="29faefcf-6f8f-4e38-bb37-f15a23c414a4" providerId="ADAL" clId="{EFA1120B-2899-48B0-B9DE-4B615C0A68DF}" dt="2024-04-15T06:30:33.157" v="48"/>
          <ac:grpSpMkLst>
            <pc:docMk/>
            <pc:sldMk cId="2952697558" sldId="454"/>
            <ac:grpSpMk id="86" creationId="{810856B0-297A-F371-AF28-163C3EC90732}"/>
          </ac:grpSpMkLst>
        </pc:grpChg>
        <pc:picChg chg="del">
          <ac:chgData name="Kothapalli Venkatesh Kiranmai" userId="29faefcf-6f8f-4e38-bb37-f15a23c414a4" providerId="ADAL" clId="{EFA1120B-2899-48B0-B9DE-4B615C0A68DF}" dt="2024-04-15T06:30:23.003" v="46" actId="478"/>
          <ac:picMkLst>
            <pc:docMk/>
            <pc:sldMk cId="2952697558" sldId="454"/>
            <ac:picMk id="3" creationId="{F20519C8-2551-7820-62EC-B693E3D04A7C}"/>
          </ac:picMkLst>
        </pc:picChg>
        <pc:picChg chg="mod">
          <ac:chgData name="Kothapalli Venkatesh Kiranmai" userId="29faefcf-6f8f-4e38-bb37-f15a23c414a4" providerId="ADAL" clId="{EFA1120B-2899-48B0-B9DE-4B615C0A68DF}" dt="2024-04-15T06:30:33.157" v="48"/>
          <ac:picMkLst>
            <pc:docMk/>
            <pc:sldMk cId="2952697558" sldId="454"/>
            <ac:picMk id="55" creationId="{B3F30DC0-2999-6518-BEB8-732DDC111A66}"/>
          </ac:picMkLst>
        </pc:picChg>
        <pc:picChg chg="mod">
          <ac:chgData name="Kothapalli Venkatesh Kiranmai" userId="29faefcf-6f8f-4e38-bb37-f15a23c414a4" providerId="ADAL" clId="{EFA1120B-2899-48B0-B9DE-4B615C0A68DF}" dt="2024-04-15T06:30:33.157" v="48"/>
          <ac:picMkLst>
            <pc:docMk/>
            <pc:sldMk cId="2952697558" sldId="454"/>
            <ac:picMk id="56" creationId="{A4543371-8F29-3694-607E-FF4C1FB78907}"/>
          </ac:picMkLst>
        </pc:picChg>
        <pc:picChg chg="mod">
          <ac:chgData name="Kothapalli Venkatesh Kiranmai" userId="29faefcf-6f8f-4e38-bb37-f15a23c414a4" providerId="ADAL" clId="{EFA1120B-2899-48B0-B9DE-4B615C0A68DF}" dt="2024-04-15T06:30:33.157" v="48"/>
          <ac:picMkLst>
            <pc:docMk/>
            <pc:sldMk cId="2952697558" sldId="454"/>
            <ac:picMk id="59" creationId="{921623E2-04F9-748D-2DDE-069AAAEDE005}"/>
          </ac:picMkLst>
        </pc:picChg>
        <pc:picChg chg="mod">
          <ac:chgData name="Kothapalli Venkatesh Kiranmai" userId="29faefcf-6f8f-4e38-bb37-f15a23c414a4" providerId="ADAL" clId="{EFA1120B-2899-48B0-B9DE-4B615C0A68DF}" dt="2024-04-15T06:30:33.157" v="48"/>
          <ac:picMkLst>
            <pc:docMk/>
            <pc:sldMk cId="2952697558" sldId="454"/>
            <ac:picMk id="60" creationId="{44C67EB8-3194-A201-2607-1FC1522C80A4}"/>
          </ac:picMkLst>
        </pc:picChg>
        <pc:cxnChg chg="mod">
          <ac:chgData name="Kothapalli Venkatesh Kiranmai" userId="29faefcf-6f8f-4e38-bb37-f15a23c414a4" providerId="ADAL" clId="{EFA1120B-2899-48B0-B9DE-4B615C0A68DF}" dt="2024-04-15T06:30:33.157" v="48"/>
          <ac:cxnSpMkLst>
            <pc:docMk/>
            <pc:sldMk cId="2952697558" sldId="454"/>
            <ac:cxnSpMk id="30" creationId="{67780650-F5C3-7CC9-3268-12F2290A510D}"/>
          </ac:cxnSpMkLst>
        </pc:cxnChg>
        <pc:cxnChg chg="mod">
          <ac:chgData name="Kothapalli Venkatesh Kiranmai" userId="29faefcf-6f8f-4e38-bb37-f15a23c414a4" providerId="ADAL" clId="{EFA1120B-2899-48B0-B9DE-4B615C0A68DF}" dt="2024-04-15T06:30:33.157" v="48"/>
          <ac:cxnSpMkLst>
            <pc:docMk/>
            <pc:sldMk cId="2952697558" sldId="454"/>
            <ac:cxnSpMk id="31" creationId="{07206F6E-A063-C067-AA19-4471FD17C143}"/>
          </ac:cxnSpMkLst>
        </pc:cxnChg>
        <pc:cxnChg chg="mod">
          <ac:chgData name="Kothapalli Venkatesh Kiranmai" userId="29faefcf-6f8f-4e38-bb37-f15a23c414a4" providerId="ADAL" clId="{EFA1120B-2899-48B0-B9DE-4B615C0A68DF}" dt="2024-04-15T06:30:33.157" v="48"/>
          <ac:cxnSpMkLst>
            <pc:docMk/>
            <pc:sldMk cId="2952697558" sldId="454"/>
            <ac:cxnSpMk id="32" creationId="{C7A7C1A8-4BFF-0F3A-A04F-CA57EF4A5811}"/>
          </ac:cxnSpMkLst>
        </pc:cxnChg>
        <pc:cxnChg chg="mod">
          <ac:chgData name="Kothapalli Venkatesh Kiranmai" userId="29faefcf-6f8f-4e38-bb37-f15a23c414a4" providerId="ADAL" clId="{EFA1120B-2899-48B0-B9DE-4B615C0A68DF}" dt="2024-04-15T06:30:33.157" v="48"/>
          <ac:cxnSpMkLst>
            <pc:docMk/>
            <pc:sldMk cId="2952697558" sldId="454"/>
            <ac:cxnSpMk id="33" creationId="{773A573F-517E-A70A-5BED-794283DDBF8A}"/>
          </ac:cxnSpMkLst>
        </pc:cxnChg>
        <pc:cxnChg chg="mod">
          <ac:chgData name="Kothapalli Venkatesh Kiranmai" userId="29faefcf-6f8f-4e38-bb37-f15a23c414a4" providerId="ADAL" clId="{EFA1120B-2899-48B0-B9DE-4B615C0A68DF}" dt="2024-04-15T06:30:33.157" v="48"/>
          <ac:cxnSpMkLst>
            <pc:docMk/>
            <pc:sldMk cId="2952697558" sldId="454"/>
            <ac:cxnSpMk id="37" creationId="{678D6286-2ACE-D258-9682-6FA0A73BD1CE}"/>
          </ac:cxnSpMkLst>
        </pc:cxnChg>
        <pc:cxnChg chg="mod">
          <ac:chgData name="Kothapalli Venkatesh Kiranmai" userId="29faefcf-6f8f-4e38-bb37-f15a23c414a4" providerId="ADAL" clId="{EFA1120B-2899-48B0-B9DE-4B615C0A68DF}" dt="2024-04-15T06:30:33.157" v="48"/>
          <ac:cxnSpMkLst>
            <pc:docMk/>
            <pc:sldMk cId="2952697558" sldId="454"/>
            <ac:cxnSpMk id="38" creationId="{54764EB3-C9B9-7DA3-EE59-6FB01053A246}"/>
          </ac:cxnSpMkLst>
        </pc:cxnChg>
        <pc:cxnChg chg="mod">
          <ac:chgData name="Kothapalli Venkatesh Kiranmai" userId="29faefcf-6f8f-4e38-bb37-f15a23c414a4" providerId="ADAL" clId="{EFA1120B-2899-48B0-B9DE-4B615C0A68DF}" dt="2024-04-15T06:30:33.157" v="48"/>
          <ac:cxnSpMkLst>
            <pc:docMk/>
            <pc:sldMk cId="2952697558" sldId="454"/>
            <ac:cxnSpMk id="39" creationId="{99D00FE1-84CD-4CC3-BB76-FE2F3A204EB7}"/>
          </ac:cxnSpMkLst>
        </pc:cxnChg>
        <pc:cxnChg chg="mod">
          <ac:chgData name="Kothapalli Venkatesh Kiranmai" userId="29faefcf-6f8f-4e38-bb37-f15a23c414a4" providerId="ADAL" clId="{EFA1120B-2899-48B0-B9DE-4B615C0A68DF}" dt="2024-04-15T06:30:33.157" v="48"/>
          <ac:cxnSpMkLst>
            <pc:docMk/>
            <pc:sldMk cId="2952697558" sldId="454"/>
            <ac:cxnSpMk id="40" creationId="{183A558E-5BB5-16ED-9FCD-3C813DF16C7B}"/>
          </ac:cxnSpMkLst>
        </pc:cxnChg>
        <pc:cxnChg chg="mod">
          <ac:chgData name="Kothapalli Venkatesh Kiranmai" userId="29faefcf-6f8f-4e38-bb37-f15a23c414a4" providerId="ADAL" clId="{EFA1120B-2899-48B0-B9DE-4B615C0A68DF}" dt="2024-04-15T06:30:33.157" v="48"/>
          <ac:cxnSpMkLst>
            <pc:docMk/>
            <pc:sldMk cId="2952697558" sldId="454"/>
            <ac:cxnSpMk id="41" creationId="{CD193BCD-3D8C-BDAC-0276-A0F4C025A9C3}"/>
          </ac:cxnSpMkLst>
        </pc:cxnChg>
        <pc:cxnChg chg="mod">
          <ac:chgData name="Kothapalli Venkatesh Kiranmai" userId="29faefcf-6f8f-4e38-bb37-f15a23c414a4" providerId="ADAL" clId="{EFA1120B-2899-48B0-B9DE-4B615C0A68DF}" dt="2024-04-15T06:30:33.157" v="48"/>
          <ac:cxnSpMkLst>
            <pc:docMk/>
            <pc:sldMk cId="2952697558" sldId="454"/>
            <ac:cxnSpMk id="42" creationId="{FBD84F7B-C417-6980-6308-F36B9D7019FB}"/>
          </ac:cxnSpMkLst>
        </pc:cxnChg>
        <pc:cxnChg chg="mod">
          <ac:chgData name="Kothapalli Venkatesh Kiranmai" userId="29faefcf-6f8f-4e38-bb37-f15a23c414a4" providerId="ADAL" clId="{EFA1120B-2899-48B0-B9DE-4B615C0A68DF}" dt="2024-04-15T06:30:33.157" v="48"/>
          <ac:cxnSpMkLst>
            <pc:docMk/>
            <pc:sldMk cId="2952697558" sldId="454"/>
            <ac:cxnSpMk id="44" creationId="{A3707FAD-000C-19F8-DA7B-7402183B3C7A}"/>
          </ac:cxnSpMkLst>
        </pc:cxnChg>
        <pc:extLst>
          <p:ext xmlns:p="http://schemas.openxmlformats.org/presentationml/2006/main" uri="{D6D511B9-2390-475A-947B-AFAB55BFBCF1}">
            <pc226:cmChg xmlns:pc226="http://schemas.microsoft.com/office/powerpoint/2022/06/main/command" chg="mod">
              <pc226:chgData name="Kothapalli Venkatesh Kiranmai" userId="29faefcf-6f8f-4e38-bb37-f15a23c414a4" providerId="ADAL" clId="{EFA1120B-2899-48B0-B9DE-4B615C0A68DF}" dt="2024-04-15T06:30:23.005" v="47" actId="2056"/>
              <pc2:cmMkLst xmlns:pc2="http://schemas.microsoft.com/office/powerpoint/2019/9/main/command">
                <pc:docMk/>
                <pc:sldMk cId="2952697558" sldId="454"/>
                <pc2:cmMk id="{E2B2020B-C3CB-49E6-9025-6ED6FAA0F054}"/>
              </pc2:cmMkLst>
            </pc226:cmChg>
          </p:ext>
        </pc:extLst>
      </pc:sldChg>
      <pc:sldChg chg="addSp delSp modSp mod">
        <pc:chgData name="Kothapalli Venkatesh Kiranmai" userId="29faefcf-6f8f-4e38-bb37-f15a23c414a4" providerId="ADAL" clId="{EFA1120B-2899-48B0-B9DE-4B615C0A68DF}" dt="2024-04-15T06:27:11.024" v="28" actId="1076"/>
        <pc:sldMkLst>
          <pc:docMk/>
          <pc:sldMk cId="2301316152" sldId="490"/>
        </pc:sldMkLst>
        <pc:spChg chg="mod">
          <ac:chgData name="Kothapalli Venkatesh Kiranmai" userId="29faefcf-6f8f-4e38-bb37-f15a23c414a4" providerId="ADAL" clId="{EFA1120B-2899-48B0-B9DE-4B615C0A68DF}" dt="2024-04-15T06:27:07.586" v="27"/>
          <ac:spMkLst>
            <pc:docMk/>
            <pc:sldMk cId="2301316152" sldId="490"/>
            <ac:spMk id="6" creationId="{F6368E1F-3620-2670-8424-A2E398E76B7A}"/>
          </ac:spMkLst>
        </pc:spChg>
        <pc:spChg chg="mod">
          <ac:chgData name="Kothapalli Venkatesh Kiranmai" userId="29faefcf-6f8f-4e38-bb37-f15a23c414a4" providerId="ADAL" clId="{EFA1120B-2899-48B0-B9DE-4B615C0A68DF}" dt="2024-04-15T06:27:07.586" v="27"/>
          <ac:spMkLst>
            <pc:docMk/>
            <pc:sldMk cId="2301316152" sldId="490"/>
            <ac:spMk id="9" creationId="{5A4E461D-CD07-FDCD-BED3-3AA45EA17703}"/>
          </ac:spMkLst>
        </pc:spChg>
        <pc:spChg chg="mod">
          <ac:chgData name="Kothapalli Venkatesh Kiranmai" userId="29faefcf-6f8f-4e38-bb37-f15a23c414a4" providerId="ADAL" clId="{EFA1120B-2899-48B0-B9DE-4B615C0A68DF}" dt="2024-04-15T06:27:07.586" v="27"/>
          <ac:spMkLst>
            <pc:docMk/>
            <pc:sldMk cId="2301316152" sldId="490"/>
            <ac:spMk id="20" creationId="{7C2C83A0-364F-BB45-2AF6-3937F87D7CF6}"/>
          </ac:spMkLst>
        </pc:spChg>
        <pc:spChg chg="mod">
          <ac:chgData name="Kothapalli Venkatesh Kiranmai" userId="29faefcf-6f8f-4e38-bb37-f15a23c414a4" providerId="ADAL" clId="{EFA1120B-2899-48B0-B9DE-4B615C0A68DF}" dt="2024-04-15T06:27:07.586" v="27"/>
          <ac:spMkLst>
            <pc:docMk/>
            <pc:sldMk cId="2301316152" sldId="490"/>
            <ac:spMk id="21" creationId="{DF93A0B6-CF59-14AD-211A-FC9BE93DD47B}"/>
          </ac:spMkLst>
        </pc:spChg>
        <pc:spChg chg="mod">
          <ac:chgData name="Kothapalli Venkatesh Kiranmai" userId="29faefcf-6f8f-4e38-bb37-f15a23c414a4" providerId="ADAL" clId="{EFA1120B-2899-48B0-B9DE-4B615C0A68DF}" dt="2024-04-15T06:27:07.586" v="27"/>
          <ac:spMkLst>
            <pc:docMk/>
            <pc:sldMk cId="2301316152" sldId="490"/>
            <ac:spMk id="22" creationId="{F0E867D2-D8F2-84B8-52D5-FA2E97F0E8C3}"/>
          </ac:spMkLst>
        </pc:spChg>
        <pc:spChg chg="mod">
          <ac:chgData name="Kothapalli Venkatesh Kiranmai" userId="29faefcf-6f8f-4e38-bb37-f15a23c414a4" providerId="ADAL" clId="{EFA1120B-2899-48B0-B9DE-4B615C0A68DF}" dt="2024-04-15T06:27:07.586" v="27"/>
          <ac:spMkLst>
            <pc:docMk/>
            <pc:sldMk cId="2301316152" sldId="490"/>
            <ac:spMk id="23" creationId="{B861DC30-4C4D-E91B-91A6-7593903120AF}"/>
          </ac:spMkLst>
        </pc:spChg>
        <pc:spChg chg="mod">
          <ac:chgData name="Kothapalli Venkatesh Kiranmai" userId="29faefcf-6f8f-4e38-bb37-f15a23c414a4" providerId="ADAL" clId="{EFA1120B-2899-48B0-B9DE-4B615C0A68DF}" dt="2024-04-15T06:27:07.586" v="27"/>
          <ac:spMkLst>
            <pc:docMk/>
            <pc:sldMk cId="2301316152" sldId="490"/>
            <ac:spMk id="25" creationId="{A067B1F8-791A-D1A1-369E-736DE39FD732}"/>
          </ac:spMkLst>
        </pc:spChg>
        <pc:spChg chg="mod">
          <ac:chgData name="Kothapalli Venkatesh Kiranmai" userId="29faefcf-6f8f-4e38-bb37-f15a23c414a4" providerId="ADAL" clId="{EFA1120B-2899-48B0-B9DE-4B615C0A68DF}" dt="2024-04-15T06:27:07.586" v="27"/>
          <ac:spMkLst>
            <pc:docMk/>
            <pc:sldMk cId="2301316152" sldId="490"/>
            <ac:spMk id="26" creationId="{F5A63D1A-4C76-0A5B-0410-9897258E9004}"/>
          </ac:spMkLst>
        </pc:spChg>
        <pc:spChg chg="mod">
          <ac:chgData name="Kothapalli Venkatesh Kiranmai" userId="29faefcf-6f8f-4e38-bb37-f15a23c414a4" providerId="ADAL" clId="{EFA1120B-2899-48B0-B9DE-4B615C0A68DF}" dt="2024-04-15T06:27:07.586" v="27"/>
          <ac:spMkLst>
            <pc:docMk/>
            <pc:sldMk cId="2301316152" sldId="490"/>
            <ac:spMk id="27" creationId="{FD0F7D0A-604C-5274-D8F9-86B57A71724E}"/>
          </ac:spMkLst>
        </pc:spChg>
        <pc:spChg chg="mod">
          <ac:chgData name="Kothapalli Venkatesh Kiranmai" userId="29faefcf-6f8f-4e38-bb37-f15a23c414a4" providerId="ADAL" clId="{EFA1120B-2899-48B0-B9DE-4B615C0A68DF}" dt="2024-04-15T06:27:07.586" v="27"/>
          <ac:spMkLst>
            <pc:docMk/>
            <pc:sldMk cId="2301316152" sldId="490"/>
            <ac:spMk id="28" creationId="{2393EB8E-90B5-3F19-FBA9-DB7D72EF0914}"/>
          </ac:spMkLst>
        </pc:spChg>
        <pc:spChg chg="mod">
          <ac:chgData name="Kothapalli Venkatesh Kiranmai" userId="29faefcf-6f8f-4e38-bb37-f15a23c414a4" providerId="ADAL" clId="{EFA1120B-2899-48B0-B9DE-4B615C0A68DF}" dt="2024-04-15T06:27:07.586" v="27"/>
          <ac:spMkLst>
            <pc:docMk/>
            <pc:sldMk cId="2301316152" sldId="490"/>
            <ac:spMk id="29" creationId="{D68B9447-BA51-1519-5D52-5264D6F932BA}"/>
          </ac:spMkLst>
        </pc:spChg>
        <pc:spChg chg="mod">
          <ac:chgData name="Kothapalli Venkatesh Kiranmai" userId="29faefcf-6f8f-4e38-bb37-f15a23c414a4" providerId="ADAL" clId="{EFA1120B-2899-48B0-B9DE-4B615C0A68DF}" dt="2024-04-15T06:27:07.586" v="27"/>
          <ac:spMkLst>
            <pc:docMk/>
            <pc:sldMk cId="2301316152" sldId="490"/>
            <ac:spMk id="30" creationId="{5A93A28B-5514-A16C-3DA7-835A06DAFF37}"/>
          </ac:spMkLst>
        </pc:spChg>
        <pc:spChg chg="mod">
          <ac:chgData name="Kothapalli Venkatesh Kiranmai" userId="29faefcf-6f8f-4e38-bb37-f15a23c414a4" providerId="ADAL" clId="{EFA1120B-2899-48B0-B9DE-4B615C0A68DF}" dt="2024-04-15T06:27:07.586" v="27"/>
          <ac:spMkLst>
            <pc:docMk/>
            <pc:sldMk cId="2301316152" sldId="490"/>
            <ac:spMk id="31" creationId="{A289EED2-74B9-D90D-30D8-DC0F68054043}"/>
          </ac:spMkLst>
        </pc:spChg>
        <pc:spChg chg="mod">
          <ac:chgData name="Kothapalli Venkatesh Kiranmai" userId="29faefcf-6f8f-4e38-bb37-f15a23c414a4" providerId="ADAL" clId="{EFA1120B-2899-48B0-B9DE-4B615C0A68DF}" dt="2024-04-15T06:27:07.586" v="27"/>
          <ac:spMkLst>
            <pc:docMk/>
            <pc:sldMk cId="2301316152" sldId="490"/>
            <ac:spMk id="32" creationId="{63FC5174-0E3A-4078-E7F5-E3F79E8E74D7}"/>
          </ac:spMkLst>
        </pc:spChg>
        <pc:spChg chg="mod">
          <ac:chgData name="Kothapalli Venkatesh Kiranmai" userId="29faefcf-6f8f-4e38-bb37-f15a23c414a4" providerId="ADAL" clId="{EFA1120B-2899-48B0-B9DE-4B615C0A68DF}" dt="2024-04-15T06:27:07.586" v="27"/>
          <ac:spMkLst>
            <pc:docMk/>
            <pc:sldMk cId="2301316152" sldId="490"/>
            <ac:spMk id="33" creationId="{F200E469-7B38-F5ED-05ED-6ED0CE89F5BC}"/>
          </ac:spMkLst>
        </pc:spChg>
        <pc:spChg chg="mod">
          <ac:chgData name="Kothapalli Venkatesh Kiranmai" userId="29faefcf-6f8f-4e38-bb37-f15a23c414a4" providerId="ADAL" clId="{EFA1120B-2899-48B0-B9DE-4B615C0A68DF}" dt="2024-04-15T06:27:07.586" v="27"/>
          <ac:spMkLst>
            <pc:docMk/>
            <pc:sldMk cId="2301316152" sldId="490"/>
            <ac:spMk id="34" creationId="{9BD7B3BC-01A4-119F-4172-B276AE2C01FE}"/>
          </ac:spMkLst>
        </pc:spChg>
        <pc:spChg chg="mod">
          <ac:chgData name="Kothapalli Venkatesh Kiranmai" userId="29faefcf-6f8f-4e38-bb37-f15a23c414a4" providerId="ADAL" clId="{EFA1120B-2899-48B0-B9DE-4B615C0A68DF}" dt="2024-04-15T06:27:07.586" v="27"/>
          <ac:spMkLst>
            <pc:docMk/>
            <pc:sldMk cId="2301316152" sldId="490"/>
            <ac:spMk id="35" creationId="{A0A44509-CD34-1786-AC15-8C62F4D0BCD0}"/>
          </ac:spMkLst>
        </pc:spChg>
        <pc:spChg chg="mod">
          <ac:chgData name="Kothapalli Venkatesh Kiranmai" userId="29faefcf-6f8f-4e38-bb37-f15a23c414a4" providerId="ADAL" clId="{EFA1120B-2899-48B0-B9DE-4B615C0A68DF}" dt="2024-04-15T06:27:07.586" v="27"/>
          <ac:spMkLst>
            <pc:docMk/>
            <pc:sldMk cId="2301316152" sldId="490"/>
            <ac:spMk id="36" creationId="{741A8B74-23E6-592A-E00A-CC4ABC896F96}"/>
          </ac:spMkLst>
        </pc:spChg>
        <pc:spChg chg="mod">
          <ac:chgData name="Kothapalli Venkatesh Kiranmai" userId="29faefcf-6f8f-4e38-bb37-f15a23c414a4" providerId="ADAL" clId="{EFA1120B-2899-48B0-B9DE-4B615C0A68DF}" dt="2024-04-15T06:27:07.586" v="27"/>
          <ac:spMkLst>
            <pc:docMk/>
            <pc:sldMk cId="2301316152" sldId="490"/>
            <ac:spMk id="37" creationId="{0FEBAB74-5636-DAB5-B009-813DEC52E681}"/>
          </ac:spMkLst>
        </pc:spChg>
        <pc:grpChg chg="add mod">
          <ac:chgData name="Kothapalli Venkatesh Kiranmai" userId="29faefcf-6f8f-4e38-bb37-f15a23c414a4" providerId="ADAL" clId="{EFA1120B-2899-48B0-B9DE-4B615C0A68DF}" dt="2024-04-15T06:27:11.024" v="28" actId="1076"/>
          <ac:grpSpMkLst>
            <pc:docMk/>
            <pc:sldMk cId="2301316152" sldId="490"/>
            <ac:grpSpMk id="2" creationId="{79812811-5226-40F2-001E-402F5AA62A60}"/>
          </ac:grpSpMkLst>
        </pc:grpChg>
        <pc:grpChg chg="mod">
          <ac:chgData name="Kothapalli Venkatesh Kiranmai" userId="29faefcf-6f8f-4e38-bb37-f15a23c414a4" providerId="ADAL" clId="{EFA1120B-2899-48B0-B9DE-4B615C0A68DF}" dt="2024-04-15T06:27:07.586" v="27"/>
          <ac:grpSpMkLst>
            <pc:docMk/>
            <pc:sldMk cId="2301316152" sldId="490"/>
            <ac:grpSpMk id="8" creationId="{02E20731-6C87-D5BC-FED2-B60FE35AC1C4}"/>
          </ac:grpSpMkLst>
        </pc:grpChg>
        <pc:grpChg chg="mod">
          <ac:chgData name="Kothapalli Venkatesh Kiranmai" userId="29faefcf-6f8f-4e38-bb37-f15a23c414a4" providerId="ADAL" clId="{EFA1120B-2899-48B0-B9DE-4B615C0A68DF}" dt="2024-04-15T06:27:07.586" v="27"/>
          <ac:grpSpMkLst>
            <pc:docMk/>
            <pc:sldMk cId="2301316152" sldId="490"/>
            <ac:grpSpMk id="10" creationId="{BEA75455-BA8A-06A1-3241-4241CEE192F2}"/>
          </ac:grpSpMkLst>
        </pc:grpChg>
        <pc:grpChg chg="mod">
          <ac:chgData name="Kothapalli Venkatesh Kiranmai" userId="29faefcf-6f8f-4e38-bb37-f15a23c414a4" providerId="ADAL" clId="{EFA1120B-2899-48B0-B9DE-4B615C0A68DF}" dt="2024-04-15T06:27:07.586" v="27"/>
          <ac:grpSpMkLst>
            <pc:docMk/>
            <pc:sldMk cId="2301316152" sldId="490"/>
            <ac:grpSpMk id="11" creationId="{6F9E4CE3-5776-5957-FCEE-AFBF2496E6B6}"/>
          </ac:grpSpMkLst>
        </pc:grpChg>
        <pc:grpChg chg="mod">
          <ac:chgData name="Kothapalli Venkatesh Kiranmai" userId="29faefcf-6f8f-4e38-bb37-f15a23c414a4" providerId="ADAL" clId="{EFA1120B-2899-48B0-B9DE-4B615C0A68DF}" dt="2024-04-15T06:27:07.586" v="27"/>
          <ac:grpSpMkLst>
            <pc:docMk/>
            <pc:sldMk cId="2301316152" sldId="490"/>
            <ac:grpSpMk id="12" creationId="{D917005E-8485-681C-A682-2F0576FD7309}"/>
          </ac:grpSpMkLst>
        </pc:grpChg>
        <pc:grpChg chg="mod">
          <ac:chgData name="Kothapalli Venkatesh Kiranmai" userId="29faefcf-6f8f-4e38-bb37-f15a23c414a4" providerId="ADAL" clId="{EFA1120B-2899-48B0-B9DE-4B615C0A68DF}" dt="2024-04-15T06:27:07.586" v="27"/>
          <ac:grpSpMkLst>
            <pc:docMk/>
            <pc:sldMk cId="2301316152" sldId="490"/>
            <ac:grpSpMk id="13" creationId="{02BF8392-FFF3-4F57-6742-2D5FF92F9469}"/>
          </ac:grpSpMkLst>
        </pc:grpChg>
        <pc:grpChg chg="mod">
          <ac:chgData name="Kothapalli Venkatesh Kiranmai" userId="29faefcf-6f8f-4e38-bb37-f15a23c414a4" providerId="ADAL" clId="{EFA1120B-2899-48B0-B9DE-4B615C0A68DF}" dt="2024-04-15T06:27:07.586" v="27"/>
          <ac:grpSpMkLst>
            <pc:docMk/>
            <pc:sldMk cId="2301316152" sldId="490"/>
            <ac:grpSpMk id="14" creationId="{9A830FF2-3DD5-B705-1019-521EFE2B99DC}"/>
          </ac:grpSpMkLst>
        </pc:grpChg>
        <pc:grpChg chg="mod">
          <ac:chgData name="Kothapalli Venkatesh Kiranmai" userId="29faefcf-6f8f-4e38-bb37-f15a23c414a4" providerId="ADAL" clId="{EFA1120B-2899-48B0-B9DE-4B615C0A68DF}" dt="2024-04-15T06:27:07.586" v="27"/>
          <ac:grpSpMkLst>
            <pc:docMk/>
            <pc:sldMk cId="2301316152" sldId="490"/>
            <ac:grpSpMk id="15" creationId="{4655B23D-4007-A7F8-8F3C-85FE58C87042}"/>
          </ac:grpSpMkLst>
        </pc:grpChg>
        <pc:grpChg chg="mod">
          <ac:chgData name="Kothapalli Venkatesh Kiranmai" userId="29faefcf-6f8f-4e38-bb37-f15a23c414a4" providerId="ADAL" clId="{EFA1120B-2899-48B0-B9DE-4B615C0A68DF}" dt="2024-04-15T06:27:07.586" v="27"/>
          <ac:grpSpMkLst>
            <pc:docMk/>
            <pc:sldMk cId="2301316152" sldId="490"/>
            <ac:grpSpMk id="16" creationId="{39C2A258-11A3-B0E1-F67A-29BA7797BF47}"/>
          </ac:grpSpMkLst>
        </pc:grpChg>
        <pc:grpChg chg="mod">
          <ac:chgData name="Kothapalli Venkatesh Kiranmai" userId="29faefcf-6f8f-4e38-bb37-f15a23c414a4" providerId="ADAL" clId="{EFA1120B-2899-48B0-B9DE-4B615C0A68DF}" dt="2024-04-15T06:27:07.586" v="27"/>
          <ac:grpSpMkLst>
            <pc:docMk/>
            <pc:sldMk cId="2301316152" sldId="490"/>
            <ac:grpSpMk id="17" creationId="{0FEE7835-0D87-9AE1-7668-2CD2840F953C}"/>
          </ac:grpSpMkLst>
        </pc:grpChg>
        <pc:grpChg chg="mod">
          <ac:chgData name="Kothapalli Venkatesh Kiranmai" userId="29faefcf-6f8f-4e38-bb37-f15a23c414a4" providerId="ADAL" clId="{EFA1120B-2899-48B0-B9DE-4B615C0A68DF}" dt="2024-04-15T06:27:07.586" v="27"/>
          <ac:grpSpMkLst>
            <pc:docMk/>
            <pc:sldMk cId="2301316152" sldId="490"/>
            <ac:grpSpMk id="18" creationId="{4A7C9D81-F250-D894-9D7C-7AB3EF695C49}"/>
          </ac:grpSpMkLst>
        </pc:grpChg>
        <pc:picChg chg="del">
          <ac:chgData name="Kothapalli Venkatesh Kiranmai" userId="29faefcf-6f8f-4e38-bb37-f15a23c414a4" providerId="ADAL" clId="{EFA1120B-2899-48B0-B9DE-4B615C0A68DF}" dt="2024-04-15T06:27:06.997" v="26" actId="478"/>
          <ac:picMkLst>
            <pc:docMk/>
            <pc:sldMk cId="2301316152" sldId="490"/>
            <ac:picMk id="7" creationId="{5434D6EA-09F9-9CB1-E931-4844C66AC679}"/>
          </ac:picMkLst>
        </pc:picChg>
        <pc:picChg chg="mod">
          <ac:chgData name="Kothapalli Venkatesh Kiranmai" userId="29faefcf-6f8f-4e38-bb37-f15a23c414a4" providerId="ADAL" clId="{EFA1120B-2899-48B0-B9DE-4B615C0A68DF}" dt="2024-04-15T06:27:07.586" v="27"/>
          <ac:picMkLst>
            <pc:docMk/>
            <pc:sldMk cId="2301316152" sldId="490"/>
            <ac:picMk id="19" creationId="{87DB874E-EB43-CB77-5E93-44BEFB6E5586}"/>
          </ac:picMkLst>
        </pc:picChg>
        <pc:picChg chg="mod">
          <ac:chgData name="Kothapalli Venkatesh Kiranmai" userId="29faefcf-6f8f-4e38-bb37-f15a23c414a4" providerId="ADAL" clId="{EFA1120B-2899-48B0-B9DE-4B615C0A68DF}" dt="2024-04-15T06:27:07.586" v="27"/>
          <ac:picMkLst>
            <pc:docMk/>
            <pc:sldMk cId="2301316152" sldId="490"/>
            <ac:picMk id="38" creationId="{49DB3D27-8E5B-7927-63C3-828832DF0DBD}"/>
          </ac:picMkLst>
        </pc:picChg>
      </pc:sldChg>
      <pc:sldChg chg="addSp delSp modSp mod">
        <pc:chgData name="Kothapalli Venkatesh Kiranmai" userId="29faefcf-6f8f-4e38-bb37-f15a23c414a4" providerId="ADAL" clId="{EFA1120B-2899-48B0-B9DE-4B615C0A68DF}" dt="2024-04-15T06:28:21.015" v="45" actId="1076"/>
        <pc:sldMkLst>
          <pc:docMk/>
          <pc:sldMk cId="1069409145" sldId="507"/>
        </pc:sldMkLst>
        <pc:picChg chg="add mod">
          <ac:chgData name="Kothapalli Venkatesh Kiranmai" userId="29faefcf-6f8f-4e38-bb37-f15a23c414a4" providerId="ADAL" clId="{EFA1120B-2899-48B0-B9DE-4B615C0A68DF}" dt="2024-04-15T06:28:21.015" v="45" actId="1076"/>
          <ac:picMkLst>
            <pc:docMk/>
            <pc:sldMk cId="1069409145" sldId="507"/>
            <ac:picMk id="2" creationId="{824FB5AC-6E75-FDC8-150B-8A90B0576EE6}"/>
          </ac:picMkLst>
        </pc:picChg>
        <pc:picChg chg="del">
          <ac:chgData name="Kothapalli Venkatesh Kiranmai" userId="29faefcf-6f8f-4e38-bb37-f15a23c414a4" providerId="ADAL" clId="{EFA1120B-2899-48B0-B9DE-4B615C0A68DF}" dt="2024-04-15T06:28:12.925" v="40" actId="478"/>
          <ac:picMkLst>
            <pc:docMk/>
            <pc:sldMk cId="1069409145" sldId="507"/>
            <ac:picMk id="9" creationId="{262936BD-5CAB-AAAC-8868-08FCEAE0D73C}"/>
          </ac:picMkLst>
        </pc:picChg>
      </pc:sldChg>
      <pc:sldChg chg="addSp delSp modSp mod">
        <pc:chgData name="Kothapalli Venkatesh Kiranmai" userId="29faefcf-6f8f-4e38-bb37-f15a23c414a4" providerId="ADAL" clId="{EFA1120B-2899-48B0-B9DE-4B615C0A68DF}" dt="2024-04-15T06:27:23.658" v="30"/>
        <pc:sldMkLst>
          <pc:docMk/>
          <pc:sldMk cId="3359167374" sldId="511"/>
        </pc:sldMkLst>
        <pc:spChg chg="mod">
          <ac:chgData name="Kothapalli Venkatesh Kiranmai" userId="29faefcf-6f8f-4e38-bb37-f15a23c414a4" providerId="ADAL" clId="{EFA1120B-2899-48B0-B9DE-4B615C0A68DF}" dt="2024-04-15T06:27:23.658" v="30"/>
          <ac:spMkLst>
            <pc:docMk/>
            <pc:sldMk cId="3359167374" sldId="511"/>
            <ac:spMk id="5" creationId="{6281348E-5E35-EE92-5026-1DC72D2AEC4E}"/>
          </ac:spMkLst>
        </pc:spChg>
        <pc:spChg chg="mod">
          <ac:chgData name="Kothapalli Venkatesh Kiranmai" userId="29faefcf-6f8f-4e38-bb37-f15a23c414a4" providerId="ADAL" clId="{EFA1120B-2899-48B0-B9DE-4B615C0A68DF}" dt="2024-04-15T06:27:23.658" v="30"/>
          <ac:spMkLst>
            <pc:docMk/>
            <pc:sldMk cId="3359167374" sldId="511"/>
            <ac:spMk id="7" creationId="{B0821990-A3AC-E4D7-FB25-3BF9AD489BF3}"/>
          </ac:spMkLst>
        </pc:spChg>
        <pc:spChg chg="mod">
          <ac:chgData name="Kothapalli Venkatesh Kiranmai" userId="29faefcf-6f8f-4e38-bb37-f15a23c414a4" providerId="ADAL" clId="{EFA1120B-2899-48B0-B9DE-4B615C0A68DF}" dt="2024-04-15T06:27:23.658" v="30"/>
          <ac:spMkLst>
            <pc:docMk/>
            <pc:sldMk cId="3359167374" sldId="511"/>
            <ac:spMk id="8" creationId="{22C7057A-C5F2-A1B4-5AA6-E74797EFBCD2}"/>
          </ac:spMkLst>
        </pc:spChg>
        <pc:spChg chg="mod">
          <ac:chgData name="Kothapalli Venkatesh Kiranmai" userId="29faefcf-6f8f-4e38-bb37-f15a23c414a4" providerId="ADAL" clId="{EFA1120B-2899-48B0-B9DE-4B615C0A68DF}" dt="2024-04-15T06:27:23.658" v="30"/>
          <ac:spMkLst>
            <pc:docMk/>
            <pc:sldMk cId="3359167374" sldId="511"/>
            <ac:spMk id="9" creationId="{E3881D70-51A7-E962-AC53-7B8984048523}"/>
          </ac:spMkLst>
        </pc:spChg>
        <pc:spChg chg="mod">
          <ac:chgData name="Kothapalli Venkatesh Kiranmai" userId="29faefcf-6f8f-4e38-bb37-f15a23c414a4" providerId="ADAL" clId="{EFA1120B-2899-48B0-B9DE-4B615C0A68DF}" dt="2024-04-15T06:27:23.658" v="30"/>
          <ac:spMkLst>
            <pc:docMk/>
            <pc:sldMk cId="3359167374" sldId="511"/>
            <ac:spMk id="12" creationId="{0FD1F3C1-0689-FF94-7EDB-053E1FC06C80}"/>
          </ac:spMkLst>
        </pc:spChg>
        <pc:spChg chg="mod">
          <ac:chgData name="Kothapalli Venkatesh Kiranmai" userId="29faefcf-6f8f-4e38-bb37-f15a23c414a4" providerId="ADAL" clId="{EFA1120B-2899-48B0-B9DE-4B615C0A68DF}" dt="2024-04-15T06:27:23.658" v="30"/>
          <ac:spMkLst>
            <pc:docMk/>
            <pc:sldMk cId="3359167374" sldId="511"/>
            <ac:spMk id="13" creationId="{E58BB34F-9BB0-2962-7AA1-BC20AA6F8D4E}"/>
          </ac:spMkLst>
        </pc:spChg>
        <pc:spChg chg="mod">
          <ac:chgData name="Kothapalli Venkatesh Kiranmai" userId="29faefcf-6f8f-4e38-bb37-f15a23c414a4" providerId="ADAL" clId="{EFA1120B-2899-48B0-B9DE-4B615C0A68DF}" dt="2024-04-15T06:27:23.658" v="30"/>
          <ac:spMkLst>
            <pc:docMk/>
            <pc:sldMk cId="3359167374" sldId="511"/>
            <ac:spMk id="14" creationId="{6714B4C5-4350-83C0-BF23-F18E590492D5}"/>
          </ac:spMkLst>
        </pc:spChg>
        <pc:spChg chg="mod">
          <ac:chgData name="Kothapalli Venkatesh Kiranmai" userId="29faefcf-6f8f-4e38-bb37-f15a23c414a4" providerId="ADAL" clId="{EFA1120B-2899-48B0-B9DE-4B615C0A68DF}" dt="2024-04-15T06:27:23.658" v="30"/>
          <ac:spMkLst>
            <pc:docMk/>
            <pc:sldMk cId="3359167374" sldId="511"/>
            <ac:spMk id="15" creationId="{92AA0C65-2921-0D3D-4DA8-9942E3003986}"/>
          </ac:spMkLst>
        </pc:spChg>
        <pc:spChg chg="mod">
          <ac:chgData name="Kothapalli Venkatesh Kiranmai" userId="29faefcf-6f8f-4e38-bb37-f15a23c414a4" providerId="ADAL" clId="{EFA1120B-2899-48B0-B9DE-4B615C0A68DF}" dt="2024-04-15T06:27:23.658" v="30"/>
          <ac:spMkLst>
            <pc:docMk/>
            <pc:sldMk cId="3359167374" sldId="511"/>
            <ac:spMk id="16" creationId="{42E21D1D-F85C-7F02-A8F5-E2AA2E96BB13}"/>
          </ac:spMkLst>
        </pc:spChg>
        <pc:spChg chg="mod">
          <ac:chgData name="Kothapalli Venkatesh Kiranmai" userId="29faefcf-6f8f-4e38-bb37-f15a23c414a4" providerId="ADAL" clId="{EFA1120B-2899-48B0-B9DE-4B615C0A68DF}" dt="2024-04-15T06:27:23.658" v="30"/>
          <ac:spMkLst>
            <pc:docMk/>
            <pc:sldMk cId="3359167374" sldId="511"/>
            <ac:spMk id="17" creationId="{4BEF66B9-DB50-C614-6D4D-31BA0DCE9EFB}"/>
          </ac:spMkLst>
        </pc:spChg>
        <pc:spChg chg="mod">
          <ac:chgData name="Kothapalli Venkatesh Kiranmai" userId="29faefcf-6f8f-4e38-bb37-f15a23c414a4" providerId="ADAL" clId="{EFA1120B-2899-48B0-B9DE-4B615C0A68DF}" dt="2024-04-15T06:27:23.658" v="30"/>
          <ac:spMkLst>
            <pc:docMk/>
            <pc:sldMk cId="3359167374" sldId="511"/>
            <ac:spMk id="18" creationId="{91975131-38BD-BB5A-1FD1-8EC282E4C390}"/>
          </ac:spMkLst>
        </pc:spChg>
        <pc:spChg chg="mod">
          <ac:chgData name="Kothapalli Venkatesh Kiranmai" userId="29faefcf-6f8f-4e38-bb37-f15a23c414a4" providerId="ADAL" clId="{EFA1120B-2899-48B0-B9DE-4B615C0A68DF}" dt="2024-04-15T06:27:23.658" v="30"/>
          <ac:spMkLst>
            <pc:docMk/>
            <pc:sldMk cId="3359167374" sldId="511"/>
            <ac:spMk id="19" creationId="{4EDFBDC8-F1AA-3195-70F8-9C3DEC5A5F13}"/>
          </ac:spMkLst>
        </pc:spChg>
        <pc:spChg chg="mod">
          <ac:chgData name="Kothapalli Venkatesh Kiranmai" userId="29faefcf-6f8f-4e38-bb37-f15a23c414a4" providerId="ADAL" clId="{EFA1120B-2899-48B0-B9DE-4B615C0A68DF}" dt="2024-04-15T06:27:23.658" v="30"/>
          <ac:spMkLst>
            <pc:docMk/>
            <pc:sldMk cId="3359167374" sldId="511"/>
            <ac:spMk id="20" creationId="{209361C6-16BC-2C3E-E8C4-3306AACB20AF}"/>
          </ac:spMkLst>
        </pc:spChg>
        <pc:spChg chg="mod">
          <ac:chgData name="Kothapalli Venkatesh Kiranmai" userId="29faefcf-6f8f-4e38-bb37-f15a23c414a4" providerId="ADAL" clId="{EFA1120B-2899-48B0-B9DE-4B615C0A68DF}" dt="2024-04-15T06:27:23.658" v="30"/>
          <ac:spMkLst>
            <pc:docMk/>
            <pc:sldMk cId="3359167374" sldId="511"/>
            <ac:spMk id="21" creationId="{E47966DF-45EA-E9C2-A979-1BC106047D7E}"/>
          </ac:spMkLst>
        </pc:spChg>
        <pc:spChg chg="mod">
          <ac:chgData name="Kothapalli Venkatesh Kiranmai" userId="29faefcf-6f8f-4e38-bb37-f15a23c414a4" providerId="ADAL" clId="{EFA1120B-2899-48B0-B9DE-4B615C0A68DF}" dt="2024-04-15T06:27:23.658" v="30"/>
          <ac:spMkLst>
            <pc:docMk/>
            <pc:sldMk cId="3359167374" sldId="511"/>
            <ac:spMk id="22" creationId="{10EBF1ED-0347-9365-D11D-34DDF157CE07}"/>
          </ac:spMkLst>
        </pc:spChg>
        <pc:spChg chg="mod">
          <ac:chgData name="Kothapalli Venkatesh Kiranmai" userId="29faefcf-6f8f-4e38-bb37-f15a23c414a4" providerId="ADAL" clId="{EFA1120B-2899-48B0-B9DE-4B615C0A68DF}" dt="2024-04-15T06:27:23.658" v="30"/>
          <ac:spMkLst>
            <pc:docMk/>
            <pc:sldMk cId="3359167374" sldId="511"/>
            <ac:spMk id="23" creationId="{B91EDF9E-733C-AD16-DA33-430B261E08D3}"/>
          </ac:spMkLst>
        </pc:spChg>
        <pc:spChg chg="mod">
          <ac:chgData name="Kothapalli Venkatesh Kiranmai" userId="29faefcf-6f8f-4e38-bb37-f15a23c414a4" providerId="ADAL" clId="{EFA1120B-2899-48B0-B9DE-4B615C0A68DF}" dt="2024-04-15T06:27:23.658" v="30"/>
          <ac:spMkLst>
            <pc:docMk/>
            <pc:sldMk cId="3359167374" sldId="511"/>
            <ac:spMk id="24" creationId="{FF0CF31A-B6F4-BA35-F9F4-395C9A660BD7}"/>
          </ac:spMkLst>
        </pc:spChg>
        <pc:spChg chg="mod">
          <ac:chgData name="Kothapalli Venkatesh Kiranmai" userId="29faefcf-6f8f-4e38-bb37-f15a23c414a4" providerId="ADAL" clId="{EFA1120B-2899-48B0-B9DE-4B615C0A68DF}" dt="2024-04-15T06:27:23.658" v="30"/>
          <ac:spMkLst>
            <pc:docMk/>
            <pc:sldMk cId="3359167374" sldId="511"/>
            <ac:spMk id="25" creationId="{E87AA267-E701-8C59-6808-E9833F4CC0D1}"/>
          </ac:spMkLst>
        </pc:spChg>
        <pc:spChg chg="mod">
          <ac:chgData name="Kothapalli Venkatesh Kiranmai" userId="29faefcf-6f8f-4e38-bb37-f15a23c414a4" providerId="ADAL" clId="{EFA1120B-2899-48B0-B9DE-4B615C0A68DF}" dt="2024-04-15T06:27:23.658" v="30"/>
          <ac:spMkLst>
            <pc:docMk/>
            <pc:sldMk cId="3359167374" sldId="511"/>
            <ac:spMk id="26" creationId="{C58CAFD3-2F56-A946-B872-38CF3125D4F8}"/>
          </ac:spMkLst>
        </pc:spChg>
        <pc:spChg chg="mod">
          <ac:chgData name="Kothapalli Venkatesh Kiranmai" userId="29faefcf-6f8f-4e38-bb37-f15a23c414a4" providerId="ADAL" clId="{EFA1120B-2899-48B0-B9DE-4B615C0A68DF}" dt="2024-04-15T06:27:23.658" v="30"/>
          <ac:spMkLst>
            <pc:docMk/>
            <pc:sldMk cId="3359167374" sldId="511"/>
            <ac:spMk id="28" creationId="{006B2514-0D8C-4C0E-BC1D-7A1A3EDA57C3}"/>
          </ac:spMkLst>
        </pc:spChg>
        <pc:spChg chg="mod">
          <ac:chgData name="Kothapalli Venkatesh Kiranmai" userId="29faefcf-6f8f-4e38-bb37-f15a23c414a4" providerId="ADAL" clId="{EFA1120B-2899-48B0-B9DE-4B615C0A68DF}" dt="2024-04-15T06:27:23.658" v="30"/>
          <ac:spMkLst>
            <pc:docMk/>
            <pc:sldMk cId="3359167374" sldId="511"/>
            <ac:spMk id="29" creationId="{38B05406-2D56-12BE-91C3-1E7EF36CAA86}"/>
          </ac:spMkLst>
        </pc:spChg>
        <pc:spChg chg="mod">
          <ac:chgData name="Kothapalli Venkatesh Kiranmai" userId="29faefcf-6f8f-4e38-bb37-f15a23c414a4" providerId="ADAL" clId="{EFA1120B-2899-48B0-B9DE-4B615C0A68DF}" dt="2024-04-15T06:27:23.658" v="30"/>
          <ac:spMkLst>
            <pc:docMk/>
            <pc:sldMk cId="3359167374" sldId="511"/>
            <ac:spMk id="30" creationId="{A80258DE-3AE2-5AE0-08CD-0172D2AF29A7}"/>
          </ac:spMkLst>
        </pc:spChg>
        <pc:spChg chg="mod">
          <ac:chgData name="Kothapalli Venkatesh Kiranmai" userId="29faefcf-6f8f-4e38-bb37-f15a23c414a4" providerId="ADAL" clId="{EFA1120B-2899-48B0-B9DE-4B615C0A68DF}" dt="2024-04-15T06:27:23.658" v="30"/>
          <ac:spMkLst>
            <pc:docMk/>
            <pc:sldMk cId="3359167374" sldId="511"/>
            <ac:spMk id="31" creationId="{5B3550F5-CC2A-59A5-A33E-BEAA7D943F27}"/>
          </ac:spMkLst>
        </pc:spChg>
        <pc:spChg chg="mod">
          <ac:chgData name="Kothapalli Venkatesh Kiranmai" userId="29faefcf-6f8f-4e38-bb37-f15a23c414a4" providerId="ADAL" clId="{EFA1120B-2899-48B0-B9DE-4B615C0A68DF}" dt="2024-04-15T06:27:23.658" v="30"/>
          <ac:spMkLst>
            <pc:docMk/>
            <pc:sldMk cId="3359167374" sldId="511"/>
            <ac:spMk id="32" creationId="{A9EC3AAA-F63B-F7A3-A885-F61F2924922A}"/>
          </ac:spMkLst>
        </pc:spChg>
        <pc:spChg chg="mod">
          <ac:chgData name="Kothapalli Venkatesh Kiranmai" userId="29faefcf-6f8f-4e38-bb37-f15a23c414a4" providerId="ADAL" clId="{EFA1120B-2899-48B0-B9DE-4B615C0A68DF}" dt="2024-04-15T06:27:23.658" v="30"/>
          <ac:spMkLst>
            <pc:docMk/>
            <pc:sldMk cId="3359167374" sldId="511"/>
            <ac:spMk id="33" creationId="{328CD194-2EB9-E674-2B47-449FEC22B16A}"/>
          </ac:spMkLst>
        </pc:spChg>
        <pc:spChg chg="mod">
          <ac:chgData name="Kothapalli Venkatesh Kiranmai" userId="29faefcf-6f8f-4e38-bb37-f15a23c414a4" providerId="ADAL" clId="{EFA1120B-2899-48B0-B9DE-4B615C0A68DF}" dt="2024-04-15T06:27:23.658" v="30"/>
          <ac:spMkLst>
            <pc:docMk/>
            <pc:sldMk cId="3359167374" sldId="511"/>
            <ac:spMk id="34" creationId="{09FD2FB6-6A07-63E5-0C96-E3B0F0EEE34D}"/>
          </ac:spMkLst>
        </pc:spChg>
        <pc:spChg chg="mod">
          <ac:chgData name="Kothapalli Venkatesh Kiranmai" userId="29faefcf-6f8f-4e38-bb37-f15a23c414a4" providerId="ADAL" clId="{EFA1120B-2899-48B0-B9DE-4B615C0A68DF}" dt="2024-04-15T06:27:23.658" v="30"/>
          <ac:spMkLst>
            <pc:docMk/>
            <pc:sldMk cId="3359167374" sldId="511"/>
            <ac:spMk id="35" creationId="{1CCC8E5E-6621-AA73-30DE-060EBBF696D3}"/>
          </ac:spMkLst>
        </pc:spChg>
        <pc:grpChg chg="add mod">
          <ac:chgData name="Kothapalli Venkatesh Kiranmai" userId="29faefcf-6f8f-4e38-bb37-f15a23c414a4" providerId="ADAL" clId="{EFA1120B-2899-48B0-B9DE-4B615C0A68DF}" dt="2024-04-15T06:27:23.658" v="30"/>
          <ac:grpSpMkLst>
            <pc:docMk/>
            <pc:sldMk cId="3359167374" sldId="511"/>
            <ac:grpSpMk id="3" creationId="{5FAE209D-F317-0A26-B270-DBDA5E5FE16E}"/>
          </ac:grpSpMkLst>
        </pc:grpChg>
        <pc:picChg chg="del">
          <ac:chgData name="Kothapalli Venkatesh Kiranmai" userId="29faefcf-6f8f-4e38-bb37-f15a23c414a4" providerId="ADAL" clId="{EFA1120B-2899-48B0-B9DE-4B615C0A68DF}" dt="2024-04-15T06:27:15.349" v="29" actId="478"/>
          <ac:picMkLst>
            <pc:docMk/>
            <pc:sldMk cId="3359167374" sldId="511"/>
            <ac:picMk id="6" creationId="{0ACBE0F2-2D4E-5F15-56AF-A2E4CD914DE0}"/>
          </ac:picMkLst>
        </pc:picChg>
        <pc:picChg chg="mod">
          <ac:chgData name="Kothapalli Venkatesh Kiranmai" userId="29faefcf-6f8f-4e38-bb37-f15a23c414a4" providerId="ADAL" clId="{EFA1120B-2899-48B0-B9DE-4B615C0A68DF}" dt="2024-04-15T06:27:23.658" v="30"/>
          <ac:picMkLst>
            <pc:docMk/>
            <pc:sldMk cId="3359167374" sldId="511"/>
            <ac:picMk id="27" creationId="{7B094361-BFAB-5490-80D8-A1AAF15C3A54}"/>
          </ac:picMkLst>
        </pc:picChg>
        <pc:cxnChg chg="mod">
          <ac:chgData name="Kothapalli Venkatesh Kiranmai" userId="29faefcf-6f8f-4e38-bb37-f15a23c414a4" providerId="ADAL" clId="{EFA1120B-2899-48B0-B9DE-4B615C0A68DF}" dt="2024-04-15T06:27:23.658" v="30"/>
          <ac:cxnSpMkLst>
            <pc:docMk/>
            <pc:sldMk cId="3359167374" sldId="511"/>
            <ac:cxnSpMk id="36" creationId="{588A0899-DE50-0659-BAA9-28B0E3C45C6B}"/>
          </ac:cxnSpMkLst>
        </pc:cxnChg>
        <pc:cxnChg chg="mod">
          <ac:chgData name="Kothapalli Venkatesh Kiranmai" userId="29faefcf-6f8f-4e38-bb37-f15a23c414a4" providerId="ADAL" clId="{EFA1120B-2899-48B0-B9DE-4B615C0A68DF}" dt="2024-04-15T06:27:23.658" v="30"/>
          <ac:cxnSpMkLst>
            <pc:docMk/>
            <pc:sldMk cId="3359167374" sldId="511"/>
            <ac:cxnSpMk id="37" creationId="{633A961E-2053-0C3E-256F-3747C6E97B52}"/>
          </ac:cxnSpMkLst>
        </pc:cxnChg>
        <pc:cxnChg chg="mod">
          <ac:chgData name="Kothapalli Venkatesh Kiranmai" userId="29faefcf-6f8f-4e38-bb37-f15a23c414a4" providerId="ADAL" clId="{EFA1120B-2899-48B0-B9DE-4B615C0A68DF}" dt="2024-04-15T06:27:23.658" v="30"/>
          <ac:cxnSpMkLst>
            <pc:docMk/>
            <pc:sldMk cId="3359167374" sldId="511"/>
            <ac:cxnSpMk id="38" creationId="{42614FEB-FD13-1C44-AA37-DD87AF342221}"/>
          </ac:cxnSpMkLst>
        </pc:cxnChg>
        <pc:cxnChg chg="mod">
          <ac:chgData name="Kothapalli Venkatesh Kiranmai" userId="29faefcf-6f8f-4e38-bb37-f15a23c414a4" providerId="ADAL" clId="{EFA1120B-2899-48B0-B9DE-4B615C0A68DF}" dt="2024-04-15T06:27:23.658" v="30"/>
          <ac:cxnSpMkLst>
            <pc:docMk/>
            <pc:sldMk cId="3359167374" sldId="511"/>
            <ac:cxnSpMk id="39" creationId="{2429AAAF-468F-4A9C-D957-171CF2A9E5EB}"/>
          </ac:cxnSpMkLst>
        </pc:cxnChg>
        <pc:cxnChg chg="mod">
          <ac:chgData name="Kothapalli Venkatesh Kiranmai" userId="29faefcf-6f8f-4e38-bb37-f15a23c414a4" providerId="ADAL" clId="{EFA1120B-2899-48B0-B9DE-4B615C0A68DF}" dt="2024-04-15T06:27:23.658" v="30"/>
          <ac:cxnSpMkLst>
            <pc:docMk/>
            <pc:sldMk cId="3359167374" sldId="511"/>
            <ac:cxnSpMk id="40" creationId="{5CC21FBE-A085-B67B-DABB-C8ABFF298442}"/>
          </ac:cxnSpMkLst>
        </pc:cxnChg>
        <pc:cxnChg chg="mod">
          <ac:chgData name="Kothapalli Venkatesh Kiranmai" userId="29faefcf-6f8f-4e38-bb37-f15a23c414a4" providerId="ADAL" clId="{EFA1120B-2899-48B0-B9DE-4B615C0A68DF}" dt="2024-04-15T06:27:23.658" v="30"/>
          <ac:cxnSpMkLst>
            <pc:docMk/>
            <pc:sldMk cId="3359167374" sldId="511"/>
            <ac:cxnSpMk id="41" creationId="{42D1C5A9-E9A9-2033-03F4-DE412AB11FAC}"/>
          </ac:cxnSpMkLst>
        </pc:cxnChg>
        <pc:cxnChg chg="mod">
          <ac:chgData name="Kothapalli Venkatesh Kiranmai" userId="29faefcf-6f8f-4e38-bb37-f15a23c414a4" providerId="ADAL" clId="{EFA1120B-2899-48B0-B9DE-4B615C0A68DF}" dt="2024-04-15T06:27:23.658" v="30"/>
          <ac:cxnSpMkLst>
            <pc:docMk/>
            <pc:sldMk cId="3359167374" sldId="511"/>
            <ac:cxnSpMk id="42" creationId="{511874F2-F628-E2B6-8070-6EEC34F01B3F}"/>
          </ac:cxnSpMkLst>
        </pc:cxnChg>
        <pc:cxnChg chg="mod">
          <ac:chgData name="Kothapalli Venkatesh Kiranmai" userId="29faefcf-6f8f-4e38-bb37-f15a23c414a4" providerId="ADAL" clId="{EFA1120B-2899-48B0-B9DE-4B615C0A68DF}" dt="2024-04-15T06:27:23.658" v="30"/>
          <ac:cxnSpMkLst>
            <pc:docMk/>
            <pc:sldMk cId="3359167374" sldId="511"/>
            <ac:cxnSpMk id="43" creationId="{E3810E78-4DCC-4077-62E0-7862ED57B9CC}"/>
          </ac:cxnSpMkLst>
        </pc:cxnChg>
        <pc:cxnChg chg="mod">
          <ac:chgData name="Kothapalli Venkatesh Kiranmai" userId="29faefcf-6f8f-4e38-bb37-f15a23c414a4" providerId="ADAL" clId="{EFA1120B-2899-48B0-B9DE-4B615C0A68DF}" dt="2024-04-15T06:27:23.658" v="30"/>
          <ac:cxnSpMkLst>
            <pc:docMk/>
            <pc:sldMk cId="3359167374" sldId="511"/>
            <ac:cxnSpMk id="44" creationId="{CBC8E9CB-B192-23A2-9075-CCF2CF79F248}"/>
          </ac:cxnSpMkLst>
        </pc:cxnChg>
      </pc:sldChg>
    </pc:docChg>
  </pc:docChgLst>
  <pc:docChgLst>
    <pc:chgData name="Roop Kumar" userId="ec229fc9-1ae5-4424-ad91-f4b472f033de" providerId="ADAL" clId="{9AF9261C-32B9-4ADE-85A9-2B296442ED4F}"/>
    <pc:docChg chg="custSel modSld modMainMaster replTag delTag">
      <pc:chgData name="Roop Kumar" userId="ec229fc9-1ae5-4424-ad91-f4b472f033de" providerId="ADAL" clId="{9AF9261C-32B9-4ADE-85A9-2B296442ED4F}" dt="2024-05-17T09:28:02.590" v="6"/>
      <pc:docMkLst>
        <pc:docMk/>
      </pc:docMkLst>
      <pc:sldChg chg="replTag delTag">
        <pc:chgData name="Roop Kumar" userId="ec229fc9-1ae5-4424-ad91-f4b472f033de" providerId="ADAL" clId="{9AF9261C-32B9-4ADE-85A9-2B296442ED4F}" dt="2024-05-17T09:28:02.590" v="6"/>
        <pc:sldMkLst>
          <pc:docMk/>
          <pc:sldMk cId="581828306" sldId="256"/>
        </pc:sldMkLst>
      </pc:sldChg>
      <pc:sldMasterChg chg="modSldLayout">
        <pc:chgData name="Roop Kumar" userId="ec229fc9-1ae5-4424-ad91-f4b472f033de" providerId="ADAL" clId="{9AF9261C-32B9-4ADE-85A9-2B296442ED4F}" dt="2024-05-17T09:27:58.527" v="4" actId="14826"/>
        <pc:sldMasterMkLst>
          <pc:docMk/>
          <pc:sldMasterMk cId="3368593342" sldId="2147483673"/>
        </pc:sldMasterMkLst>
        <pc:sldLayoutChg chg="modSp replTag delTag">
          <pc:chgData name="Roop Kumar" userId="ec229fc9-1ae5-4424-ad91-f4b472f033de" providerId="ADAL" clId="{9AF9261C-32B9-4ADE-85A9-2B296442ED4F}" dt="2024-05-17T09:27:58.527" v="4" actId="14826"/>
          <pc:sldLayoutMkLst>
            <pc:docMk/>
            <pc:sldMasterMk cId="3368593342" sldId="2147483673"/>
            <pc:sldLayoutMk cId="3949274327" sldId="2147483729"/>
          </pc:sldLayoutMkLst>
          <pc:picChg chg="mod">
            <ac:chgData name="Roop Kumar" userId="ec229fc9-1ae5-4424-ad91-f4b472f033de" providerId="ADAL" clId="{9AF9261C-32B9-4ADE-85A9-2B296442ED4F}" dt="2024-05-17T09:27:58.527" v="4" actId="14826"/>
            <ac:picMkLst>
              <pc:docMk/>
              <pc:sldMasterMk cId="3368593342" sldId="2147483673"/>
              <pc:sldLayoutMk cId="3949274327" sldId="2147483729"/>
              <ac:picMk id="3" creationId="{D7E5C575-8255-8250-7D4D-2BD5FDAA9862}"/>
            </ac:picMkLst>
          </pc:picChg>
        </pc:sldLayoutChg>
      </pc:sldMasterChg>
    </pc:docChg>
  </pc:docChgLst>
  <pc:docChgLst>
    <pc:chgData name="Sakshi Gupta" userId="a8c2c848-1963-4d2e-9be7-75ce48a05b65" providerId="ADAL" clId="{139D87EF-A22C-4BEF-A2FD-1FDF1BF6FC78}"/>
    <pc:docChg chg="modSld">
      <pc:chgData name="Sakshi Gupta" userId="a8c2c848-1963-4d2e-9be7-75ce48a05b65" providerId="ADAL" clId="{139D87EF-A22C-4BEF-A2FD-1FDF1BF6FC78}" dt="2024-06-10T07:51:47.410" v="257" actId="20577"/>
      <pc:docMkLst>
        <pc:docMk/>
      </pc:docMkLst>
      <pc:sldChg chg="modNotesTx">
        <pc:chgData name="Sakshi Gupta" userId="a8c2c848-1963-4d2e-9be7-75ce48a05b65" providerId="ADAL" clId="{139D87EF-A22C-4BEF-A2FD-1FDF1BF6FC78}" dt="2024-06-07T08:00:53.502" v="84" actId="20577"/>
        <pc:sldMkLst>
          <pc:docMk/>
          <pc:sldMk cId="1070346001" sldId="262"/>
        </pc:sldMkLst>
      </pc:sldChg>
      <pc:sldChg chg="modNotesTx">
        <pc:chgData name="Sakshi Gupta" userId="a8c2c848-1963-4d2e-9be7-75ce48a05b65" providerId="ADAL" clId="{139D87EF-A22C-4BEF-A2FD-1FDF1BF6FC78}" dt="2024-06-07T08:01:32.549" v="135" actId="6549"/>
        <pc:sldMkLst>
          <pc:docMk/>
          <pc:sldMk cId="3090746275" sldId="421"/>
        </pc:sldMkLst>
      </pc:sldChg>
      <pc:sldChg chg="modNotesTx">
        <pc:chgData name="Sakshi Gupta" userId="a8c2c848-1963-4d2e-9be7-75ce48a05b65" providerId="ADAL" clId="{139D87EF-A22C-4BEF-A2FD-1FDF1BF6FC78}" dt="2024-06-07T08:25:54.771" v="228" actId="20577"/>
        <pc:sldMkLst>
          <pc:docMk/>
          <pc:sldMk cId="3497979199" sldId="440"/>
        </pc:sldMkLst>
      </pc:sldChg>
      <pc:sldChg chg="addSp modSp mod modNotesTx">
        <pc:chgData name="Sakshi Gupta" userId="a8c2c848-1963-4d2e-9be7-75ce48a05b65" providerId="ADAL" clId="{139D87EF-A22C-4BEF-A2FD-1FDF1BF6FC78}" dt="2024-06-10T07:51:47.410" v="257" actId="20577"/>
        <pc:sldMkLst>
          <pc:docMk/>
          <pc:sldMk cId="1294937282" sldId="539"/>
        </pc:sldMkLst>
        <pc:spChg chg="add mod">
          <ac:chgData name="Sakshi Gupta" userId="a8c2c848-1963-4d2e-9be7-75ce48a05b65" providerId="ADAL" clId="{139D87EF-A22C-4BEF-A2FD-1FDF1BF6FC78}" dt="2024-06-07T08:22:34.052" v="179" actId="20577"/>
          <ac:spMkLst>
            <pc:docMk/>
            <pc:sldMk cId="1294937282" sldId="539"/>
            <ac:spMk id="2" creationId="{6289398A-815E-EE12-F43A-12F2D13B2678}"/>
          </ac:spMkLst>
        </pc:spChg>
        <pc:spChg chg="mod">
          <ac:chgData name="Sakshi Gupta" userId="a8c2c848-1963-4d2e-9be7-75ce48a05b65" providerId="ADAL" clId="{139D87EF-A22C-4BEF-A2FD-1FDF1BF6FC78}" dt="2024-06-10T07:51:47.410" v="257" actId="20577"/>
          <ac:spMkLst>
            <pc:docMk/>
            <pc:sldMk cId="1294937282" sldId="539"/>
            <ac:spMk id="819" creationId="{00000000-0000-0000-0000-000000000000}"/>
          </ac:spMkLst>
        </pc:spChg>
      </pc:sldChg>
      <pc:sldChg chg="modNotesTx">
        <pc:chgData name="Sakshi Gupta" userId="a8c2c848-1963-4d2e-9be7-75ce48a05b65" providerId="ADAL" clId="{139D87EF-A22C-4BEF-A2FD-1FDF1BF6FC78}" dt="2024-06-07T08:23:08.260" v="183"/>
        <pc:sldMkLst>
          <pc:docMk/>
          <pc:sldMk cId="1294137522" sldId="540"/>
        </pc:sldMkLst>
      </pc:sldChg>
    </pc:docChg>
  </pc:docChgLst>
  <pc:docChgLst>
    <pc:chgData name="Shreemayee Bhattacharyya" userId="73035bad-e703-4b66-9870-28e9edb9c0a7" providerId="ADAL" clId="{106B2098-E4BD-4FFE-82A3-2F0F79DCE21F}"/>
    <pc:docChg chg="undo custSel addSld delSld modSld modSection">
      <pc:chgData name="Shreemayee Bhattacharyya" userId="73035bad-e703-4b66-9870-28e9edb9c0a7" providerId="ADAL" clId="{106B2098-E4BD-4FFE-82A3-2F0F79DCE21F}" dt="2024-05-22T08:09:24.665" v="1675" actId="20577"/>
      <pc:docMkLst>
        <pc:docMk/>
      </pc:docMkLst>
      <pc:sldChg chg="modSp mod">
        <pc:chgData name="Shreemayee Bhattacharyya" userId="73035bad-e703-4b66-9870-28e9edb9c0a7" providerId="ADAL" clId="{106B2098-E4BD-4FFE-82A3-2F0F79DCE21F}" dt="2024-05-16T06:26:07.097" v="18" actId="20577"/>
        <pc:sldMkLst>
          <pc:docMk/>
          <pc:sldMk cId="581828306" sldId="256"/>
        </pc:sldMkLst>
        <pc:spChg chg="mod">
          <ac:chgData name="Shreemayee Bhattacharyya" userId="73035bad-e703-4b66-9870-28e9edb9c0a7" providerId="ADAL" clId="{106B2098-E4BD-4FFE-82A3-2F0F79DCE21F}" dt="2024-05-16T06:26:07.097" v="18" actId="20577"/>
          <ac:spMkLst>
            <pc:docMk/>
            <pc:sldMk cId="581828306" sldId="256"/>
            <ac:spMk id="6" creationId="{8D1AF223-9F5C-3F93-0D63-6A11E12C5EBA}"/>
          </ac:spMkLst>
        </pc:spChg>
      </pc:sldChg>
      <pc:sldChg chg="modSp mod">
        <pc:chgData name="Shreemayee Bhattacharyya" userId="73035bad-e703-4b66-9870-28e9edb9c0a7" providerId="ADAL" clId="{106B2098-E4BD-4FFE-82A3-2F0F79DCE21F}" dt="2024-05-16T06:30:13.231" v="52" actId="20577"/>
        <pc:sldMkLst>
          <pc:docMk/>
          <pc:sldMk cId="710290067" sldId="385"/>
        </pc:sldMkLst>
        <pc:spChg chg="mod">
          <ac:chgData name="Shreemayee Bhattacharyya" userId="73035bad-e703-4b66-9870-28e9edb9c0a7" providerId="ADAL" clId="{106B2098-E4BD-4FFE-82A3-2F0F79DCE21F}" dt="2024-05-16T06:30:13.231" v="52" actId="20577"/>
          <ac:spMkLst>
            <pc:docMk/>
            <pc:sldMk cId="710290067" sldId="385"/>
            <ac:spMk id="2" creationId="{84592BC7-26FA-78AB-7950-8085B6D3F25A}"/>
          </ac:spMkLst>
        </pc:spChg>
      </pc:sldChg>
      <pc:sldChg chg="modSp mod">
        <pc:chgData name="Shreemayee Bhattacharyya" userId="73035bad-e703-4b66-9870-28e9edb9c0a7" providerId="ADAL" clId="{106B2098-E4BD-4FFE-82A3-2F0F79DCE21F}" dt="2024-05-16T06:34:58.436" v="80" actId="14100"/>
        <pc:sldMkLst>
          <pc:docMk/>
          <pc:sldMk cId="547390991" sldId="387"/>
        </pc:sldMkLst>
        <pc:spChg chg="mod">
          <ac:chgData name="Shreemayee Bhattacharyya" userId="73035bad-e703-4b66-9870-28e9edb9c0a7" providerId="ADAL" clId="{106B2098-E4BD-4FFE-82A3-2F0F79DCE21F}" dt="2024-05-16T06:34:58.436" v="80" actId="14100"/>
          <ac:spMkLst>
            <pc:docMk/>
            <pc:sldMk cId="547390991" sldId="387"/>
            <ac:spMk id="8" creationId="{29CA1500-A22A-C336-9AFA-B5F039F759AC}"/>
          </ac:spMkLst>
        </pc:spChg>
        <pc:spChg chg="mod">
          <ac:chgData name="Shreemayee Bhattacharyya" userId="73035bad-e703-4b66-9870-28e9edb9c0a7" providerId="ADAL" clId="{106B2098-E4BD-4FFE-82A3-2F0F79DCE21F}" dt="2024-05-16T06:30:35.003" v="63" actId="20577"/>
          <ac:spMkLst>
            <pc:docMk/>
            <pc:sldMk cId="547390991" sldId="387"/>
            <ac:spMk id="22" creationId="{F0E9E5AF-A66C-DDA5-D954-3EF9E26E87CB}"/>
          </ac:spMkLst>
        </pc:spChg>
      </pc:sldChg>
      <pc:sldChg chg="modSp mod">
        <pc:chgData name="Shreemayee Bhattacharyya" userId="73035bad-e703-4b66-9870-28e9edb9c0a7" providerId="ADAL" clId="{106B2098-E4BD-4FFE-82A3-2F0F79DCE21F}" dt="2024-05-22T08:09:24.665" v="1675" actId="20577"/>
        <pc:sldMkLst>
          <pc:docMk/>
          <pc:sldMk cId="1109232934" sldId="390"/>
        </pc:sldMkLst>
        <pc:spChg chg="mod">
          <ac:chgData name="Shreemayee Bhattacharyya" userId="73035bad-e703-4b66-9870-28e9edb9c0a7" providerId="ADAL" clId="{106B2098-E4BD-4FFE-82A3-2F0F79DCE21F}" dt="2024-05-22T08:09:24.665" v="1675" actId="20577"/>
          <ac:spMkLst>
            <pc:docMk/>
            <pc:sldMk cId="1109232934" sldId="390"/>
            <ac:spMk id="2" creationId="{976A12A0-9788-DF6C-5F0B-E7D4B1C44D00}"/>
          </ac:spMkLst>
        </pc:spChg>
      </pc:sldChg>
      <pc:sldChg chg="modSp mod">
        <pc:chgData name="Shreemayee Bhattacharyya" userId="73035bad-e703-4b66-9870-28e9edb9c0a7" providerId="ADAL" clId="{106B2098-E4BD-4FFE-82A3-2F0F79DCE21F}" dt="2024-05-16T07:53:17.412" v="341" actId="20577"/>
        <pc:sldMkLst>
          <pc:docMk/>
          <pc:sldMk cId="102420538" sldId="393"/>
        </pc:sldMkLst>
        <pc:spChg chg="mod">
          <ac:chgData name="Shreemayee Bhattacharyya" userId="73035bad-e703-4b66-9870-28e9edb9c0a7" providerId="ADAL" clId="{106B2098-E4BD-4FFE-82A3-2F0F79DCE21F}" dt="2024-05-16T07:53:17.412" v="341" actId="20577"/>
          <ac:spMkLst>
            <pc:docMk/>
            <pc:sldMk cId="102420538" sldId="393"/>
            <ac:spMk id="3" creationId="{C60C7ACD-CDC1-8359-1680-9560358405D4}"/>
          </ac:spMkLst>
        </pc:spChg>
      </pc:sldChg>
      <pc:sldChg chg="delSp modSp mod">
        <pc:chgData name="Shreemayee Bhattacharyya" userId="73035bad-e703-4b66-9870-28e9edb9c0a7" providerId="ADAL" clId="{106B2098-E4BD-4FFE-82A3-2F0F79DCE21F}" dt="2024-05-22T07:55:37.845" v="1609" actId="478"/>
        <pc:sldMkLst>
          <pc:docMk/>
          <pc:sldMk cId="1196306857" sldId="397"/>
        </pc:sldMkLst>
        <pc:spChg chg="mod">
          <ac:chgData name="Shreemayee Bhattacharyya" userId="73035bad-e703-4b66-9870-28e9edb9c0a7" providerId="ADAL" clId="{106B2098-E4BD-4FFE-82A3-2F0F79DCE21F}" dt="2024-05-16T07:58:12.905" v="449" actId="20577"/>
          <ac:spMkLst>
            <pc:docMk/>
            <pc:sldMk cId="1196306857" sldId="397"/>
            <ac:spMk id="11" creationId="{0C380EFB-F73E-FBEF-B644-BAFAFB66F8F0}"/>
          </ac:spMkLst>
        </pc:spChg>
        <pc:spChg chg="mod">
          <ac:chgData name="Shreemayee Bhattacharyya" userId="73035bad-e703-4b66-9870-28e9edb9c0a7" providerId="ADAL" clId="{106B2098-E4BD-4FFE-82A3-2F0F79DCE21F}" dt="2024-05-16T07:56:40.101" v="426" actId="20577"/>
          <ac:spMkLst>
            <pc:docMk/>
            <pc:sldMk cId="1196306857" sldId="397"/>
            <ac:spMk id="14" creationId="{5E8B0381-76D6-E63B-8818-C2B3EDC0E065}"/>
          </ac:spMkLst>
        </pc:spChg>
        <pc:spChg chg="mod">
          <ac:chgData name="Shreemayee Bhattacharyya" userId="73035bad-e703-4b66-9870-28e9edb9c0a7" providerId="ADAL" clId="{106B2098-E4BD-4FFE-82A3-2F0F79DCE21F}" dt="2024-05-16T07:56:00.782" v="403" actId="20577"/>
          <ac:spMkLst>
            <pc:docMk/>
            <pc:sldMk cId="1196306857" sldId="397"/>
            <ac:spMk id="18" creationId="{FA3B9FC4-E4E5-995A-2E43-1734D2C3EADD}"/>
          </ac:spMkLst>
        </pc:spChg>
        <pc:spChg chg="mod">
          <ac:chgData name="Shreemayee Bhattacharyya" userId="73035bad-e703-4b66-9870-28e9edb9c0a7" providerId="ADAL" clId="{106B2098-E4BD-4FFE-82A3-2F0F79DCE21F}" dt="2024-05-16T07:59:30.082" v="481" actId="20577"/>
          <ac:spMkLst>
            <pc:docMk/>
            <pc:sldMk cId="1196306857" sldId="397"/>
            <ac:spMk id="23" creationId="{11B95AE8-4E1A-6B07-65B4-53EA7A204356}"/>
          </ac:spMkLst>
        </pc:spChg>
        <pc:spChg chg="del">
          <ac:chgData name="Shreemayee Bhattacharyya" userId="73035bad-e703-4b66-9870-28e9edb9c0a7" providerId="ADAL" clId="{106B2098-E4BD-4FFE-82A3-2F0F79DCE21F}" dt="2024-05-22T07:55:15.111" v="1606" actId="478"/>
          <ac:spMkLst>
            <pc:docMk/>
            <pc:sldMk cId="1196306857" sldId="397"/>
            <ac:spMk id="26" creationId="{9C396181-B726-9874-F802-9930C1EF7650}"/>
          </ac:spMkLst>
        </pc:spChg>
        <pc:spChg chg="del">
          <ac:chgData name="Shreemayee Bhattacharyya" userId="73035bad-e703-4b66-9870-28e9edb9c0a7" providerId="ADAL" clId="{106B2098-E4BD-4FFE-82A3-2F0F79DCE21F}" dt="2024-05-22T07:55:15.111" v="1606" actId="478"/>
          <ac:spMkLst>
            <pc:docMk/>
            <pc:sldMk cId="1196306857" sldId="397"/>
            <ac:spMk id="27" creationId="{36F9E4CF-BFFC-A985-87E1-97D9DE86E3BB}"/>
          </ac:spMkLst>
        </pc:spChg>
        <pc:spChg chg="del">
          <ac:chgData name="Shreemayee Bhattacharyya" userId="73035bad-e703-4b66-9870-28e9edb9c0a7" providerId="ADAL" clId="{106B2098-E4BD-4FFE-82A3-2F0F79DCE21F}" dt="2024-05-22T07:55:27.258" v="1607" actId="478"/>
          <ac:spMkLst>
            <pc:docMk/>
            <pc:sldMk cId="1196306857" sldId="397"/>
            <ac:spMk id="29" creationId="{AF298010-6F63-06F6-F80A-F2E1C16BC449}"/>
          </ac:spMkLst>
        </pc:spChg>
        <pc:spChg chg="del">
          <ac:chgData name="Shreemayee Bhattacharyya" userId="73035bad-e703-4b66-9870-28e9edb9c0a7" providerId="ADAL" clId="{106B2098-E4BD-4FFE-82A3-2F0F79DCE21F}" dt="2024-05-22T07:55:27.258" v="1607" actId="478"/>
          <ac:spMkLst>
            <pc:docMk/>
            <pc:sldMk cId="1196306857" sldId="397"/>
            <ac:spMk id="30" creationId="{0598DB5E-AD14-43FD-B799-925F220039E4}"/>
          </ac:spMkLst>
        </pc:spChg>
        <pc:spChg chg="del">
          <ac:chgData name="Shreemayee Bhattacharyya" userId="73035bad-e703-4b66-9870-28e9edb9c0a7" providerId="ADAL" clId="{106B2098-E4BD-4FFE-82A3-2F0F79DCE21F}" dt="2024-05-22T07:55:32.582" v="1608" actId="478"/>
          <ac:spMkLst>
            <pc:docMk/>
            <pc:sldMk cId="1196306857" sldId="397"/>
            <ac:spMk id="32" creationId="{D09C2C7C-2C14-A3EE-8265-B7CB29685FA1}"/>
          </ac:spMkLst>
        </pc:spChg>
        <pc:spChg chg="del">
          <ac:chgData name="Shreemayee Bhattacharyya" userId="73035bad-e703-4b66-9870-28e9edb9c0a7" providerId="ADAL" clId="{106B2098-E4BD-4FFE-82A3-2F0F79DCE21F}" dt="2024-05-22T07:55:15.111" v="1606" actId="478"/>
          <ac:spMkLst>
            <pc:docMk/>
            <pc:sldMk cId="1196306857" sldId="397"/>
            <ac:spMk id="33" creationId="{E1058CB9-FBB6-AA1C-B24C-EEFA76D229D8}"/>
          </ac:spMkLst>
        </pc:spChg>
        <pc:spChg chg="del">
          <ac:chgData name="Shreemayee Bhattacharyya" userId="73035bad-e703-4b66-9870-28e9edb9c0a7" providerId="ADAL" clId="{106B2098-E4BD-4FFE-82A3-2F0F79DCE21F}" dt="2024-05-22T07:55:37.845" v="1609" actId="478"/>
          <ac:spMkLst>
            <pc:docMk/>
            <pc:sldMk cId="1196306857" sldId="397"/>
            <ac:spMk id="35" creationId="{53893499-2058-2B84-FB2D-9D1BD4B1A87E}"/>
          </ac:spMkLst>
        </pc:spChg>
        <pc:spChg chg="del">
          <ac:chgData name="Shreemayee Bhattacharyya" userId="73035bad-e703-4b66-9870-28e9edb9c0a7" providerId="ADAL" clId="{106B2098-E4BD-4FFE-82A3-2F0F79DCE21F}" dt="2024-05-22T07:55:32.582" v="1608" actId="478"/>
          <ac:spMkLst>
            <pc:docMk/>
            <pc:sldMk cId="1196306857" sldId="397"/>
            <ac:spMk id="36" creationId="{7B078517-6141-7F3C-6564-CD3CC643AB62}"/>
          </ac:spMkLst>
        </pc:spChg>
        <pc:spChg chg="del">
          <ac:chgData name="Shreemayee Bhattacharyya" userId="73035bad-e703-4b66-9870-28e9edb9c0a7" providerId="ADAL" clId="{106B2098-E4BD-4FFE-82A3-2F0F79DCE21F}" dt="2024-05-22T07:55:27.258" v="1607" actId="478"/>
          <ac:spMkLst>
            <pc:docMk/>
            <pc:sldMk cId="1196306857" sldId="397"/>
            <ac:spMk id="38" creationId="{FAB729B4-4133-02BD-BB5B-CD65B223EC31}"/>
          </ac:spMkLst>
        </pc:spChg>
        <pc:spChg chg="del">
          <ac:chgData name="Shreemayee Bhattacharyya" userId="73035bad-e703-4b66-9870-28e9edb9c0a7" providerId="ADAL" clId="{106B2098-E4BD-4FFE-82A3-2F0F79DCE21F}" dt="2024-05-22T07:55:15.111" v="1606" actId="478"/>
          <ac:spMkLst>
            <pc:docMk/>
            <pc:sldMk cId="1196306857" sldId="397"/>
            <ac:spMk id="39" creationId="{79D33658-AC78-D3DA-3622-A1C601A4FC4C}"/>
          </ac:spMkLst>
        </pc:spChg>
        <pc:spChg chg="del">
          <ac:chgData name="Shreemayee Bhattacharyya" userId="73035bad-e703-4b66-9870-28e9edb9c0a7" providerId="ADAL" clId="{106B2098-E4BD-4FFE-82A3-2F0F79DCE21F}" dt="2024-05-22T07:55:27.258" v="1607" actId="478"/>
          <ac:spMkLst>
            <pc:docMk/>
            <pc:sldMk cId="1196306857" sldId="397"/>
            <ac:spMk id="41" creationId="{3CF1D7EC-E23C-0360-C904-8FE0902FC993}"/>
          </ac:spMkLst>
        </pc:spChg>
        <pc:spChg chg="del">
          <ac:chgData name="Shreemayee Bhattacharyya" userId="73035bad-e703-4b66-9870-28e9edb9c0a7" providerId="ADAL" clId="{106B2098-E4BD-4FFE-82A3-2F0F79DCE21F}" dt="2024-05-22T07:55:27.258" v="1607" actId="478"/>
          <ac:spMkLst>
            <pc:docMk/>
            <pc:sldMk cId="1196306857" sldId="397"/>
            <ac:spMk id="42" creationId="{3508DE6B-E456-6C51-B5DC-F2C0BF9B56EF}"/>
          </ac:spMkLst>
        </pc:spChg>
        <pc:grpChg chg="del">
          <ac:chgData name="Shreemayee Bhattacharyya" userId="73035bad-e703-4b66-9870-28e9edb9c0a7" providerId="ADAL" clId="{106B2098-E4BD-4FFE-82A3-2F0F79DCE21F}" dt="2024-05-22T07:55:27.258" v="1607" actId="478"/>
          <ac:grpSpMkLst>
            <pc:docMk/>
            <pc:sldMk cId="1196306857" sldId="397"/>
            <ac:grpSpMk id="15" creationId="{C24714F3-A538-2897-A64B-C25F704CDE13}"/>
          </ac:grpSpMkLst>
        </pc:grpChg>
        <pc:grpChg chg="del">
          <ac:chgData name="Shreemayee Bhattacharyya" userId="73035bad-e703-4b66-9870-28e9edb9c0a7" providerId="ADAL" clId="{106B2098-E4BD-4FFE-82A3-2F0F79DCE21F}" dt="2024-05-22T07:55:32.582" v="1608" actId="478"/>
          <ac:grpSpMkLst>
            <pc:docMk/>
            <pc:sldMk cId="1196306857" sldId="397"/>
            <ac:grpSpMk id="19" creationId="{18D3E14C-218D-ECFE-ED8A-2F2BB85BA94A}"/>
          </ac:grpSpMkLst>
        </pc:grpChg>
        <pc:grpChg chg="del">
          <ac:chgData name="Shreemayee Bhattacharyya" userId="73035bad-e703-4b66-9870-28e9edb9c0a7" providerId="ADAL" clId="{106B2098-E4BD-4FFE-82A3-2F0F79DCE21F}" dt="2024-05-22T07:55:15.111" v="1606" actId="478"/>
          <ac:grpSpMkLst>
            <pc:docMk/>
            <pc:sldMk cId="1196306857" sldId="397"/>
            <ac:grpSpMk id="25" creationId="{1FE1394A-F863-D162-6FAC-F84E0EF5F3B2}"/>
          </ac:grpSpMkLst>
        </pc:grpChg>
        <pc:grpChg chg="del">
          <ac:chgData name="Shreemayee Bhattacharyya" userId="73035bad-e703-4b66-9870-28e9edb9c0a7" providerId="ADAL" clId="{106B2098-E4BD-4FFE-82A3-2F0F79DCE21F}" dt="2024-05-22T07:55:27.258" v="1607" actId="478"/>
          <ac:grpSpMkLst>
            <pc:docMk/>
            <pc:sldMk cId="1196306857" sldId="397"/>
            <ac:grpSpMk id="28" creationId="{3E4C9806-6D29-9BAB-99CA-1D8476393F3B}"/>
          </ac:grpSpMkLst>
        </pc:grpChg>
        <pc:grpChg chg="del">
          <ac:chgData name="Shreemayee Bhattacharyya" userId="73035bad-e703-4b66-9870-28e9edb9c0a7" providerId="ADAL" clId="{106B2098-E4BD-4FFE-82A3-2F0F79DCE21F}" dt="2024-05-22T07:55:32.582" v="1608" actId="478"/>
          <ac:grpSpMkLst>
            <pc:docMk/>
            <pc:sldMk cId="1196306857" sldId="397"/>
            <ac:grpSpMk id="34" creationId="{109C3F28-552A-4399-6304-3E465187D62C}"/>
          </ac:grpSpMkLst>
        </pc:grpChg>
        <pc:grpChg chg="del">
          <ac:chgData name="Shreemayee Bhattacharyya" userId="73035bad-e703-4b66-9870-28e9edb9c0a7" providerId="ADAL" clId="{106B2098-E4BD-4FFE-82A3-2F0F79DCE21F}" dt="2024-05-22T07:55:27.258" v="1607" actId="478"/>
          <ac:grpSpMkLst>
            <pc:docMk/>
            <pc:sldMk cId="1196306857" sldId="397"/>
            <ac:grpSpMk id="40" creationId="{1AF20A6F-FA6E-C360-38E0-CD90465A4A3B}"/>
          </ac:grpSpMkLst>
        </pc:grpChg>
        <pc:cxnChg chg="del">
          <ac:chgData name="Shreemayee Bhattacharyya" userId="73035bad-e703-4b66-9870-28e9edb9c0a7" providerId="ADAL" clId="{106B2098-E4BD-4FFE-82A3-2F0F79DCE21F}" dt="2024-05-22T07:55:15.111" v="1606" actId="478"/>
          <ac:cxnSpMkLst>
            <pc:docMk/>
            <pc:sldMk cId="1196306857" sldId="397"/>
            <ac:cxnSpMk id="31" creationId="{6305D64A-E9D4-6CF5-3035-D0DC4791686B}"/>
          </ac:cxnSpMkLst>
        </pc:cxnChg>
        <pc:cxnChg chg="del">
          <ac:chgData name="Shreemayee Bhattacharyya" userId="73035bad-e703-4b66-9870-28e9edb9c0a7" providerId="ADAL" clId="{106B2098-E4BD-4FFE-82A3-2F0F79DCE21F}" dt="2024-05-22T07:55:32.582" v="1608" actId="478"/>
          <ac:cxnSpMkLst>
            <pc:docMk/>
            <pc:sldMk cId="1196306857" sldId="397"/>
            <ac:cxnSpMk id="37" creationId="{536B2AD0-B0AD-757D-3B8A-8B80C8DCC215}"/>
          </ac:cxnSpMkLst>
        </pc:cxnChg>
        <pc:cxnChg chg="del">
          <ac:chgData name="Shreemayee Bhattacharyya" userId="73035bad-e703-4b66-9870-28e9edb9c0a7" providerId="ADAL" clId="{106B2098-E4BD-4FFE-82A3-2F0F79DCE21F}" dt="2024-05-22T07:55:15.111" v="1606" actId="478"/>
          <ac:cxnSpMkLst>
            <pc:docMk/>
            <pc:sldMk cId="1196306857" sldId="397"/>
            <ac:cxnSpMk id="43" creationId="{EDD6DB33-8972-57D1-85DF-64EA9722CF79}"/>
          </ac:cxnSpMkLst>
        </pc:cxnChg>
      </pc:sldChg>
      <pc:sldChg chg="delSp mod">
        <pc:chgData name="Shreemayee Bhattacharyya" userId="73035bad-e703-4b66-9870-28e9edb9c0a7" providerId="ADAL" clId="{106B2098-E4BD-4FFE-82A3-2F0F79DCE21F}" dt="2024-05-22T07:56:34.457" v="1613" actId="478"/>
        <pc:sldMkLst>
          <pc:docMk/>
          <pc:sldMk cId="2081721400" sldId="398"/>
        </pc:sldMkLst>
        <pc:spChg chg="del">
          <ac:chgData name="Shreemayee Bhattacharyya" userId="73035bad-e703-4b66-9870-28e9edb9c0a7" providerId="ADAL" clId="{106B2098-E4BD-4FFE-82A3-2F0F79DCE21F}" dt="2024-05-22T07:56:04.363" v="1610" actId="478"/>
          <ac:spMkLst>
            <pc:docMk/>
            <pc:sldMk cId="2081721400" sldId="398"/>
            <ac:spMk id="26" creationId="{9C396181-B726-9874-F802-9930C1EF7650}"/>
          </ac:spMkLst>
        </pc:spChg>
        <pc:spChg chg="del">
          <ac:chgData name="Shreemayee Bhattacharyya" userId="73035bad-e703-4b66-9870-28e9edb9c0a7" providerId="ADAL" clId="{106B2098-E4BD-4FFE-82A3-2F0F79DCE21F}" dt="2024-05-22T07:56:04.363" v="1610" actId="478"/>
          <ac:spMkLst>
            <pc:docMk/>
            <pc:sldMk cId="2081721400" sldId="398"/>
            <ac:spMk id="27" creationId="{36F9E4CF-BFFC-A985-87E1-97D9DE86E3BB}"/>
          </ac:spMkLst>
        </pc:spChg>
        <pc:spChg chg="del">
          <ac:chgData name="Shreemayee Bhattacharyya" userId="73035bad-e703-4b66-9870-28e9edb9c0a7" providerId="ADAL" clId="{106B2098-E4BD-4FFE-82A3-2F0F79DCE21F}" dt="2024-05-22T07:56:22.678" v="1611" actId="478"/>
          <ac:spMkLst>
            <pc:docMk/>
            <pc:sldMk cId="2081721400" sldId="398"/>
            <ac:spMk id="29" creationId="{AF298010-6F63-06F6-F80A-F2E1C16BC449}"/>
          </ac:spMkLst>
        </pc:spChg>
        <pc:spChg chg="del">
          <ac:chgData name="Shreemayee Bhattacharyya" userId="73035bad-e703-4b66-9870-28e9edb9c0a7" providerId="ADAL" clId="{106B2098-E4BD-4FFE-82A3-2F0F79DCE21F}" dt="2024-05-22T07:56:22.678" v="1611" actId="478"/>
          <ac:spMkLst>
            <pc:docMk/>
            <pc:sldMk cId="2081721400" sldId="398"/>
            <ac:spMk id="30" creationId="{0598DB5E-AD14-43FD-B799-925F220039E4}"/>
          </ac:spMkLst>
        </pc:spChg>
        <pc:spChg chg="del">
          <ac:chgData name="Shreemayee Bhattacharyya" userId="73035bad-e703-4b66-9870-28e9edb9c0a7" providerId="ADAL" clId="{106B2098-E4BD-4FFE-82A3-2F0F79DCE21F}" dt="2024-05-22T07:56:04.363" v="1610" actId="478"/>
          <ac:spMkLst>
            <pc:docMk/>
            <pc:sldMk cId="2081721400" sldId="398"/>
            <ac:spMk id="32" creationId="{D09C2C7C-2C14-A3EE-8265-B7CB29685FA1}"/>
          </ac:spMkLst>
        </pc:spChg>
        <pc:spChg chg="del">
          <ac:chgData name="Shreemayee Bhattacharyya" userId="73035bad-e703-4b66-9870-28e9edb9c0a7" providerId="ADAL" clId="{106B2098-E4BD-4FFE-82A3-2F0F79DCE21F}" dt="2024-05-22T07:56:04.363" v="1610" actId="478"/>
          <ac:spMkLst>
            <pc:docMk/>
            <pc:sldMk cId="2081721400" sldId="398"/>
            <ac:spMk id="33" creationId="{E1058CB9-FBB6-AA1C-B24C-EEFA76D229D8}"/>
          </ac:spMkLst>
        </pc:spChg>
        <pc:spChg chg="del">
          <ac:chgData name="Shreemayee Bhattacharyya" userId="73035bad-e703-4b66-9870-28e9edb9c0a7" providerId="ADAL" clId="{106B2098-E4BD-4FFE-82A3-2F0F79DCE21F}" dt="2024-05-22T07:56:34.457" v="1613" actId="478"/>
          <ac:spMkLst>
            <pc:docMk/>
            <pc:sldMk cId="2081721400" sldId="398"/>
            <ac:spMk id="35" creationId="{53893499-2058-2B84-FB2D-9D1BD4B1A87E}"/>
          </ac:spMkLst>
        </pc:spChg>
        <pc:spChg chg="del">
          <ac:chgData name="Shreemayee Bhattacharyya" userId="73035bad-e703-4b66-9870-28e9edb9c0a7" providerId="ADAL" clId="{106B2098-E4BD-4FFE-82A3-2F0F79DCE21F}" dt="2024-05-22T07:56:34.457" v="1613" actId="478"/>
          <ac:spMkLst>
            <pc:docMk/>
            <pc:sldMk cId="2081721400" sldId="398"/>
            <ac:spMk id="36" creationId="{7B078517-6141-7F3C-6564-CD3CC643AB62}"/>
          </ac:spMkLst>
        </pc:spChg>
        <pc:spChg chg="del">
          <ac:chgData name="Shreemayee Bhattacharyya" userId="73035bad-e703-4b66-9870-28e9edb9c0a7" providerId="ADAL" clId="{106B2098-E4BD-4FFE-82A3-2F0F79DCE21F}" dt="2024-05-22T07:56:04.363" v="1610" actId="478"/>
          <ac:spMkLst>
            <pc:docMk/>
            <pc:sldMk cId="2081721400" sldId="398"/>
            <ac:spMk id="38" creationId="{FAB729B4-4133-02BD-BB5B-CD65B223EC31}"/>
          </ac:spMkLst>
        </pc:spChg>
        <pc:spChg chg="del">
          <ac:chgData name="Shreemayee Bhattacharyya" userId="73035bad-e703-4b66-9870-28e9edb9c0a7" providerId="ADAL" clId="{106B2098-E4BD-4FFE-82A3-2F0F79DCE21F}" dt="2024-05-22T07:56:04.363" v="1610" actId="478"/>
          <ac:spMkLst>
            <pc:docMk/>
            <pc:sldMk cId="2081721400" sldId="398"/>
            <ac:spMk id="39" creationId="{79D33658-AC78-D3DA-3622-A1C601A4FC4C}"/>
          </ac:spMkLst>
        </pc:spChg>
        <pc:spChg chg="del">
          <ac:chgData name="Shreemayee Bhattacharyya" userId="73035bad-e703-4b66-9870-28e9edb9c0a7" providerId="ADAL" clId="{106B2098-E4BD-4FFE-82A3-2F0F79DCE21F}" dt="2024-05-22T07:56:29.778" v="1612" actId="478"/>
          <ac:spMkLst>
            <pc:docMk/>
            <pc:sldMk cId="2081721400" sldId="398"/>
            <ac:spMk id="41" creationId="{3CF1D7EC-E23C-0360-C904-8FE0902FC993}"/>
          </ac:spMkLst>
        </pc:spChg>
        <pc:spChg chg="del">
          <ac:chgData name="Shreemayee Bhattacharyya" userId="73035bad-e703-4b66-9870-28e9edb9c0a7" providerId="ADAL" clId="{106B2098-E4BD-4FFE-82A3-2F0F79DCE21F}" dt="2024-05-22T07:56:04.363" v="1610" actId="478"/>
          <ac:spMkLst>
            <pc:docMk/>
            <pc:sldMk cId="2081721400" sldId="398"/>
            <ac:spMk id="42" creationId="{3508DE6B-E456-6C51-B5DC-F2C0BF9B56EF}"/>
          </ac:spMkLst>
        </pc:spChg>
        <pc:grpChg chg="del">
          <ac:chgData name="Shreemayee Bhattacharyya" userId="73035bad-e703-4b66-9870-28e9edb9c0a7" providerId="ADAL" clId="{106B2098-E4BD-4FFE-82A3-2F0F79DCE21F}" dt="2024-05-22T07:56:04.363" v="1610" actId="478"/>
          <ac:grpSpMkLst>
            <pc:docMk/>
            <pc:sldMk cId="2081721400" sldId="398"/>
            <ac:grpSpMk id="15" creationId="{C24714F3-A538-2897-A64B-C25F704CDE13}"/>
          </ac:grpSpMkLst>
        </pc:grpChg>
        <pc:grpChg chg="del">
          <ac:chgData name="Shreemayee Bhattacharyya" userId="73035bad-e703-4b66-9870-28e9edb9c0a7" providerId="ADAL" clId="{106B2098-E4BD-4FFE-82A3-2F0F79DCE21F}" dt="2024-05-22T07:56:04.363" v="1610" actId="478"/>
          <ac:grpSpMkLst>
            <pc:docMk/>
            <pc:sldMk cId="2081721400" sldId="398"/>
            <ac:grpSpMk id="19" creationId="{18D3E14C-218D-ECFE-ED8A-2F2BB85BA94A}"/>
          </ac:grpSpMkLst>
        </pc:grpChg>
        <pc:grpChg chg="del">
          <ac:chgData name="Shreemayee Bhattacharyya" userId="73035bad-e703-4b66-9870-28e9edb9c0a7" providerId="ADAL" clId="{106B2098-E4BD-4FFE-82A3-2F0F79DCE21F}" dt="2024-05-22T07:56:04.363" v="1610" actId="478"/>
          <ac:grpSpMkLst>
            <pc:docMk/>
            <pc:sldMk cId="2081721400" sldId="398"/>
            <ac:grpSpMk id="25" creationId="{1FE1394A-F863-D162-6FAC-F84E0EF5F3B2}"/>
          </ac:grpSpMkLst>
        </pc:grpChg>
        <pc:grpChg chg="del">
          <ac:chgData name="Shreemayee Bhattacharyya" userId="73035bad-e703-4b66-9870-28e9edb9c0a7" providerId="ADAL" clId="{106B2098-E4BD-4FFE-82A3-2F0F79DCE21F}" dt="2024-05-22T07:56:22.678" v="1611" actId="478"/>
          <ac:grpSpMkLst>
            <pc:docMk/>
            <pc:sldMk cId="2081721400" sldId="398"/>
            <ac:grpSpMk id="28" creationId="{3E4C9806-6D29-9BAB-99CA-1D8476393F3B}"/>
          </ac:grpSpMkLst>
        </pc:grpChg>
        <pc:grpChg chg="del">
          <ac:chgData name="Shreemayee Bhattacharyya" userId="73035bad-e703-4b66-9870-28e9edb9c0a7" providerId="ADAL" clId="{106B2098-E4BD-4FFE-82A3-2F0F79DCE21F}" dt="2024-05-22T07:56:34.457" v="1613" actId="478"/>
          <ac:grpSpMkLst>
            <pc:docMk/>
            <pc:sldMk cId="2081721400" sldId="398"/>
            <ac:grpSpMk id="34" creationId="{109C3F28-552A-4399-6304-3E465187D62C}"/>
          </ac:grpSpMkLst>
        </pc:grpChg>
        <pc:grpChg chg="del">
          <ac:chgData name="Shreemayee Bhattacharyya" userId="73035bad-e703-4b66-9870-28e9edb9c0a7" providerId="ADAL" clId="{106B2098-E4BD-4FFE-82A3-2F0F79DCE21F}" dt="2024-05-22T07:56:22.678" v="1611" actId="478"/>
          <ac:grpSpMkLst>
            <pc:docMk/>
            <pc:sldMk cId="2081721400" sldId="398"/>
            <ac:grpSpMk id="40" creationId="{1AF20A6F-FA6E-C360-38E0-CD90465A4A3B}"/>
          </ac:grpSpMkLst>
        </pc:grpChg>
        <pc:cxnChg chg="del">
          <ac:chgData name="Shreemayee Bhattacharyya" userId="73035bad-e703-4b66-9870-28e9edb9c0a7" providerId="ADAL" clId="{106B2098-E4BD-4FFE-82A3-2F0F79DCE21F}" dt="2024-05-22T07:56:04.363" v="1610" actId="478"/>
          <ac:cxnSpMkLst>
            <pc:docMk/>
            <pc:sldMk cId="2081721400" sldId="398"/>
            <ac:cxnSpMk id="31" creationId="{6305D64A-E9D4-6CF5-3035-D0DC4791686B}"/>
          </ac:cxnSpMkLst>
        </pc:cxnChg>
        <pc:cxnChg chg="del">
          <ac:chgData name="Shreemayee Bhattacharyya" userId="73035bad-e703-4b66-9870-28e9edb9c0a7" providerId="ADAL" clId="{106B2098-E4BD-4FFE-82A3-2F0F79DCE21F}" dt="2024-05-22T07:56:04.363" v="1610" actId="478"/>
          <ac:cxnSpMkLst>
            <pc:docMk/>
            <pc:sldMk cId="2081721400" sldId="398"/>
            <ac:cxnSpMk id="37" creationId="{536B2AD0-B0AD-757D-3B8A-8B80C8DCC215}"/>
          </ac:cxnSpMkLst>
        </pc:cxnChg>
        <pc:cxnChg chg="del">
          <ac:chgData name="Shreemayee Bhattacharyya" userId="73035bad-e703-4b66-9870-28e9edb9c0a7" providerId="ADAL" clId="{106B2098-E4BD-4FFE-82A3-2F0F79DCE21F}" dt="2024-05-22T07:56:22.678" v="1611" actId="478"/>
          <ac:cxnSpMkLst>
            <pc:docMk/>
            <pc:sldMk cId="2081721400" sldId="398"/>
            <ac:cxnSpMk id="43" creationId="{EDD6DB33-8972-57D1-85DF-64EA9722CF79}"/>
          </ac:cxnSpMkLst>
        </pc:cxnChg>
      </pc:sldChg>
      <pc:sldChg chg="modSp mod">
        <pc:chgData name="Shreemayee Bhattacharyya" userId="73035bad-e703-4b66-9870-28e9edb9c0a7" providerId="ADAL" clId="{106B2098-E4BD-4FFE-82A3-2F0F79DCE21F}" dt="2024-05-16T08:04:16.408" v="600" actId="20577"/>
        <pc:sldMkLst>
          <pc:docMk/>
          <pc:sldMk cId="2215843311" sldId="402"/>
        </pc:sldMkLst>
        <pc:spChg chg="mod">
          <ac:chgData name="Shreemayee Bhattacharyya" userId="73035bad-e703-4b66-9870-28e9edb9c0a7" providerId="ADAL" clId="{106B2098-E4BD-4FFE-82A3-2F0F79DCE21F}" dt="2024-05-16T08:04:16.408" v="600" actId="20577"/>
          <ac:spMkLst>
            <pc:docMk/>
            <pc:sldMk cId="2215843311" sldId="402"/>
            <ac:spMk id="18" creationId="{C48E0036-FF7F-89AF-9BEB-B0D8ABA46016}"/>
          </ac:spMkLst>
        </pc:spChg>
        <pc:spChg chg="mod">
          <ac:chgData name="Shreemayee Bhattacharyya" userId="73035bad-e703-4b66-9870-28e9edb9c0a7" providerId="ADAL" clId="{106B2098-E4BD-4FFE-82A3-2F0F79DCE21F}" dt="2024-05-16T08:01:57.218" v="500" actId="20577"/>
          <ac:spMkLst>
            <pc:docMk/>
            <pc:sldMk cId="2215843311" sldId="402"/>
            <ac:spMk id="28" creationId="{C4E31850-2397-E0CA-A4FC-AA2E2FE30BB0}"/>
          </ac:spMkLst>
        </pc:spChg>
      </pc:sldChg>
      <pc:sldChg chg="modSp del mod">
        <pc:chgData name="Shreemayee Bhattacharyya" userId="73035bad-e703-4b66-9870-28e9edb9c0a7" providerId="ADAL" clId="{106B2098-E4BD-4FFE-82A3-2F0F79DCE21F}" dt="2024-05-16T07:29:20.668" v="168" actId="47"/>
        <pc:sldMkLst>
          <pc:docMk/>
          <pc:sldMk cId="0" sldId="404"/>
        </pc:sldMkLst>
        <pc:spChg chg="mod">
          <ac:chgData name="Shreemayee Bhattacharyya" userId="73035bad-e703-4b66-9870-28e9edb9c0a7" providerId="ADAL" clId="{106B2098-E4BD-4FFE-82A3-2F0F79DCE21F}" dt="2024-05-16T07:22:15.127" v="131" actId="20577"/>
          <ac:spMkLst>
            <pc:docMk/>
            <pc:sldMk cId="0" sldId="404"/>
            <ac:spMk id="2" creationId="{DD66042B-002C-FDC8-75D6-C04DEA3F74DA}"/>
          </ac:spMkLst>
        </pc:spChg>
        <pc:spChg chg="mod">
          <ac:chgData name="Shreemayee Bhattacharyya" userId="73035bad-e703-4b66-9870-28e9edb9c0a7" providerId="ADAL" clId="{106B2098-E4BD-4FFE-82A3-2F0F79DCE21F}" dt="2024-05-16T07:26:26.227" v="166" actId="20577"/>
          <ac:spMkLst>
            <pc:docMk/>
            <pc:sldMk cId="0" sldId="404"/>
            <ac:spMk id="2103" creationId="{00000000-0000-0000-0000-000000000000}"/>
          </ac:spMkLst>
        </pc:spChg>
        <pc:spChg chg="mod">
          <ac:chgData name="Shreemayee Bhattacharyya" userId="73035bad-e703-4b66-9870-28e9edb9c0a7" providerId="ADAL" clId="{106B2098-E4BD-4FFE-82A3-2F0F79DCE21F}" dt="2024-05-16T07:16:25.955" v="85" actId="20577"/>
          <ac:spMkLst>
            <pc:docMk/>
            <pc:sldMk cId="0" sldId="404"/>
            <ac:spMk id="2105" creationId="{00000000-0000-0000-0000-000000000000}"/>
          </ac:spMkLst>
        </pc:spChg>
      </pc:sldChg>
      <pc:sldChg chg="modSp del mod">
        <pc:chgData name="Shreemayee Bhattacharyya" userId="73035bad-e703-4b66-9870-28e9edb9c0a7" providerId="ADAL" clId="{106B2098-E4BD-4FFE-82A3-2F0F79DCE21F}" dt="2024-05-16T07:29:24.416" v="169" actId="47"/>
        <pc:sldMkLst>
          <pc:docMk/>
          <pc:sldMk cId="0" sldId="405"/>
        </pc:sldMkLst>
        <pc:spChg chg="mod">
          <ac:chgData name="Shreemayee Bhattacharyya" userId="73035bad-e703-4b66-9870-28e9edb9c0a7" providerId="ADAL" clId="{106B2098-E4BD-4FFE-82A3-2F0F79DCE21F}" dt="2024-05-16T07:23:49.405" v="149" actId="20577"/>
          <ac:spMkLst>
            <pc:docMk/>
            <pc:sldMk cId="0" sldId="405"/>
            <ac:spMk id="2111" creationId="{00000000-0000-0000-0000-000000000000}"/>
          </ac:spMkLst>
        </pc:spChg>
      </pc:sldChg>
      <pc:sldChg chg="modSp mod">
        <pc:chgData name="Shreemayee Bhattacharyya" userId="73035bad-e703-4b66-9870-28e9edb9c0a7" providerId="ADAL" clId="{106B2098-E4BD-4FFE-82A3-2F0F79DCE21F}" dt="2024-05-16T08:53:40.926" v="863" actId="1036"/>
        <pc:sldMkLst>
          <pc:docMk/>
          <pc:sldMk cId="305351047" sldId="407"/>
        </pc:sldMkLst>
        <pc:spChg chg="mod">
          <ac:chgData name="Shreemayee Bhattacharyya" userId="73035bad-e703-4b66-9870-28e9edb9c0a7" providerId="ADAL" clId="{106B2098-E4BD-4FFE-82A3-2F0F79DCE21F}" dt="2024-05-16T08:53:29.884" v="848" actId="20577"/>
          <ac:spMkLst>
            <pc:docMk/>
            <pc:sldMk cId="305351047" sldId="407"/>
            <ac:spMk id="2" creationId="{0EDB4FE8-638E-A793-DD39-0418292F9E16}"/>
          </ac:spMkLst>
        </pc:spChg>
        <pc:spChg chg="mod">
          <ac:chgData name="Shreemayee Bhattacharyya" userId="73035bad-e703-4b66-9870-28e9edb9c0a7" providerId="ADAL" clId="{106B2098-E4BD-4FFE-82A3-2F0F79DCE21F}" dt="2024-05-16T08:53:35.270" v="850" actId="1035"/>
          <ac:spMkLst>
            <pc:docMk/>
            <pc:sldMk cId="305351047" sldId="407"/>
            <ac:spMk id="5" creationId="{AF6B602B-9F4F-69B0-80AF-800AAAC37E45}"/>
          </ac:spMkLst>
        </pc:spChg>
        <pc:spChg chg="mod">
          <ac:chgData name="Shreemayee Bhattacharyya" userId="73035bad-e703-4b66-9870-28e9edb9c0a7" providerId="ADAL" clId="{106B2098-E4BD-4FFE-82A3-2F0F79DCE21F}" dt="2024-05-16T08:53:35.270" v="850" actId="1035"/>
          <ac:spMkLst>
            <pc:docMk/>
            <pc:sldMk cId="305351047" sldId="407"/>
            <ac:spMk id="24" creationId="{F1EF2662-A0A3-D71C-7544-0CAB70182F54}"/>
          </ac:spMkLst>
        </pc:spChg>
        <pc:grpChg chg="mod">
          <ac:chgData name="Shreemayee Bhattacharyya" userId="73035bad-e703-4b66-9870-28e9edb9c0a7" providerId="ADAL" clId="{106B2098-E4BD-4FFE-82A3-2F0F79DCE21F}" dt="2024-05-16T08:53:40.926" v="863" actId="1036"/>
          <ac:grpSpMkLst>
            <pc:docMk/>
            <pc:sldMk cId="305351047" sldId="407"/>
            <ac:grpSpMk id="80" creationId="{58EDFA96-75FB-89F6-4FC8-9CF75BBD78A5}"/>
          </ac:grpSpMkLst>
        </pc:grpChg>
      </pc:sldChg>
      <pc:sldChg chg="modSp mod">
        <pc:chgData name="Shreemayee Bhattacharyya" userId="73035bad-e703-4b66-9870-28e9edb9c0a7" providerId="ADAL" clId="{106B2098-E4BD-4FFE-82A3-2F0F79DCE21F}" dt="2024-05-16T08:55:24.583" v="894" actId="20577"/>
        <pc:sldMkLst>
          <pc:docMk/>
          <pc:sldMk cId="433785557" sldId="408"/>
        </pc:sldMkLst>
        <pc:spChg chg="mod">
          <ac:chgData name="Shreemayee Bhattacharyya" userId="73035bad-e703-4b66-9870-28e9edb9c0a7" providerId="ADAL" clId="{106B2098-E4BD-4FFE-82A3-2F0F79DCE21F}" dt="2024-05-16T08:55:24.583" v="894" actId="20577"/>
          <ac:spMkLst>
            <pc:docMk/>
            <pc:sldMk cId="433785557" sldId="408"/>
            <ac:spMk id="3" creationId="{6B7239CC-837B-A7EE-44B0-3C890337A6C0}"/>
          </ac:spMkLst>
        </pc:spChg>
      </pc:sldChg>
      <pc:sldChg chg="modSp mod">
        <pc:chgData name="Shreemayee Bhattacharyya" userId="73035bad-e703-4b66-9870-28e9edb9c0a7" providerId="ADAL" clId="{106B2098-E4BD-4FFE-82A3-2F0F79DCE21F}" dt="2024-05-16T08:59:27.194" v="1064" actId="20577"/>
        <pc:sldMkLst>
          <pc:docMk/>
          <pc:sldMk cId="3882709920" sldId="416"/>
        </pc:sldMkLst>
        <pc:spChg chg="mod">
          <ac:chgData name="Shreemayee Bhattacharyya" userId="73035bad-e703-4b66-9870-28e9edb9c0a7" providerId="ADAL" clId="{106B2098-E4BD-4FFE-82A3-2F0F79DCE21F}" dt="2024-05-16T08:59:27.194" v="1064" actId="20577"/>
          <ac:spMkLst>
            <pc:docMk/>
            <pc:sldMk cId="3882709920" sldId="416"/>
            <ac:spMk id="2" creationId="{16089BBA-B318-281D-64DE-FB27873B9339}"/>
          </ac:spMkLst>
        </pc:spChg>
      </pc:sldChg>
      <pc:sldChg chg="modSp mod">
        <pc:chgData name="Shreemayee Bhattacharyya" userId="73035bad-e703-4b66-9870-28e9edb9c0a7" providerId="ADAL" clId="{106B2098-E4BD-4FFE-82A3-2F0F79DCE21F}" dt="2024-05-16T08:06:03.375" v="607" actId="20577"/>
        <pc:sldMkLst>
          <pc:docMk/>
          <pc:sldMk cId="4011525601" sldId="420"/>
        </pc:sldMkLst>
        <pc:spChg chg="mod">
          <ac:chgData name="Shreemayee Bhattacharyya" userId="73035bad-e703-4b66-9870-28e9edb9c0a7" providerId="ADAL" clId="{106B2098-E4BD-4FFE-82A3-2F0F79DCE21F}" dt="2024-05-16T08:06:03.375" v="607" actId="20577"/>
          <ac:spMkLst>
            <pc:docMk/>
            <pc:sldMk cId="4011525601" sldId="420"/>
            <ac:spMk id="49" creationId="{FD5770A4-BB8C-918D-38E6-E4D98CE93A50}"/>
          </ac:spMkLst>
        </pc:spChg>
      </pc:sldChg>
      <pc:sldChg chg="addSp delSp modSp mod">
        <pc:chgData name="Shreemayee Bhattacharyya" userId="73035bad-e703-4b66-9870-28e9edb9c0a7" providerId="ADAL" clId="{106B2098-E4BD-4FFE-82A3-2F0F79DCE21F}" dt="2024-05-16T09:06:40.645" v="1091" actId="478"/>
        <pc:sldMkLst>
          <pc:docMk/>
          <pc:sldMk cId="3739552530" sldId="422"/>
        </pc:sldMkLst>
        <pc:spChg chg="add del">
          <ac:chgData name="Shreemayee Bhattacharyya" userId="73035bad-e703-4b66-9870-28e9edb9c0a7" providerId="ADAL" clId="{106B2098-E4BD-4FFE-82A3-2F0F79DCE21F}" dt="2024-05-16T09:06:40.645" v="1091" actId="478"/>
          <ac:spMkLst>
            <pc:docMk/>
            <pc:sldMk cId="3739552530" sldId="422"/>
            <ac:spMk id="2" creationId="{98E16604-151A-D441-F149-04C32291A5AC}"/>
          </ac:spMkLst>
        </pc:spChg>
        <pc:spChg chg="mod">
          <ac:chgData name="Shreemayee Bhattacharyya" userId="73035bad-e703-4b66-9870-28e9edb9c0a7" providerId="ADAL" clId="{106B2098-E4BD-4FFE-82A3-2F0F79DCE21F}" dt="2024-05-16T09:06:00.700" v="1088"/>
          <ac:spMkLst>
            <pc:docMk/>
            <pc:sldMk cId="3739552530" sldId="422"/>
            <ac:spMk id="18" creationId="{8B86E3CA-E1F8-346E-009C-E53C55450CAF}"/>
          </ac:spMkLst>
        </pc:spChg>
      </pc:sldChg>
      <pc:sldChg chg="addSp modSp mod">
        <pc:chgData name="Shreemayee Bhattacharyya" userId="73035bad-e703-4b66-9870-28e9edb9c0a7" providerId="ADAL" clId="{106B2098-E4BD-4FFE-82A3-2F0F79DCE21F}" dt="2024-05-16T09:13:45.518" v="1238" actId="1076"/>
        <pc:sldMkLst>
          <pc:docMk/>
          <pc:sldMk cId="2352734029" sldId="423"/>
        </pc:sldMkLst>
        <pc:picChg chg="mod">
          <ac:chgData name="Shreemayee Bhattacharyya" userId="73035bad-e703-4b66-9870-28e9edb9c0a7" providerId="ADAL" clId="{106B2098-E4BD-4FFE-82A3-2F0F79DCE21F}" dt="2024-05-16T09:10:41.488" v="1109" actId="1076"/>
          <ac:picMkLst>
            <pc:docMk/>
            <pc:sldMk cId="2352734029" sldId="423"/>
            <ac:picMk id="10" creationId="{354F2BA2-FD30-4F83-9953-35169E40EF4E}"/>
          </ac:picMkLst>
        </pc:picChg>
        <pc:picChg chg="mod">
          <ac:chgData name="Shreemayee Bhattacharyya" userId="73035bad-e703-4b66-9870-28e9edb9c0a7" providerId="ADAL" clId="{106B2098-E4BD-4FFE-82A3-2F0F79DCE21F}" dt="2024-05-16T09:13:35.412" v="1236" actId="1076"/>
          <ac:picMkLst>
            <pc:docMk/>
            <pc:sldMk cId="2352734029" sldId="423"/>
            <ac:picMk id="11" creationId="{E3C7E120-DEFB-D250-67AC-77EB1C402C86}"/>
          </ac:picMkLst>
        </pc:picChg>
        <pc:picChg chg="add mod">
          <ac:chgData name="Shreemayee Bhattacharyya" userId="73035bad-e703-4b66-9870-28e9edb9c0a7" providerId="ADAL" clId="{106B2098-E4BD-4FFE-82A3-2F0F79DCE21F}" dt="2024-05-16T09:10:37.882" v="1108" actId="1076"/>
          <ac:picMkLst>
            <pc:docMk/>
            <pc:sldMk cId="2352734029" sldId="423"/>
            <ac:picMk id="1026" creationId="{51F276B8-1B58-7D70-4C53-2F8E5C9EEDD0}"/>
          </ac:picMkLst>
        </pc:picChg>
        <pc:picChg chg="add mod">
          <ac:chgData name="Shreemayee Bhattacharyya" userId="73035bad-e703-4b66-9870-28e9edb9c0a7" providerId="ADAL" clId="{106B2098-E4BD-4FFE-82A3-2F0F79DCE21F}" dt="2024-05-16T09:10:47.587" v="1112" actId="1035"/>
          <ac:picMkLst>
            <pc:docMk/>
            <pc:sldMk cId="2352734029" sldId="423"/>
            <ac:picMk id="1028" creationId="{EA7051D0-16B2-202F-B088-24FBDAD6A5EF}"/>
          </ac:picMkLst>
        </pc:picChg>
        <pc:picChg chg="add mod">
          <ac:chgData name="Shreemayee Bhattacharyya" userId="73035bad-e703-4b66-9870-28e9edb9c0a7" providerId="ADAL" clId="{106B2098-E4BD-4FFE-82A3-2F0F79DCE21F}" dt="2024-05-16T09:12:37.561" v="1229" actId="1035"/>
          <ac:picMkLst>
            <pc:docMk/>
            <pc:sldMk cId="2352734029" sldId="423"/>
            <ac:picMk id="1030" creationId="{FAA3767A-962E-3CDD-72F7-705CDFAA25FA}"/>
          </ac:picMkLst>
        </pc:picChg>
        <pc:picChg chg="add mod">
          <ac:chgData name="Shreemayee Bhattacharyya" userId="73035bad-e703-4b66-9870-28e9edb9c0a7" providerId="ADAL" clId="{106B2098-E4BD-4FFE-82A3-2F0F79DCE21F}" dt="2024-05-16T09:13:45.518" v="1238" actId="1076"/>
          <ac:picMkLst>
            <pc:docMk/>
            <pc:sldMk cId="2352734029" sldId="423"/>
            <ac:picMk id="1032" creationId="{B24776F3-014C-481C-AAA0-48C2D6A29DC3}"/>
          </ac:picMkLst>
        </pc:picChg>
      </pc:sldChg>
      <pc:sldChg chg="modSp mod">
        <pc:chgData name="Shreemayee Bhattacharyya" userId="73035bad-e703-4b66-9870-28e9edb9c0a7" providerId="ADAL" clId="{106B2098-E4BD-4FFE-82A3-2F0F79DCE21F}" dt="2024-05-16T09:22:30.154" v="1249" actId="20577"/>
        <pc:sldMkLst>
          <pc:docMk/>
          <pc:sldMk cId="3885245123" sldId="439"/>
        </pc:sldMkLst>
        <pc:spChg chg="mod">
          <ac:chgData name="Shreemayee Bhattacharyya" userId="73035bad-e703-4b66-9870-28e9edb9c0a7" providerId="ADAL" clId="{106B2098-E4BD-4FFE-82A3-2F0F79DCE21F}" dt="2024-05-16T09:22:30.154" v="1249" actId="20577"/>
          <ac:spMkLst>
            <pc:docMk/>
            <pc:sldMk cId="3885245123" sldId="439"/>
            <ac:spMk id="2" creationId="{CE142305-0E44-15E1-3E21-8A61F9F47E39}"/>
          </ac:spMkLst>
        </pc:spChg>
      </pc:sldChg>
      <pc:sldChg chg="delSp mod">
        <pc:chgData name="Shreemayee Bhattacharyya" userId="73035bad-e703-4b66-9870-28e9edb9c0a7" providerId="ADAL" clId="{106B2098-E4BD-4FFE-82A3-2F0F79DCE21F}" dt="2024-05-16T09:25:47.530" v="1252" actId="478"/>
        <pc:sldMkLst>
          <pc:docMk/>
          <pc:sldMk cId="3197049082" sldId="451"/>
        </pc:sldMkLst>
        <pc:spChg chg="del">
          <ac:chgData name="Shreemayee Bhattacharyya" userId="73035bad-e703-4b66-9870-28e9edb9c0a7" providerId="ADAL" clId="{106B2098-E4BD-4FFE-82A3-2F0F79DCE21F}" dt="2024-05-16T09:25:40.568" v="1251" actId="478"/>
          <ac:spMkLst>
            <pc:docMk/>
            <pc:sldMk cId="3197049082" sldId="451"/>
            <ac:spMk id="21" creationId="{BD6E48A3-C124-6BA4-1704-7EA63987BB2B}"/>
          </ac:spMkLst>
        </pc:spChg>
        <pc:spChg chg="del">
          <ac:chgData name="Shreemayee Bhattacharyya" userId="73035bad-e703-4b66-9870-28e9edb9c0a7" providerId="ADAL" clId="{106B2098-E4BD-4FFE-82A3-2F0F79DCE21F}" dt="2024-05-16T09:25:34.541" v="1250" actId="478"/>
          <ac:spMkLst>
            <pc:docMk/>
            <pc:sldMk cId="3197049082" sldId="451"/>
            <ac:spMk id="22" creationId="{D6C6EAD8-A9A4-AD21-4DF4-E9ADAE649711}"/>
          </ac:spMkLst>
        </pc:spChg>
        <pc:spChg chg="del">
          <ac:chgData name="Shreemayee Bhattacharyya" userId="73035bad-e703-4b66-9870-28e9edb9c0a7" providerId="ADAL" clId="{106B2098-E4BD-4FFE-82A3-2F0F79DCE21F}" dt="2024-05-16T09:25:47.530" v="1252" actId="478"/>
          <ac:spMkLst>
            <pc:docMk/>
            <pc:sldMk cId="3197049082" sldId="451"/>
            <ac:spMk id="25" creationId="{EDCC41C9-B765-7122-93A5-DF0F91A58F73}"/>
          </ac:spMkLst>
        </pc:spChg>
        <pc:spChg chg="del">
          <ac:chgData name="Shreemayee Bhattacharyya" userId="73035bad-e703-4b66-9870-28e9edb9c0a7" providerId="ADAL" clId="{106B2098-E4BD-4FFE-82A3-2F0F79DCE21F}" dt="2024-05-16T09:25:47.530" v="1252" actId="478"/>
          <ac:spMkLst>
            <pc:docMk/>
            <pc:sldMk cId="3197049082" sldId="451"/>
            <ac:spMk id="26" creationId="{38FF03BC-9C1E-34D4-1BE1-34CE8916F355}"/>
          </ac:spMkLst>
        </pc:spChg>
        <pc:spChg chg="del">
          <ac:chgData name="Shreemayee Bhattacharyya" userId="73035bad-e703-4b66-9870-28e9edb9c0a7" providerId="ADAL" clId="{106B2098-E4BD-4FFE-82A3-2F0F79DCE21F}" dt="2024-05-16T09:25:40.568" v="1251" actId="478"/>
          <ac:spMkLst>
            <pc:docMk/>
            <pc:sldMk cId="3197049082" sldId="451"/>
            <ac:spMk id="28" creationId="{0B7A38F8-A16F-B095-4158-CE841F7ACB0F}"/>
          </ac:spMkLst>
        </pc:spChg>
        <pc:spChg chg="del">
          <ac:chgData name="Shreemayee Bhattacharyya" userId="73035bad-e703-4b66-9870-28e9edb9c0a7" providerId="ADAL" clId="{106B2098-E4BD-4FFE-82A3-2F0F79DCE21F}" dt="2024-05-16T09:25:34.541" v="1250" actId="478"/>
          <ac:spMkLst>
            <pc:docMk/>
            <pc:sldMk cId="3197049082" sldId="451"/>
            <ac:spMk id="29" creationId="{B069E9C0-68C2-F082-5A84-D90627BAD362}"/>
          </ac:spMkLst>
        </pc:spChg>
        <pc:spChg chg="del">
          <ac:chgData name="Shreemayee Bhattacharyya" userId="73035bad-e703-4b66-9870-28e9edb9c0a7" providerId="ADAL" clId="{106B2098-E4BD-4FFE-82A3-2F0F79DCE21F}" dt="2024-05-16T09:25:47.530" v="1252" actId="478"/>
          <ac:spMkLst>
            <pc:docMk/>
            <pc:sldMk cId="3197049082" sldId="451"/>
            <ac:spMk id="31" creationId="{C1F34D37-27F0-626C-B64D-8E6C8DC07F8C}"/>
          </ac:spMkLst>
        </pc:spChg>
        <pc:spChg chg="del">
          <ac:chgData name="Shreemayee Bhattacharyya" userId="73035bad-e703-4b66-9870-28e9edb9c0a7" providerId="ADAL" clId="{106B2098-E4BD-4FFE-82A3-2F0F79DCE21F}" dt="2024-05-16T09:25:47.530" v="1252" actId="478"/>
          <ac:spMkLst>
            <pc:docMk/>
            <pc:sldMk cId="3197049082" sldId="451"/>
            <ac:spMk id="32" creationId="{147CD9BF-00B5-5B68-F16D-B2C82510FF62}"/>
          </ac:spMkLst>
        </pc:spChg>
        <pc:grpChg chg="del">
          <ac:chgData name="Shreemayee Bhattacharyya" userId="73035bad-e703-4b66-9870-28e9edb9c0a7" providerId="ADAL" clId="{106B2098-E4BD-4FFE-82A3-2F0F79DCE21F}" dt="2024-05-16T09:25:40.568" v="1251" actId="478"/>
          <ac:grpSpMkLst>
            <pc:docMk/>
            <pc:sldMk cId="3197049082" sldId="451"/>
            <ac:grpSpMk id="16" creationId="{2DB5C729-A378-22F0-F028-DA794380BF01}"/>
          </ac:grpSpMkLst>
        </pc:grpChg>
        <pc:grpChg chg="del">
          <ac:chgData name="Shreemayee Bhattacharyya" userId="73035bad-e703-4b66-9870-28e9edb9c0a7" providerId="ADAL" clId="{106B2098-E4BD-4FFE-82A3-2F0F79DCE21F}" dt="2024-05-16T09:25:40.568" v="1251" actId="478"/>
          <ac:grpSpMkLst>
            <pc:docMk/>
            <pc:sldMk cId="3197049082" sldId="451"/>
            <ac:grpSpMk id="20" creationId="{23D65245-AAC7-04A4-F281-0B4A955E3EB8}"/>
          </ac:grpSpMkLst>
        </pc:grpChg>
        <pc:grpChg chg="del">
          <ac:chgData name="Shreemayee Bhattacharyya" userId="73035bad-e703-4b66-9870-28e9edb9c0a7" providerId="ADAL" clId="{106B2098-E4BD-4FFE-82A3-2F0F79DCE21F}" dt="2024-05-16T09:25:47.530" v="1252" actId="478"/>
          <ac:grpSpMkLst>
            <pc:docMk/>
            <pc:sldMk cId="3197049082" sldId="451"/>
            <ac:grpSpMk id="23" creationId="{880D305B-F0AA-6DFB-3443-5D243C348819}"/>
          </ac:grpSpMkLst>
        </pc:grpChg>
        <pc:grpChg chg="del">
          <ac:chgData name="Shreemayee Bhattacharyya" userId="73035bad-e703-4b66-9870-28e9edb9c0a7" providerId="ADAL" clId="{106B2098-E4BD-4FFE-82A3-2F0F79DCE21F}" dt="2024-05-16T09:25:47.530" v="1252" actId="478"/>
          <ac:grpSpMkLst>
            <pc:docMk/>
            <pc:sldMk cId="3197049082" sldId="451"/>
            <ac:grpSpMk id="30" creationId="{BFA977C8-B896-3DC8-E5F7-61DE0F85583D}"/>
          </ac:grpSpMkLst>
        </pc:grpChg>
        <pc:cxnChg chg="del">
          <ac:chgData name="Shreemayee Bhattacharyya" userId="73035bad-e703-4b66-9870-28e9edb9c0a7" providerId="ADAL" clId="{106B2098-E4BD-4FFE-82A3-2F0F79DCE21F}" dt="2024-05-16T09:25:40.568" v="1251" actId="478"/>
          <ac:cxnSpMkLst>
            <pc:docMk/>
            <pc:sldMk cId="3197049082" sldId="451"/>
            <ac:cxnSpMk id="27" creationId="{A92A6E75-7EDC-D106-8CF2-6BCA1008645B}"/>
          </ac:cxnSpMkLst>
        </pc:cxnChg>
        <pc:cxnChg chg="del">
          <ac:chgData name="Shreemayee Bhattacharyya" userId="73035bad-e703-4b66-9870-28e9edb9c0a7" providerId="ADAL" clId="{106B2098-E4BD-4FFE-82A3-2F0F79DCE21F}" dt="2024-05-16T09:25:40.568" v="1251" actId="478"/>
          <ac:cxnSpMkLst>
            <pc:docMk/>
            <pc:sldMk cId="3197049082" sldId="451"/>
            <ac:cxnSpMk id="33" creationId="{4385D0FA-7E8B-A583-C5C4-69CF8AF016A3}"/>
          </ac:cxnSpMkLst>
        </pc:cxnChg>
      </pc:sldChg>
      <pc:sldChg chg="delSp mod">
        <pc:chgData name="Shreemayee Bhattacharyya" userId="73035bad-e703-4b66-9870-28e9edb9c0a7" providerId="ADAL" clId="{106B2098-E4BD-4FFE-82A3-2F0F79DCE21F}" dt="2024-05-16T09:25:58.431" v="1254" actId="478"/>
        <pc:sldMkLst>
          <pc:docMk/>
          <pc:sldMk cId="1815760096" sldId="452"/>
        </pc:sldMkLst>
        <pc:spChg chg="del">
          <ac:chgData name="Shreemayee Bhattacharyya" userId="73035bad-e703-4b66-9870-28e9edb9c0a7" providerId="ADAL" clId="{106B2098-E4BD-4FFE-82A3-2F0F79DCE21F}" dt="2024-05-16T09:25:55.028" v="1253" actId="478"/>
          <ac:spMkLst>
            <pc:docMk/>
            <pc:sldMk cId="1815760096" sldId="452"/>
            <ac:spMk id="21" creationId="{BD6E48A3-C124-6BA4-1704-7EA63987BB2B}"/>
          </ac:spMkLst>
        </pc:spChg>
        <pc:spChg chg="del">
          <ac:chgData name="Shreemayee Bhattacharyya" userId="73035bad-e703-4b66-9870-28e9edb9c0a7" providerId="ADAL" clId="{106B2098-E4BD-4FFE-82A3-2F0F79DCE21F}" dt="2024-05-16T09:25:55.028" v="1253" actId="478"/>
          <ac:spMkLst>
            <pc:docMk/>
            <pc:sldMk cId="1815760096" sldId="452"/>
            <ac:spMk id="22" creationId="{D6C6EAD8-A9A4-AD21-4DF4-E9ADAE649711}"/>
          </ac:spMkLst>
        </pc:spChg>
        <pc:spChg chg="del">
          <ac:chgData name="Shreemayee Bhattacharyya" userId="73035bad-e703-4b66-9870-28e9edb9c0a7" providerId="ADAL" clId="{106B2098-E4BD-4FFE-82A3-2F0F79DCE21F}" dt="2024-05-16T09:25:58.431" v="1254" actId="478"/>
          <ac:spMkLst>
            <pc:docMk/>
            <pc:sldMk cId="1815760096" sldId="452"/>
            <ac:spMk id="25" creationId="{EDCC41C9-B765-7122-93A5-DF0F91A58F73}"/>
          </ac:spMkLst>
        </pc:spChg>
        <pc:spChg chg="del">
          <ac:chgData name="Shreemayee Bhattacharyya" userId="73035bad-e703-4b66-9870-28e9edb9c0a7" providerId="ADAL" clId="{106B2098-E4BD-4FFE-82A3-2F0F79DCE21F}" dt="2024-05-16T09:25:58.431" v="1254" actId="478"/>
          <ac:spMkLst>
            <pc:docMk/>
            <pc:sldMk cId="1815760096" sldId="452"/>
            <ac:spMk id="26" creationId="{38FF03BC-9C1E-34D4-1BE1-34CE8916F355}"/>
          </ac:spMkLst>
        </pc:spChg>
        <pc:grpChg chg="del">
          <ac:chgData name="Shreemayee Bhattacharyya" userId="73035bad-e703-4b66-9870-28e9edb9c0a7" providerId="ADAL" clId="{106B2098-E4BD-4FFE-82A3-2F0F79DCE21F}" dt="2024-05-16T09:25:55.028" v="1253" actId="478"/>
          <ac:grpSpMkLst>
            <pc:docMk/>
            <pc:sldMk cId="1815760096" sldId="452"/>
            <ac:grpSpMk id="20" creationId="{23D65245-AAC7-04A4-F281-0B4A955E3EB8}"/>
          </ac:grpSpMkLst>
        </pc:grpChg>
        <pc:grpChg chg="del">
          <ac:chgData name="Shreemayee Bhattacharyya" userId="73035bad-e703-4b66-9870-28e9edb9c0a7" providerId="ADAL" clId="{106B2098-E4BD-4FFE-82A3-2F0F79DCE21F}" dt="2024-05-16T09:25:58.431" v="1254" actId="478"/>
          <ac:grpSpMkLst>
            <pc:docMk/>
            <pc:sldMk cId="1815760096" sldId="452"/>
            <ac:grpSpMk id="23" creationId="{880D305B-F0AA-6DFB-3443-5D243C348819}"/>
          </ac:grpSpMkLst>
        </pc:grpChg>
        <pc:cxnChg chg="del">
          <ac:chgData name="Shreemayee Bhattacharyya" userId="73035bad-e703-4b66-9870-28e9edb9c0a7" providerId="ADAL" clId="{106B2098-E4BD-4FFE-82A3-2F0F79DCE21F}" dt="2024-05-16T09:25:55.028" v="1253" actId="478"/>
          <ac:cxnSpMkLst>
            <pc:docMk/>
            <pc:sldMk cId="1815760096" sldId="452"/>
            <ac:cxnSpMk id="27" creationId="{A92A6E75-7EDC-D106-8CF2-6BCA1008645B}"/>
          </ac:cxnSpMkLst>
        </pc:cxnChg>
      </pc:sldChg>
      <pc:sldChg chg="modSp add del mod">
        <pc:chgData name="Shreemayee Bhattacharyya" userId="73035bad-e703-4b66-9870-28e9edb9c0a7" providerId="ADAL" clId="{106B2098-E4BD-4FFE-82A3-2F0F79DCE21F}" dt="2024-05-22T07:57:11.494" v="1634" actId="20577"/>
        <pc:sldMkLst>
          <pc:docMk/>
          <pc:sldMk cId="178351316" sldId="460"/>
        </pc:sldMkLst>
        <pc:spChg chg="mod">
          <ac:chgData name="Shreemayee Bhattacharyya" userId="73035bad-e703-4b66-9870-28e9edb9c0a7" providerId="ADAL" clId="{106B2098-E4BD-4FFE-82A3-2F0F79DCE21F}" dt="2024-05-22T07:57:11.494" v="1634" actId="20577"/>
          <ac:spMkLst>
            <pc:docMk/>
            <pc:sldMk cId="178351316" sldId="460"/>
            <ac:spMk id="5" creationId="{9AD90C7F-360E-F6F5-A8B6-6F6FF157015C}"/>
          </ac:spMkLst>
        </pc:spChg>
      </pc:sldChg>
      <pc:sldChg chg="add del">
        <pc:chgData name="Shreemayee Bhattacharyya" userId="73035bad-e703-4b66-9870-28e9edb9c0a7" providerId="ADAL" clId="{106B2098-E4BD-4FFE-82A3-2F0F79DCE21F}" dt="2024-05-16T08:52:42.836" v="734"/>
        <pc:sldMkLst>
          <pc:docMk/>
          <pc:sldMk cId="2745941005" sldId="517"/>
        </pc:sldMkLst>
      </pc:sldChg>
      <pc:sldChg chg="add del">
        <pc:chgData name="Shreemayee Bhattacharyya" userId="73035bad-e703-4b66-9870-28e9edb9c0a7" providerId="ADAL" clId="{106B2098-E4BD-4FFE-82A3-2F0F79DCE21F}" dt="2024-05-16T08:52:46.853" v="735" actId="2696"/>
        <pc:sldMkLst>
          <pc:docMk/>
          <pc:sldMk cId="3741164250" sldId="517"/>
        </pc:sldMkLst>
      </pc:sldChg>
      <pc:sldChg chg="new del">
        <pc:chgData name="Shreemayee Bhattacharyya" userId="73035bad-e703-4b66-9870-28e9edb9c0a7" providerId="ADAL" clId="{106B2098-E4BD-4FFE-82A3-2F0F79DCE21F}" dt="2024-05-16T06:52:40.294" v="82" actId="47"/>
        <pc:sldMkLst>
          <pc:docMk/>
          <pc:sldMk cId="3068792288" sldId="522"/>
        </pc:sldMkLst>
      </pc:sldChg>
      <pc:sldChg chg="modSp mod addCm delCm modNotesTx">
        <pc:chgData name="Shreemayee Bhattacharyya" userId="73035bad-e703-4b66-9870-28e9edb9c0a7" providerId="ADAL" clId="{106B2098-E4BD-4FFE-82A3-2F0F79DCE21F}" dt="2024-05-20T10:28:22.905" v="1258" actId="20577"/>
        <pc:sldMkLst>
          <pc:docMk/>
          <pc:sldMk cId="1294937282" sldId="539"/>
        </pc:sldMkLst>
        <pc:spChg chg="mod">
          <ac:chgData name="Shreemayee Bhattacharyya" userId="73035bad-e703-4b66-9870-28e9edb9c0a7" providerId="ADAL" clId="{106B2098-E4BD-4FFE-82A3-2F0F79DCE21F}" dt="2024-05-20T10:28:20.288" v="1256" actId="20577"/>
          <ac:spMkLst>
            <pc:docMk/>
            <pc:sldMk cId="1294937282" sldId="539"/>
            <ac:spMk id="17" creationId="{1249A5E9-FD5C-23F1-4955-3B28E3A28810}"/>
          </ac:spMkLst>
        </pc:spChg>
        <pc:spChg chg="mod">
          <ac:chgData name="Shreemayee Bhattacharyya" userId="73035bad-e703-4b66-9870-28e9edb9c0a7" providerId="ADAL" clId="{106B2098-E4BD-4FFE-82A3-2F0F79DCE21F}" dt="2024-05-20T10:28:22.905" v="1258" actId="20577"/>
          <ac:spMkLst>
            <pc:docMk/>
            <pc:sldMk cId="1294937282" sldId="539"/>
            <ac:spMk id="819" creationId="{00000000-0000-0000-0000-000000000000}"/>
          </ac:spMkLst>
        </pc:spChg>
        <pc:extLst>
          <p:ext xmlns:p="http://schemas.openxmlformats.org/presentationml/2006/main" uri="{D6D511B9-2390-475A-947B-AFAB55BFBCF1}">
            <pc226:cmChg xmlns:pc226="http://schemas.microsoft.com/office/powerpoint/2022/06/main/command" chg="add del">
              <pc226:chgData name="Shreemayee Bhattacharyya" userId="73035bad-e703-4b66-9870-28e9edb9c0a7" providerId="ADAL" clId="{106B2098-E4BD-4FFE-82A3-2F0F79DCE21F}" dt="2024-05-16T08:06:21.535" v="608"/>
              <pc2:cmMkLst xmlns:pc2="http://schemas.microsoft.com/office/powerpoint/2019/9/main/command">
                <pc:docMk/>
                <pc:sldMk cId="1294937282" sldId="539"/>
                <pc2:cmMk id="{E78E8E6B-B850-40EF-989F-EC6C540F0009}"/>
              </pc2:cmMkLst>
            </pc226:cmChg>
          </p:ext>
        </pc:extLst>
      </pc:sldChg>
      <pc:sldChg chg="modSp mod modNotesTx">
        <pc:chgData name="Shreemayee Bhattacharyya" userId="73035bad-e703-4b66-9870-28e9edb9c0a7" providerId="ADAL" clId="{106B2098-E4BD-4FFE-82A3-2F0F79DCE21F}" dt="2024-05-16T07:39:43.368" v="267" actId="20577"/>
        <pc:sldMkLst>
          <pc:docMk/>
          <pc:sldMk cId="1294137522" sldId="540"/>
        </pc:sldMkLst>
        <pc:spChg chg="mod">
          <ac:chgData name="Shreemayee Bhattacharyya" userId="73035bad-e703-4b66-9870-28e9edb9c0a7" providerId="ADAL" clId="{106B2098-E4BD-4FFE-82A3-2F0F79DCE21F}" dt="2024-05-16T07:32:00.218" v="232" actId="20577"/>
          <ac:spMkLst>
            <pc:docMk/>
            <pc:sldMk cId="1294137522" sldId="540"/>
            <ac:spMk id="826" creationId="{00000000-0000-0000-0000-000000000000}"/>
          </ac:spMkLst>
        </pc:spChg>
      </pc:sldChg>
      <pc:sldChg chg="new del">
        <pc:chgData name="Shreemayee Bhattacharyya" userId="73035bad-e703-4b66-9870-28e9edb9c0a7" providerId="ADAL" clId="{106B2098-E4BD-4FFE-82A3-2F0F79DCE21F}" dt="2024-05-16T07:30:53.582" v="216" actId="47"/>
        <pc:sldMkLst>
          <pc:docMk/>
          <pc:sldMk cId="1719460720" sldId="540"/>
        </pc:sldMkLst>
      </pc:sldChg>
    </pc:docChg>
  </pc:docChgLst>
  <pc:docChgLst>
    <pc:chgData name="Pooja HK" userId="3cc65448-31aa-46d7-ad90-6bac825c0ee2" providerId="ADAL" clId="{9D48DFA2-828D-4722-9720-EB4E6B39A6E2}"/>
    <pc:docChg chg="undo redo custSel delSld modSld modSection">
      <pc:chgData name="Pooja HK" userId="3cc65448-31aa-46d7-ad90-6bac825c0ee2" providerId="ADAL" clId="{9D48DFA2-828D-4722-9720-EB4E6B39A6E2}" dt="2024-05-07T11:45:09.079" v="489" actId="207"/>
      <pc:docMkLst>
        <pc:docMk/>
      </pc:docMkLst>
      <pc:sldChg chg="modSp mod">
        <pc:chgData name="Pooja HK" userId="3cc65448-31aa-46d7-ad90-6bac825c0ee2" providerId="ADAL" clId="{9D48DFA2-828D-4722-9720-EB4E6B39A6E2}" dt="2024-05-07T11:45:09.079" v="489" actId="207"/>
        <pc:sldMkLst>
          <pc:docMk/>
          <pc:sldMk cId="2475413167" sldId="392"/>
        </pc:sldMkLst>
        <pc:spChg chg="mod">
          <ac:chgData name="Pooja HK" userId="3cc65448-31aa-46d7-ad90-6bac825c0ee2" providerId="ADAL" clId="{9D48DFA2-828D-4722-9720-EB4E6B39A6E2}" dt="2024-05-07T11:45:09.079" v="489" actId="207"/>
          <ac:spMkLst>
            <pc:docMk/>
            <pc:sldMk cId="2475413167" sldId="392"/>
            <ac:spMk id="2" creationId="{7091D3C2-4A93-BCCC-0687-6FCDEF8B32AA}"/>
          </ac:spMkLst>
        </pc:spChg>
      </pc:sldChg>
      <pc:sldChg chg="modSp mod">
        <pc:chgData name="Pooja HK" userId="3cc65448-31aa-46d7-ad90-6bac825c0ee2" providerId="ADAL" clId="{9D48DFA2-828D-4722-9720-EB4E6B39A6E2}" dt="2024-05-07T10:36:11.548" v="139" actId="20577"/>
        <pc:sldMkLst>
          <pc:docMk/>
          <pc:sldMk cId="2904578201" sldId="399"/>
        </pc:sldMkLst>
        <pc:spChg chg="mod">
          <ac:chgData name="Pooja HK" userId="3cc65448-31aa-46d7-ad90-6bac825c0ee2" providerId="ADAL" clId="{9D48DFA2-828D-4722-9720-EB4E6B39A6E2}" dt="2024-05-07T10:36:11.548" v="139" actId="20577"/>
          <ac:spMkLst>
            <pc:docMk/>
            <pc:sldMk cId="2904578201" sldId="399"/>
            <ac:spMk id="2" creationId="{4263A5C9-FFCA-6DEE-D8D1-4852CE065C4F}"/>
          </ac:spMkLst>
        </pc:spChg>
      </pc:sldChg>
      <pc:sldChg chg="del">
        <pc:chgData name="Pooja HK" userId="3cc65448-31aa-46d7-ad90-6bac825c0ee2" providerId="ADAL" clId="{9D48DFA2-828D-4722-9720-EB4E6B39A6E2}" dt="2024-05-07T10:32:37.442" v="110" actId="47"/>
        <pc:sldMkLst>
          <pc:docMk/>
          <pc:sldMk cId="93098615" sldId="403"/>
        </pc:sldMkLst>
      </pc:sldChg>
      <pc:sldChg chg="del">
        <pc:chgData name="Pooja HK" userId="3cc65448-31aa-46d7-ad90-6bac825c0ee2" providerId="ADAL" clId="{9D48DFA2-828D-4722-9720-EB4E6B39A6E2}" dt="2024-05-07T10:32:32.915" v="109" actId="47"/>
        <pc:sldMkLst>
          <pc:docMk/>
          <pc:sldMk cId="1785482635" sldId="405"/>
        </pc:sldMkLst>
      </pc:sldChg>
      <pc:sldChg chg="modSp mod">
        <pc:chgData name="Pooja HK" userId="3cc65448-31aa-46d7-ad90-6bac825c0ee2" providerId="ADAL" clId="{9D48DFA2-828D-4722-9720-EB4E6B39A6E2}" dt="2024-05-07T10:53:52.429" v="287" actId="20577"/>
        <pc:sldMkLst>
          <pc:docMk/>
          <pc:sldMk cId="305351047" sldId="407"/>
        </pc:sldMkLst>
        <pc:spChg chg="mod">
          <ac:chgData name="Pooja HK" userId="3cc65448-31aa-46d7-ad90-6bac825c0ee2" providerId="ADAL" clId="{9D48DFA2-828D-4722-9720-EB4E6B39A6E2}" dt="2024-05-07T10:53:52.429" v="287" actId="20577"/>
          <ac:spMkLst>
            <pc:docMk/>
            <pc:sldMk cId="305351047" sldId="407"/>
            <ac:spMk id="2" creationId="{0EDB4FE8-638E-A793-DD39-0418292F9E16}"/>
          </ac:spMkLst>
        </pc:spChg>
      </pc:sldChg>
      <pc:sldChg chg="addSp delSp modSp mod">
        <pc:chgData name="Pooja HK" userId="3cc65448-31aa-46d7-ad90-6bac825c0ee2" providerId="ADAL" clId="{9D48DFA2-828D-4722-9720-EB4E6B39A6E2}" dt="2024-05-07T10:59:05.350" v="311" actId="1036"/>
        <pc:sldMkLst>
          <pc:docMk/>
          <pc:sldMk cId="564399425" sldId="409"/>
        </pc:sldMkLst>
        <pc:spChg chg="add mod">
          <ac:chgData name="Pooja HK" userId="3cc65448-31aa-46d7-ad90-6bac825c0ee2" providerId="ADAL" clId="{9D48DFA2-828D-4722-9720-EB4E6B39A6E2}" dt="2024-05-07T10:54:45.822" v="290" actId="20577"/>
          <ac:spMkLst>
            <pc:docMk/>
            <pc:sldMk cId="564399425" sldId="409"/>
            <ac:spMk id="2" creationId="{CD52F495-04B3-8E8A-6039-9548651EF674}"/>
          </ac:spMkLst>
        </pc:spChg>
        <pc:spChg chg="mod topLvl">
          <ac:chgData name="Pooja HK" userId="3cc65448-31aa-46d7-ad90-6bac825c0ee2" providerId="ADAL" clId="{9D48DFA2-828D-4722-9720-EB4E6B39A6E2}" dt="2024-05-07T10:59:05.350" v="311" actId="1036"/>
          <ac:spMkLst>
            <pc:docMk/>
            <pc:sldMk cId="564399425" sldId="409"/>
            <ac:spMk id="4" creationId="{6B6D133F-FF9C-E6E6-45B4-90AE2A49FE1D}"/>
          </ac:spMkLst>
        </pc:spChg>
        <pc:spChg chg="del topLvl">
          <ac:chgData name="Pooja HK" userId="3cc65448-31aa-46d7-ad90-6bac825c0ee2" providerId="ADAL" clId="{9D48DFA2-828D-4722-9720-EB4E6B39A6E2}" dt="2024-05-07T10:54:30.682" v="288" actId="478"/>
          <ac:spMkLst>
            <pc:docMk/>
            <pc:sldMk cId="564399425" sldId="409"/>
            <ac:spMk id="6" creationId="{68843CBE-3302-F9B5-C0E7-B28CBC888232}"/>
          </ac:spMkLst>
        </pc:spChg>
        <pc:spChg chg="add mod">
          <ac:chgData name="Pooja HK" userId="3cc65448-31aa-46d7-ad90-6bac825c0ee2" providerId="ADAL" clId="{9D48DFA2-828D-4722-9720-EB4E6B39A6E2}" dt="2024-05-07T10:58:52.546" v="299" actId="20577"/>
          <ac:spMkLst>
            <pc:docMk/>
            <pc:sldMk cId="564399425" sldId="409"/>
            <ac:spMk id="7" creationId="{2F665A54-3C32-BB16-8468-A12DACA613CC}"/>
          </ac:spMkLst>
        </pc:spChg>
        <pc:spChg chg="add mod">
          <ac:chgData name="Pooja HK" userId="3cc65448-31aa-46d7-ad90-6bac825c0ee2" providerId="ADAL" clId="{9D48DFA2-828D-4722-9720-EB4E6B39A6E2}" dt="2024-05-07T10:58:17.377" v="292"/>
          <ac:spMkLst>
            <pc:docMk/>
            <pc:sldMk cId="564399425" sldId="409"/>
            <ac:spMk id="8" creationId="{464A6E2C-9603-0855-364B-BA8B41DA0F21}"/>
          </ac:spMkLst>
        </pc:spChg>
        <pc:spChg chg="add mod">
          <ac:chgData name="Pooja HK" userId="3cc65448-31aa-46d7-ad90-6bac825c0ee2" providerId="ADAL" clId="{9D48DFA2-828D-4722-9720-EB4E6B39A6E2}" dt="2024-05-07T10:58:30.101" v="293"/>
          <ac:spMkLst>
            <pc:docMk/>
            <pc:sldMk cId="564399425" sldId="409"/>
            <ac:spMk id="9" creationId="{A1628448-2263-28C0-DCB0-6A50E8CFA643}"/>
          </ac:spMkLst>
        </pc:spChg>
        <pc:grpChg chg="del">
          <ac:chgData name="Pooja HK" userId="3cc65448-31aa-46d7-ad90-6bac825c0ee2" providerId="ADAL" clId="{9D48DFA2-828D-4722-9720-EB4E6B39A6E2}" dt="2024-05-07T10:54:30.682" v="288" actId="478"/>
          <ac:grpSpMkLst>
            <pc:docMk/>
            <pc:sldMk cId="564399425" sldId="409"/>
            <ac:grpSpMk id="3" creationId="{29D3CBC6-BB34-106E-C192-8580BDA7F127}"/>
          </ac:grpSpMkLst>
        </pc:grpChg>
      </pc:sldChg>
      <pc:sldChg chg="modSp mod">
        <pc:chgData name="Pooja HK" userId="3cc65448-31aa-46d7-ad90-6bac825c0ee2" providerId="ADAL" clId="{9D48DFA2-828D-4722-9720-EB4E6B39A6E2}" dt="2024-05-07T11:00:53.887" v="322" actId="20577"/>
        <pc:sldMkLst>
          <pc:docMk/>
          <pc:sldMk cId="3739552530" sldId="422"/>
        </pc:sldMkLst>
        <pc:spChg chg="mod">
          <ac:chgData name="Pooja HK" userId="3cc65448-31aa-46d7-ad90-6bac825c0ee2" providerId="ADAL" clId="{9D48DFA2-828D-4722-9720-EB4E6B39A6E2}" dt="2024-05-07T11:00:53.887" v="322" actId="20577"/>
          <ac:spMkLst>
            <pc:docMk/>
            <pc:sldMk cId="3739552530" sldId="422"/>
            <ac:spMk id="2" creationId="{98E16604-151A-D441-F149-04C32291A5AC}"/>
          </ac:spMkLst>
        </pc:spChg>
      </pc:sldChg>
      <pc:sldChg chg="modSp mod">
        <pc:chgData name="Pooja HK" userId="3cc65448-31aa-46d7-ad90-6bac825c0ee2" providerId="ADAL" clId="{9D48DFA2-828D-4722-9720-EB4E6B39A6E2}" dt="2024-05-07T11:02:10.481" v="334" actId="20577"/>
        <pc:sldMkLst>
          <pc:docMk/>
          <pc:sldMk cId="2938771186" sldId="427"/>
        </pc:sldMkLst>
        <pc:spChg chg="mod">
          <ac:chgData name="Pooja HK" userId="3cc65448-31aa-46d7-ad90-6bac825c0ee2" providerId="ADAL" clId="{9D48DFA2-828D-4722-9720-EB4E6B39A6E2}" dt="2024-05-07T11:01:56.866" v="325" actId="20577"/>
          <ac:spMkLst>
            <pc:docMk/>
            <pc:sldMk cId="2938771186" sldId="427"/>
            <ac:spMk id="86" creationId="{8CA9CDC2-89EB-494A-7422-BF561603EC6C}"/>
          </ac:spMkLst>
        </pc:spChg>
        <pc:spChg chg="mod">
          <ac:chgData name="Pooja HK" userId="3cc65448-31aa-46d7-ad90-6bac825c0ee2" providerId="ADAL" clId="{9D48DFA2-828D-4722-9720-EB4E6B39A6E2}" dt="2024-05-07T11:02:04.652" v="328" actId="20577"/>
          <ac:spMkLst>
            <pc:docMk/>
            <pc:sldMk cId="2938771186" sldId="427"/>
            <ac:spMk id="88" creationId="{CD913660-AA2D-BBA2-47E8-47AAFC6EA1DB}"/>
          </ac:spMkLst>
        </pc:spChg>
        <pc:spChg chg="mod">
          <ac:chgData name="Pooja HK" userId="3cc65448-31aa-46d7-ad90-6bac825c0ee2" providerId="ADAL" clId="{9D48DFA2-828D-4722-9720-EB4E6B39A6E2}" dt="2024-05-07T11:02:07.781" v="331" actId="20577"/>
          <ac:spMkLst>
            <pc:docMk/>
            <pc:sldMk cId="2938771186" sldId="427"/>
            <ac:spMk id="89" creationId="{6334FD99-2478-54A5-2A75-3F9AC41D7EF6}"/>
          </ac:spMkLst>
        </pc:spChg>
        <pc:spChg chg="mod">
          <ac:chgData name="Pooja HK" userId="3cc65448-31aa-46d7-ad90-6bac825c0ee2" providerId="ADAL" clId="{9D48DFA2-828D-4722-9720-EB4E6B39A6E2}" dt="2024-05-07T11:02:10.481" v="334" actId="20577"/>
          <ac:spMkLst>
            <pc:docMk/>
            <pc:sldMk cId="2938771186" sldId="427"/>
            <ac:spMk id="94" creationId="{90AD47C8-301C-1AF3-231D-9E79523EE528}"/>
          </ac:spMkLst>
        </pc:spChg>
      </pc:sldChg>
      <pc:sldChg chg="modSp mod">
        <pc:chgData name="Pooja HK" userId="3cc65448-31aa-46d7-ad90-6bac825c0ee2" providerId="ADAL" clId="{9D48DFA2-828D-4722-9720-EB4E6B39A6E2}" dt="2024-05-07T11:02:43.259" v="346" actId="20577"/>
        <pc:sldMkLst>
          <pc:docMk/>
          <pc:sldMk cId="109342237" sldId="428"/>
        </pc:sldMkLst>
        <pc:spChg chg="mod">
          <ac:chgData name="Pooja HK" userId="3cc65448-31aa-46d7-ad90-6bac825c0ee2" providerId="ADAL" clId="{9D48DFA2-828D-4722-9720-EB4E6B39A6E2}" dt="2024-05-07T11:02:18.135" v="338" actId="14100"/>
          <ac:spMkLst>
            <pc:docMk/>
            <pc:sldMk cId="109342237" sldId="428"/>
            <ac:spMk id="86" creationId="{8CA9CDC2-89EB-494A-7422-BF561603EC6C}"/>
          </ac:spMkLst>
        </pc:spChg>
        <pc:spChg chg="mod">
          <ac:chgData name="Pooja HK" userId="3cc65448-31aa-46d7-ad90-6bac825c0ee2" providerId="ADAL" clId="{9D48DFA2-828D-4722-9720-EB4E6B39A6E2}" dt="2024-05-07T11:02:23.486" v="342" actId="14100"/>
          <ac:spMkLst>
            <pc:docMk/>
            <pc:sldMk cId="109342237" sldId="428"/>
            <ac:spMk id="88" creationId="{CD913660-AA2D-BBA2-47E8-47AAFC6EA1DB}"/>
          </ac:spMkLst>
        </pc:spChg>
        <pc:spChg chg="mod">
          <ac:chgData name="Pooja HK" userId="3cc65448-31aa-46d7-ad90-6bac825c0ee2" providerId="ADAL" clId="{9D48DFA2-828D-4722-9720-EB4E6B39A6E2}" dt="2024-05-07T11:02:43.259" v="346" actId="20577"/>
          <ac:spMkLst>
            <pc:docMk/>
            <pc:sldMk cId="109342237" sldId="428"/>
            <ac:spMk id="89" creationId="{6334FD99-2478-54A5-2A75-3F9AC41D7EF6}"/>
          </ac:spMkLst>
        </pc:spChg>
      </pc:sldChg>
      <pc:sldChg chg="modSp mod">
        <pc:chgData name="Pooja HK" userId="3cc65448-31aa-46d7-ad90-6bac825c0ee2" providerId="ADAL" clId="{9D48DFA2-828D-4722-9720-EB4E6B39A6E2}" dt="2024-05-07T11:03:43.352" v="356" actId="1076"/>
        <pc:sldMkLst>
          <pc:docMk/>
          <pc:sldMk cId="968582073" sldId="434"/>
        </pc:sldMkLst>
        <pc:picChg chg="mod">
          <ac:chgData name="Pooja HK" userId="3cc65448-31aa-46d7-ad90-6bac825c0ee2" providerId="ADAL" clId="{9D48DFA2-828D-4722-9720-EB4E6B39A6E2}" dt="2024-05-07T11:03:43.352" v="356" actId="1076"/>
          <ac:picMkLst>
            <pc:docMk/>
            <pc:sldMk cId="968582073" sldId="434"/>
            <ac:picMk id="6" creationId="{AA7E4BD7-13D0-6C6B-5AD2-305DD4B09FDD}"/>
          </ac:picMkLst>
        </pc:picChg>
      </pc:sldChg>
      <pc:sldChg chg="modSp mod">
        <pc:chgData name="Pooja HK" userId="3cc65448-31aa-46d7-ad90-6bac825c0ee2" providerId="ADAL" clId="{9D48DFA2-828D-4722-9720-EB4E6B39A6E2}" dt="2024-05-07T11:03:27.978" v="354" actId="1036"/>
        <pc:sldMkLst>
          <pc:docMk/>
          <pc:sldMk cId="1782899917" sldId="435"/>
        </pc:sldMkLst>
        <pc:spChg chg="mod">
          <ac:chgData name="Pooja HK" userId="3cc65448-31aa-46d7-ad90-6bac825c0ee2" providerId="ADAL" clId="{9D48DFA2-828D-4722-9720-EB4E6B39A6E2}" dt="2024-05-07T11:03:27.978" v="354" actId="1036"/>
          <ac:spMkLst>
            <pc:docMk/>
            <pc:sldMk cId="1782899917" sldId="435"/>
            <ac:spMk id="21" creationId="{0AACE2A7-D0F0-9EF1-AF4F-290D89DC67D8}"/>
          </ac:spMkLst>
        </pc:spChg>
      </pc:sldChg>
      <pc:sldChg chg="modSp mod">
        <pc:chgData name="Pooja HK" userId="3cc65448-31aa-46d7-ad90-6bac825c0ee2" providerId="ADAL" clId="{9D48DFA2-828D-4722-9720-EB4E6B39A6E2}" dt="2024-05-07T11:09:16.463" v="381" actId="1038"/>
        <pc:sldMkLst>
          <pc:docMk/>
          <pc:sldMk cId="1545653619" sldId="437"/>
        </pc:sldMkLst>
        <pc:spChg chg="mod">
          <ac:chgData name="Pooja HK" userId="3cc65448-31aa-46d7-ad90-6bac825c0ee2" providerId="ADAL" clId="{9D48DFA2-828D-4722-9720-EB4E6B39A6E2}" dt="2024-05-07T11:09:16.463" v="381" actId="1038"/>
          <ac:spMkLst>
            <pc:docMk/>
            <pc:sldMk cId="1545653619" sldId="437"/>
            <ac:spMk id="4" creationId="{B45710D2-82B4-2E60-1568-7B14DCC77FEB}"/>
          </ac:spMkLst>
        </pc:spChg>
        <pc:spChg chg="mod">
          <ac:chgData name="Pooja HK" userId="3cc65448-31aa-46d7-ad90-6bac825c0ee2" providerId="ADAL" clId="{9D48DFA2-828D-4722-9720-EB4E6B39A6E2}" dt="2024-05-07T11:09:13.898" v="373" actId="1038"/>
          <ac:spMkLst>
            <pc:docMk/>
            <pc:sldMk cId="1545653619" sldId="437"/>
            <ac:spMk id="6" creationId="{E495BC8A-92E9-962D-F865-7DC2875859D3}"/>
          </ac:spMkLst>
        </pc:spChg>
      </pc:sldChg>
      <pc:sldChg chg="modSp mod">
        <pc:chgData name="Pooja HK" userId="3cc65448-31aa-46d7-ad90-6bac825c0ee2" providerId="ADAL" clId="{9D48DFA2-828D-4722-9720-EB4E6B39A6E2}" dt="2024-05-07T11:24:00.268" v="487" actId="20577"/>
        <pc:sldMkLst>
          <pc:docMk/>
          <pc:sldMk cId="3885245123" sldId="439"/>
        </pc:sldMkLst>
        <pc:spChg chg="mod">
          <ac:chgData name="Pooja HK" userId="3cc65448-31aa-46d7-ad90-6bac825c0ee2" providerId="ADAL" clId="{9D48DFA2-828D-4722-9720-EB4E6B39A6E2}" dt="2024-05-07T11:24:00.268" v="487" actId="20577"/>
          <ac:spMkLst>
            <pc:docMk/>
            <pc:sldMk cId="3885245123" sldId="439"/>
            <ac:spMk id="3" creationId="{19103D2A-375E-E22D-14F1-DCA4CD1258E7}"/>
          </ac:spMkLst>
        </pc:spChg>
      </pc:sldChg>
      <pc:sldChg chg="addSp delSp modSp mod">
        <pc:chgData name="Pooja HK" userId="3cc65448-31aa-46d7-ad90-6bac825c0ee2" providerId="ADAL" clId="{9D48DFA2-828D-4722-9720-EB4E6B39A6E2}" dt="2024-05-07T11:19:29.747" v="466" actId="20577"/>
        <pc:sldMkLst>
          <pc:docMk/>
          <pc:sldMk cId="1239472744" sldId="453"/>
        </pc:sldMkLst>
        <pc:spChg chg="mod">
          <ac:chgData name="Pooja HK" userId="3cc65448-31aa-46d7-ad90-6bac825c0ee2" providerId="ADAL" clId="{9D48DFA2-828D-4722-9720-EB4E6B39A6E2}" dt="2024-05-07T11:19:29.747" v="466" actId="20577"/>
          <ac:spMkLst>
            <pc:docMk/>
            <pc:sldMk cId="1239472744" sldId="453"/>
            <ac:spMk id="2" creationId="{9BBBF737-8773-58B1-E273-874B1C1B1F1F}"/>
          </ac:spMkLst>
        </pc:spChg>
        <pc:spChg chg="del">
          <ac:chgData name="Pooja HK" userId="3cc65448-31aa-46d7-ad90-6bac825c0ee2" providerId="ADAL" clId="{9D48DFA2-828D-4722-9720-EB4E6B39A6E2}" dt="2024-05-07T11:17:45.974" v="445" actId="478"/>
          <ac:spMkLst>
            <pc:docMk/>
            <pc:sldMk cId="1239472744" sldId="453"/>
            <ac:spMk id="7" creationId="{9C303262-976A-5650-B95E-78837CE151BF}"/>
          </ac:spMkLst>
        </pc:spChg>
        <pc:grpChg chg="add mod">
          <ac:chgData name="Pooja HK" userId="3cc65448-31aa-46d7-ad90-6bac825c0ee2" providerId="ADAL" clId="{9D48DFA2-828D-4722-9720-EB4E6B39A6E2}" dt="2024-05-07T11:17:56.948" v="460" actId="1035"/>
          <ac:grpSpMkLst>
            <pc:docMk/>
            <pc:sldMk cId="1239472744" sldId="453"/>
            <ac:grpSpMk id="4" creationId="{E11AB978-4445-D9EF-939F-7CEAD58308BF}"/>
          </ac:grpSpMkLst>
        </pc:grpChg>
        <pc:grpChg chg="mod">
          <ac:chgData name="Pooja HK" userId="3cc65448-31aa-46d7-ad90-6bac825c0ee2" providerId="ADAL" clId="{9D48DFA2-828D-4722-9720-EB4E6B39A6E2}" dt="2024-05-07T11:17:54.359" v="446" actId="164"/>
          <ac:grpSpMkLst>
            <pc:docMk/>
            <pc:sldMk cId="1239472744" sldId="453"/>
            <ac:grpSpMk id="30" creationId="{F2F51BFC-68DE-3FBE-1880-8B0127F1F832}"/>
          </ac:grpSpMkLst>
        </pc:grpChg>
        <pc:picChg chg="mod">
          <ac:chgData name="Pooja HK" userId="3cc65448-31aa-46d7-ad90-6bac825c0ee2" providerId="ADAL" clId="{9D48DFA2-828D-4722-9720-EB4E6B39A6E2}" dt="2024-05-07T11:17:54.359" v="446" actId="164"/>
          <ac:picMkLst>
            <pc:docMk/>
            <pc:sldMk cId="1239472744" sldId="453"/>
            <ac:picMk id="3" creationId="{C52F80E3-0E18-B162-A14A-B3E871D98E6D}"/>
          </ac:picMkLst>
        </pc:picChg>
        <pc:picChg chg="mod">
          <ac:chgData name="Pooja HK" userId="3cc65448-31aa-46d7-ad90-6bac825c0ee2" providerId="ADAL" clId="{9D48DFA2-828D-4722-9720-EB4E6B39A6E2}" dt="2024-05-07T11:17:54.359" v="446" actId="164"/>
          <ac:picMkLst>
            <pc:docMk/>
            <pc:sldMk cId="1239472744" sldId="453"/>
            <ac:picMk id="6" creationId="{78A8A637-DC45-4914-986C-4BB8F68FBECC}"/>
          </ac:picMkLst>
        </pc:picChg>
        <pc:picChg chg="mod">
          <ac:chgData name="Pooja HK" userId="3cc65448-31aa-46d7-ad90-6bac825c0ee2" providerId="ADAL" clId="{9D48DFA2-828D-4722-9720-EB4E6B39A6E2}" dt="2024-05-07T11:17:54.359" v="446" actId="164"/>
          <ac:picMkLst>
            <pc:docMk/>
            <pc:sldMk cId="1239472744" sldId="453"/>
            <ac:picMk id="8" creationId="{C444339E-2300-0EDA-104A-E447CF66253D}"/>
          </ac:picMkLst>
        </pc:picChg>
      </pc:sldChg>
      <pc:sldChg chg="modSp mod">
        <pc:chgData name="Pooja HK" userId="3cc65448-31aa-46d7-ad90-6bac825c0ee2" providerId="ADAL" clId="{9D48DFA2-828D-4722-9720-EB4E6B39A6E2}" dt="2024-05-07T11:16:54.308" v="444" actId="6549"/>
        <pc:sldMkLst>
          <pc:docMk/>
          <pc:sldMk cId="2952697558" sldId="454"/>
        </pc:sldMkLst>
        <pc:spChg chg="mod">
          <ac:chgData name="Pooja HK" userId="3cc65448-31aa-46d7-ad90-6bac825c0ee2" providerId="ADAL" clId="{9D48DFA2-828D-4722-9720-EB4E6B39A6E2}" dt="2024-05-07T11:16:54.308" v="444" actId="6549"/>
          <ac:spMkLst>
            <pc:docMk/>
            <pc:sldMk cId="2952697558" sldId="454"/>
            <ac:spMk id="77" creationId="{7264C39F-7E78-9C47-D4D2-2BBE759D82BF}"/>
          </ac:spMkLst>
        </pc:spChg>
      </pc:sldChg>
      <pc:sldChg chg="modSp mod">
        <pc:chgData name="Pooja HK" userId="3cc65448-31aa-46d7-ad90-6bac825c0ee2" providerId="ADAL" clId="{9D48DFA2-828D-4722-9720-EB4E6B39A6E2}" dt="2024-05-07T11:15:04.944" v="443" actId="207"/>
        <pc:sldMkLst>
          <pc:docMk/>
          <pc:sldMk cId="2301316152" sldId="490"/>
        </pc:sldMkLst>
        <pc:spChg chg="mod">
          <ac:chgData name="Pooja HK" userId="3cc65448-31aa-46d7-ad90-6bac825c0ee2" providerId="ADAL" clId="{9D48DFA2-828D-4722-9720-EB4E6B39A6E2}" dt="2024-05-07T11:13:40.157" v="439" actId="1037"/>
          <ac:spMkLst>
            <pc:docMk/>
            <pc:sldMk cId="2301316152" sldId="490"/>
            <ac:spMk id="4" creationId="{CAB29123-E0CC-C2BA-A38D-F31D6DAC83EE}"/>
          </ac:spMkLst>
        </pc:spChg>
        <pc:spChg chg="mod">
          <ac:chgData name="Pooja HK" userId="3cc65448-31aa-46d7-ad90-6bac825c0ee2" providerId="ADAL" clId="{9D48DFA2-828D-4722-9720-EB4E6B39A6E2}" dt="2024-05-07T11:14:51.296" v="442" actId="207"/>
          <ac:spMkLst>
            <pc:docMk/>
            <pc:sldMk cId="2301316152" sldId="490"/>
            <ac:spMk id="6" creationId="{F6368E1F-3620-2670-8424-A2E398E76B7A}"/>
          </ac:spMkLst>
        </pc:spChg>
        <pc:spChg chg="mod">
          <ac:chgData name="Pooja HK" userId="3cc65448-31aa-46d7-ad90-6bac825c0ee2" providerId="ADAL" clId="{9D48DFA2-828D-4722-9720-EB4E6B39A6E2}" dt="2024-05-07T11:15:04.944" v="443" actId="207"/>
          <ac:spMkLst>
            <pc:docMk/>
            <pc:sldMk cId="2301316152" sldId="490"/>
            <ac:spMk id="21" creationId="{DF93A0B6-CF59-14AD-211A-FC9BE93DD47B}"/>
          </ac:spMkLst>
        </pc:spChg>
        <pc:spChg chg="mod">
          <ac:chgData name="Pooja HK" userId="3cc65448-31aa-46d7-ad90-6bac825c0ee2" providerId="ADAL" clId="{9D48DFA2-828D-4722-9720-EB4E6B39A6E2}" dt="2024-05-07T11:15:04.944" v="443" actId="207"/>
          <ac:spMkLst>
            <pc:docMk/>
            <pc:sldMk cId="2301316152" sldId="490"/>
            <ac:spMk id="23" creationId="{B861DC30-4C4D-E91B-91A6-7593903120AF}"/>
          </ac:spMkLst>
        </pc:spChg>
        <pc:spChg chg="mod">
          <ac:chgData name="Pooja HK" userId="3cc65448-31aa-46d7-ad90-6bac825c0ee2" providerId="ADAL" clId="{9D48DFA2-828D-4722-9720-EB4E6B39A6E2}" dt="2024-05-07T11:15:04.944" v="443" actId="207"/>
          <ac:spMkLst>
            <pc:docMk/>
            <pc:sldMk cId="2301316152" sldId="490"/>
            <ac:spMk id="26" creationId="{F5A63D1A-4C76-0A5B-0410-9897258E9004}"/>
          </ac:spMkLst>
        </pc:spChg>
        <pc:spChg chg="mod">
          <ac:chgData name="Pooja HK" userId="3cc65448-31aa-46d7-ad90-6bac825c0ee2" providerId="ADAL" clId="{9D48DFA2-828D-4722-9720-EB4E6B39A6E2}" dt="2024-05-07T11:15:04.944" v="443" actId="207"/>
          <ac:spMkLst>
            <pc:docMk/>
            <pc:sldMk cId="2301316152" sldId="490"/>
            <ac:spMk id="28" creationId="{2393EB8E-90B5-3F19-FBA9-DB7D72EF0914}"/>
          </ac:spMkLst>
        </pc:spChg>
        <pc:spChg chg="mod">
          <ac:chgData name="Pooja HK" userId="3cc65448-31aa-46d7-ad90-6bac825c0ee2" providerId="ADAL" clId="{9D48DFA2-828D-4722-9720-EB4E6B39A6E2}" dt="2024-05-07T11:15:04.944" v="443" actId="207"/>
          <ac:spMkLst>
            <pc:docMk/>
            <pc:sldMk cId="2301316152" sldId="490"/>
            <ac:spMk id="30" creationId="{5A93A28B-5514-A16C-3DA7-835A06DAFF37}"/>
          </ac:spMkLst>
        </pc:spChg>
        <pc:spChg chg="mod">
          <ac:chgData name="Pooja HK" userId="3cc65448-31aa-46d7-ad90-6bac825c0ee2" providerId="ADAL" clId="{9D48DFA2-828D-4722-9720-EB4E6B39A6E2}" dt="2024-05-07T11:15:04.944" v="443" actId="207"/>
          <ac:spMkLst>
            <pc:docMk/>
            <pc:sldMk cId="2301316152" sldId="490"/>
            <ac:spMk id="32" creationId="{63FC5174-0E3A-4078-E7F5-E3F79E8E74D7}"/>
          </ac:spMkLst>
        </pc:spChg>
        <pc:spChg chg="mod">
          <ac:chgData name="Pooja HK" userId="3cc65448-31aa-46d7-ad90-6bac825c0ee2" providerId="ADAL" clId="{9D48DFA2-828D-4722-9720-EB4E6B39A6E2}" dt="2024-05-07T11:15:04.944" v="443" actId="207"/>
          <ac:spMkLst>
            <pc:docMk/>
            <pc:sldMk cId="2301316152" sldId="490"/>
            <ac:spMk id="34" creationId="{9BD7B3BC-01A4-119F-4172-B276AE2C01FE}"/>
          </ac:spMkLst>
        </pc:spChg>
        <pc:spChg chg="mod">
          <ac:chgData name="Pooja HK" userId="3cc65448-31aa-46d7-ad90-6bac825c0ee2" providerId="ADAL" clId="{9D48DFA2-828D-4722-9720-EB4E6B39A6E2}" dt="2024-05-07T11:15:04.944" v="443" actId="207"/>
          <ac:spMkLst>
            <pc:docMk/>
            <pc:sldMk cId="2301316152" sldId="490"/>
            <ac:spMk id="36" creationId="{741A8B74-23E6-592A-E00A-CC4ABC896F96}"/>
          </ac:spMkLst>
        </pc:spChg>
        <pc:grpChg chg="mod">
          <ac:chgData name="Pooja HK" userId="3cc65448-31aa-46d7-ad90-6bac825c0ee2" providerId="ADAL" clId="{9D48DFA2-828D-4722-9720-EB4E6B39A6E2}" dt="2024-05-07T11:13:43.337" v="441" actId="14100"/>
          <ac:grpSpMkLst>
            <pc:docMk/>
            <pc:sldMk cId="2301316152" sldId="490"/>
            <ac:grpSpMk id="2" creationId="{79812811-5226-40F2-001E-402F5AA62A60}"/>
          </ac:grpSpMkLst>
        </pc:grpChg>
      </pc:sldChg>
      <pc:sldChg chg="modSp mod">
        <pc:chgData name="Pooja HK" userId="3cc65448-31aa-46d7-ad90-6bac825c0ee2" providerId="ADAL" clId="{9D48DFA2-828D-4722-9720-EB4E6B39A6E2}" dt="2024-05-07T11:20:49.033" v="475" actId="948"/>
        <pc:sldMkLst>
          <pc:docMk/>
          <pc:sldMk cId="1643009230" sldId="506"/>
        </pc:sldMkLst>
        <pc:spChg chg="mod">
          <ac:chgData name="Pooja HK" userId="3cc65448-31aa-46d7-ad90-6bac825c0ee2" providerId="ADAL" clId="{9D48DFA2-828D-4722-9720-EB4E6B39A6E2}" dt="2024-05-07T11:20:49.033" v="475" actId="948"/>
          <ac:spMkLst>
            <pc:docMk/>
            <pc:sldMk cId="1643009230" sldId="506"/>
            <ac:spMk id="8" creationId="{9371F294-4E98-EFAA-CF9B-307B3C2A9D55}"/>
          </ac:spMkLst>
        </pc:spChg>
      </pc:sldChg>
      <pc:sldChg chg="modSp mod">
        <pc:chgData name="Pooja HK" userId="3cc65448-31aa-46d7-ad90-6bac825c0ee2" providerId="ADAL" clId="{9D48DFA2-828D-4722-9720-EB4E6B39A6E2}" dt="2024-05-07T11:21:44.059" v="483" actId="20577"/>
        <pc:sldMkLst>
          <pc:docMk/>
          <pc:sldMk cId="284176761" sldId="508"/>
        </pc:sldMkLst>
        <pc:spChg chg="mod">
          <ac:chgData name="Pooja HK" userId="3cc65448-31aa-46d7-ad90-6bac825c0ee2" providerId="ADAL" clId="{9D48DFA2-828D-4722-9720-EB4E6B39A6E2}" dt="2024-05-07T11:21:44.059" v="483" actId="20577"/>
          <ac:spMkLst>
            <pc:docMk/>
            <pc:sldMk cId="284176761" sldId="508"/>
            <ac:spMk id="8" creationId="{9371F294-4E98-EFAA-CF9B-307B3C2A9D55}"/>
          </ac:spMkLst>
        </pc:spChg>
      </pc:sldChg>
      <pc:sldChg chg="modSp mod">
        <pc:chgData name="Pooja HK" userId="3cc65448-31aa-46d7-ad90-6bac825c0ee2" providerId="ADAL" clId="{9D48DFA2-828D-4722-9720-EB4E6B39A6E2}" dt="2024-05-07T10:52:39.288" v="286" actId="14734"/>
        <pc:sldMkLst>
          <pc:docMk/>
          <pc:sldMk cId="2495501542" sldId="518"/>
        </pc:sldMkLst>
        <pc:graphicFrameChg chg="mod modGraphic">
          <ac:chgData name="Pooja HK" userId="3cc65448-31aa-46d7-ad90-6bac825c0ee2" providerId="ADAL" clId="{9D48DFA2-828D-4722-9720-EB4E6B39A6E2}" dt="2024-05-07T10:52:39.288" v="286" actId="14734"/>
          <ac:graphicFrameMkLst>
            <pc:docMk/>
            <pc:sldMk cId="2495501542" sldId="518"/>
            <ac:graphicFrameMk id="3" creationId="{35BF8409-81FD-FA6C-1C25-0DF041D989BA}"/>
          </ac:graphicFrameMkLst>
        </pc:graphicFrameChg>
      </pc:sldChg>
      <pc:sldChg chg="modSp mod">
        <pc:chgData name="Pooja HK" userId="3cc65448-31aa-46d7-ad90-6bac825c0ee2" providerId="ADAL" clId="{9D48DFA2-828D-4722-9720-EB4E6B39A6E2}" dt="2024-05-07T11:44:46.896" v="488" actId="20577"/>
        <pc:sldMkLst>
          <pc:docMk/>
          <pc:sldMk cId="3544990573" sldId="519"/>
        </pc:sldMkLst>
        <pc:graphicFrameChg chg="modGraphic">
          <ac:chgData name="Pooja HK" userId="3cc65448-31aa-46d7-ad90-6bac825c0ee2" providerId="ADAL" clId="{9D48DFA2-828D-4722-9720-EB4E6B39A6E2}" dt="2024-05-07T11:44:46.896" v="488" actId="20577"/>
          <ac:graphicFrameMkLst>
            <pc:docMk/>
            <pc:sldMk cId="3544990573" sldId="519"/>
            <ac:graphicFrameMk id="3" creationId="{F04C7665-0E24-4530-915E-BC10A6F79250}"/>
          </ac:graphicFrameMkLst>
        </pc:graphicFrameChg>
      </pc:sldChg>
      <pc:sldChg chg="addSp modSp mod delCm modNotesTx">
        <pc:chgData name="Pooja HK" userId="3cc65448-31aa-46d7-ad90-6bac825c0ee2" providerId="ADAL" clId="{9D48DFA2-828D-4722-9720-EB4E6B39A6E2}" dt="2024-05-07T10:42:03.094" v="223" actId="1035"/>
        <pc:sldMkLst>
          <pc:docMk/>
          <pc:sldMk cId="1347960585" sldId="520"/>
        </pc:sldMkLst>
        <pc:spChg chg="add mod">
          <ac:chgData name="Pooja HK" userId="3cc65448-31aa-46d7-ad90-6bac825c0ee2" providerId="ADAL" clId="{9D48DFA2-828D-4722-9720-EB4E6B39A6E2}" dt="2024-05-07T10:41:33.429" v="204" actId="20577"/>
          <ac:spMkLst>
            <pc:docMk/>
            <pc:sldMk cId="1347960585" sldId="520"/>
            <ac:spMk id="2" creationId="{060E5CA2-EEC1-AC79-E350-E4A11B429415}"/>
          </ac:spMkLst>
        </pc:spChg>
        <pc:spChg chg="mod">
          <ac:chgData name="Pooja HK" userId="3cc65448-31aa-46d7-ad90-6bac825c0ee2" providerId="ADAL" clId="{9D48DFA2-828D-4722-9720-EB4E6B39A6E2}" dt="2024-05-07T10:31:55.419" v="96" actId="20577"/>
          <ac:spMkLst>
            <pc:docMk/>
            <pc:sldMk cId="1347960585" sldId="520"/>
            <ac:spMk id="3" creationId="{3C232643-53E9-2830-F89A-5BF937B74EA6}"/>
          </ac:spMkLst>
        </pc:spChg>
        <pc:spChg chg="mod">
          <ac:chgData name="Pooja HK" userId="3cc65448-31aa-46d7-ad90-6bac825c0ee2" providerId="ADAL" clId="{9D48DFA2-828D-4722-9720-EB4E6B39A6E2}" dt="2024-05-07T10:13:27.442" v="70" actId="20577"/>
          <ac:spMkLst>
            <pc:docMk/>
            <pc:sldMk cId="1347960585" sldId="520"/>
            <ac:spMk id="9" creationId="{F1C37CA4-BB9C-4824-F611-83F447F1C63C}"/>
          </ac:spMkLst>
        </pc:spChg>
        <pc:spChg chg="mod">
          <ac:chgData name="Pooja HK" userId="3cc65448-31aa-46d7-ad90-6bac825c0ee2" providerId="ADAL" clId="{9D48DFA2-828D-4722-9720-EB4E6B39A6E2}" dt="2024-05-07T10:18:40.918" v="94" actId="20577"/>
          <ac:spMkLst>
            <pc:docMk/>
            <pc:sldMk cId="1347960585" sldId="520"/>
            <ac:spMk id="12" creationId="{645A1BB3-E546-9267-9307-9AFB6ADE1AB5}"/>
          </ac:spMkLst>
        </pc:spChg>
        <pc:spChg chg="mod">
          <ac:chgData name="Pooja HK" userId="3cc65448-31aa-46d7-ad90-6bac825c0ee2" providerId="ADAL" clId="{9D48DFA2-828D-4722-9720-EB4E6B39A6E2}" dt="2024-05-07T10:32:01.735" v="100" actId="20577"/>
          <ac:spMkLst>
            <pc:docMk/>
            <pc:sldMk cId="1347960585" sldId="520"/>
            <ac:spMk id="14" creationId="{42DC505B-0ACE-3530-4CB1-40B305284306}"/>
          </ac:spMkLst>
        </pc:spChg>
        <pc:grpChg chg="mod">
          <ac:chgData name="Pooja HK" userId="3cc65448-31aa-46d7-ad90-6bac825c0ee2" providerId="ADAL" clId="{9D48DFA2-828D-4722-9720-EB4E6B39A6E2}" dt="2024-05-07T10:42:03.094" v="223" actId="1035"/>
          <ac:grpSpMkLst>
            <pc:docMk/>
            <pc:sldMk cId="1347960585" sldId="520"/>
            <ac:grpSpMk id="6" creationId="{2C48E5F5-3F79-76ED-1947-D9D6419E0E3E}"/>
          </ac:grpSpMkLst>
        </pc:grpChg>
        <pc:extLst>
          <p:ext xmlns:p="http://schemas.openxmlformats.org/presentationml/2006/main" uri="{D6D511B9-2390-475A-947B-AFAB55BFBCF1}">
            <pc226:cmChg xmlns:pc226="http://schemas.microsoft.com/office/powerpoint/2022/06/main/command" chg="del">
              <pc226:chgData name="Pooja HK" userId="3cc65448-31aa-46d7-ad90-6bac825c0ee2" providerId="ADAL" clId="{9D48DFA2-828D-4722-9720-EB4E6B39A6E2}" dt="2024-05-07T10:15:16.541" v="74"/>
              <pc2:cmMkLst xmlns:pc2="http://schemas.microsoft.com/office/powerpoint/2019/9/main/command">
                <pc:docMk/>
                <pc:sldMk cId="1347960585" sldId="520"/>
                <pc2:cmMk id="{EE3A9009-E5DF-4A39-8D76-3A4DDD9361F2}"/>
              </pc2:cmMkLst>
            </pc226:cmChg>
          </p:ext>
        </pc:extLst>
      </pc:sldChg>
      <pc:sldChg chg="addSp modSp mod modNotesTx">
        <pc:chgData name="Pooja HK" userId="3cc65448-31aa-46d7-ad90-6bac825c0ee2" providerId="ADAL" clId="{9D48DFA2-828D-4722-9720-EB4E6B39A6E2}" dt="2024-05-07T10:41:53.937" v="222"/>
        <pc:sldMkLst>
          <pc:docMk/>
          <pc:sldMk cId="1666732916" sldId="521"/>
        </pc:sldMkLst>
        <pc:spChg chg="add mod">
          <ac:chgData name="Pooja HK" userId="3cc65448-31aa-46d7-ad90-6bac825c0ee2" providerId="ADAL" clId="{9D48DFA2-828D-4722-9720-EB4E6B39A6E2}" dt="2024-05-07T10:41:53.937" v="222"/>
          <ac:spMkLst>
            <pc:docMk/>
            <pc:sldMk cId="1666732916" sldId="521"/>
            <ac:spMk id="2" creationId="{675B9A49-2F4A-2BE2-F8FA-C9D2002ACCC1}"/>
          </ac:spMkLst>
        </pc:spChg>
        <pc:spChg chg="mod">
          <ac:chgData name="Pooja HK" userId="3cc65448-31aa-46d7-ad90-6bac825c0ee2" providerId="ADAL" clId="{9D48DFA2-828D-4722-9720-EB4E6B39A6E2}" dt="2024-05-07T10:32:15.878" v="104" actId="20577"/>
          <ac:spMkLst>
            <pc:docMk/>
            <pc:sldMk cId="1666732916" sldId="521"/>
            <ac:spMk id="3" creationId="{3C232643-53E9-2830-F89A-5BF937B74EA6}"/>
          </ac:spMkLst>
        </pc:spChg>
        <pc:spChg chg="mod">
          <ac:chgData name="Pooja HK" userId="3cc65448-31aa-46d7-ad90-6bac825c0ee2" providerId="ADAL" clId="{9D48DFA2-828D-4722-9720-EB4E6B39A6E2}" dt="2024-05-07T10:18:30.436" v="88" actId="20577"/>
          <ac:spMkLst>
            <pc:docMk/>
            <pc:sldMk cId="1666732916" sldId="521"/>
            <ac:spMk id="9" creationId="{F1C37CA4-BB9C-4824-F611-83F447F1C63C}"/>
          </ac:spMkLst>
        </pc:spChg>
        <pc:spChg chg="mod">
          <ac:chgData name="Pooja HK" userId="3cc65448-31aa-46d7-ad90-6bac825c0ee2" providerId="ADAL" clId="{9D48DFA2-828D-4722-9720-EB4E6B39A6E2}" dt="2024-05-07T10:11:55.686" v="55"/>
          <ac:spMkLst>
            <pc:docMk/>
            <pc:sldMk cId="1666732916" sldId="521"/>
            <ac:spMk id="12" creationId="{645A1BB3-E546-9267-9307-9AFB6ADE1AB5}"/>
          </ac:spMkLst>
        </pc:spChg>
        <pc:spChg chg="mod">
          <ac:chgData name="Pooja HK" userId="3cc65448-31aa-46d7-ad90-6bac825c0ee2" providerId="ADAL" clId="{9D48DFA2-828D-4722-9720-EB4E6B39A6E2}" dt="2024-05-07T10:32:26.357" v="108" actId="20577"/>
          <ac:spMkLst>
            <pc:docMk/>
            <pc:sldMk cId="1666732916" sldId="521"/>
            <ac:spMk id="14" creationId="{42DC505B-0ACE-3530-4CB1-40B305284306}"/>
          </ac:spMkLst>
        </pc:spChg>
        <pc:grpChg chg="mod">
          <ac:chgData name="Pooja HK" userId="3cc65448-31aa-46d7-ad90-6bac825c0ee2" providerId="ADAL" clId="{9D48DFA2-828D-4722-9720-EB4E6B39A6E2}" dt="2024-05-07T10:41:47.564" v="221" actId="1035"/>
          <ac:grpSpMkLst>
            <pc:docMk/>
            <pc:sldMk cId="1666732916" sldId="521"/>
            <ac:grpSpMk id="6" creationId="{2C48E5F5-3F79-76ED-1947-D9D6419E0E3E}"/>
          </ac:grpSpMkLst>
        </pc:grpChg>
      </pc:sldChg>
    </pc:docChg>
  </pc:docChgLst>
  <pc:docChgLst>
    <pc:chgData name="Ravi Tulsiani" userId="241f6397-9641-434e-a98e-095052eb9ccb" providerId="ADAL" clId="{29B5AACC-2FDA-41CE-8B21-E39800FABD1A}"/>
    <pc:docChg chg="">
      <pc:chgData name="Ravi Tulsiani" userId="241f6397-9641-434e-a98e-095052eb9ccb" providerId="ADAL" clId="{29B5AACC-2FDA-41CE-8B21-E39800FABD1A}" dt="2024-04-30T09:27:01.090" v="45" actId="2056"/>
      <pc:docMkLst>
        <pc:docMk/>
      </pc:docMkLst>
      <pc:sldChg chg="delCm">
        <pc:chgData name="Ravi Tulsiani" userId="241f6397-9641-434e-a98e-095052eb9ccb" providerId="ADAL" clId="{29B5AACC-2FDA-41CE-8B21-E39800FABD1A}" dt="2024-04-24T07:47:03.947" v="1"/>
        <pc:sldMkLst>
          <pc:docMk/>
          <pc:sldMk cId="581828306" sldId="256"/>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7:02.197" v="0"/>
              <pc2:cmMkLst xmlns:pc2="http://schemas.microsoft.com/office/powerpoint/2019/9/main/command">
                <pc:docMk/>
                <pc:sldMk cId="581828306" sldId="256"/>
                <pc2:cmMk id="{B521496C-4161-4EFB-A2DB-FFB573DF9F42}"/>
              </pc2:cmMkLst>
            </pc226:cmChg>
            <pc226:cmChg xmlns:pc226="http://schemas.microsoft.com/office/powerpoint/2022/06/main/command" chg="del">
              <pc226:chgData name="Ravi Tulsiani" userId="241f6397-9641-434e-a98e-095052eb9ccb" providerId="ADAL" clId="{29B5AACC-2FDA-41CE-8B21-E39800FABD1A}" dt="2024-04-24T07:47:03.947" v="1"/>
              <pc2:cmMkLst xmlns:pc2="http://schemas.microsoft.com/office/powerpoint/2019/9/main/command">
                <pc:docMk/>
                <pc:sldMk cId="581828306" sldId="256"/>
                <pc2:cmMk id="{8BBAD3CE-8534-4762-B1B2-E96CC4900EC6}"/>
              </pc2:cmMkLst>
            </pc226:cmChg>
          </p:ext>
        </pc:extLst>
      </pc:sldChg>
      <pc:sldChg chg="delCm">
        <pc:chgData name="Ravi Tulsiani" userId="241f6397-9641-434e-a98e-095052eb9ccb" providerId="ADAL" clId="{29B5AACC-2FDA-41CE-8B21-E39800FABD1A}" dt="2024-04-24T07:48:01.864" v="9"/>
        <pc:sldMkLst>
          <pc:docMk/>
          <pc:sldMk cId="1331790163" sldId="391"/>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8:00.366" v="8"/>
              <pc2:cmMkLst xmlns:pc2="http://schemas.microsoft.com/office/powerpoint/2019/9/main/command">
                <pc:docMk/>
                <pc:sldMk cId="1331790163" sldId="391"/>
                <pc2:cmMk id="{64AE750F-4E6E-4137-B9AF-71AF6F71D8FF}"/>
              </pc2:cmMkLst>
            </pc226:cmChg>
            <pc226:cmChg xmlns:pc226="http://schemas.microsoft.com/office/powerpoint/2022/06/main/command" chg="del">
              <pc226:chgData name="Ravi Tulsiani" userId="241f6397-9641-434e-a98e-095052eb9ccb" providerId="ADAL" clId="{29B5AACC-2FDA-41CE-8B21-E39800FABD1A}" dt="2024-04-24T07:48:01.864" v="9"/>
              <pc2:cmMkLst xmlns:pc2="http://schemas.microsoft.com/office/powerpoint/2019/9/main/command">
                <pc:docMk/>
                <pc:sldMk cId="1331790163" sldId="391"/>
                <pc2:cmMk id="{9A474F8C-7AFA-40F4-AAA1-302C99C83432}"/>
              </pc2:cmMkLst>
            </pc226:cmChg>
          </p:ext>
        </pc:extLst>
      </pc:sldChg>
      <pc:sldChg chg="delCm">
        <pc:chgData name="Ravi Tulsiani" userId="241f6397-9641-434e-a98e-095052eb9ccb" providerId="ADAL" clId="{29B5AACC-2FDA-41CE-8B21-E39800FABD1A}" dt="2024-04-24T07:47:09.745" v="2"/>
        <pc:sldMkLst>
          <pc:docMk/>
          <pc:sldMk cId="2215843311" sldId="402"/>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7:09.745" v="2"/>
              <pc2:cmMkLst xmlns:pc2="http://schemas.microsoft.com/office/powerpoint/2019/9/main/command">
                <pc:docMk/>
                <pc:sldMk cId="2215843311" sldId="402"/>
                <pc2:cmMk id="{0BA8B120-AAA2-4C84-AAE3-FF3DA5A23E6C}"/>
              </pc2:cmMkLst>
            </pc226:cmChg>
          </p:ext>
        </pc:extLst>
      </pc:sldChg>
      <pc:sldChg chg="modCm">
        <pc:chgData name="Ravi Tulsiani" userId="241f6397-9641-434e-a98e-095052eb9ccb" providerId="ADAL" clId="{29B5AACC-2FDA-41CE-8B21-E39800FABD1A}" dt="2024-04-29T12:03:11.663" v="36" actId="2056"/>
        <pc:sldMkLst>
          <pc:docMk/>
          <pc:sldMk cId="1785482635" sldId="405"/>
        </pc:sldMkLst>
        <pc:extLst>
          <p:ext xmlns:p="http://schemas.openxmlformats.org/presentationml/2006/main" uri="{D6D511B9-2390-475A-947B-AFAB55BFBCF1}">
            <pc226:cmChg xmlns:pc226="http://schemas.microsoft.com/office/powerpoint/2022/06/main/command" chg="mod">
              <pc226:chgData name="Ravi Tulsiani" userId="241f6397-9641-434e-a98e-095052eb9ccb" providerId="ADAL" clId="{29B5AACC-2FDA-41CE-8B21-E39800FABD1A}" dt="2024-04-29T12:03:11.663" v="36" actId="2056"/>
              <pc2:cmMkLst xmlns:pc2="http://schemas.microsoft.com/office/powerpoint/2019/9/main/command">
                <pc:docMk/>
                <pc:sldMk cId="1785482635" sldId="405"/>
                <pc2:cmMk id="{3982C603-0B7D-4ED1-9F3E-F7FF6236DBF3}"/>
              </pc2:cmMkLst>
            </pc226:cmChg>
            <pc226:cmChg xmlns:pc226="http://schemas.microsoft.com/office/powerpoint/2022/06/main/command" chg="mod">
              <pc226:chgData name="Ravi Tulsiani" userId="241f6397-9641-434e-a98e-095052eb9ccb" providerId="ADAL" clId="{29B5AACC-2FDA-41CE-8B21-E39800FABD1A}" dt="2024-04-29T12:03:11.663" v="36" actId="2056"/>
              <pc2:cmMkLst xmlns:pc2="http://schemas.microsoft.com/office/powerpoint/2019/9/main/command">
                <pc:docMk/>
                <pc:sldMk cId="1785482635" sldId="405"/>
                <pc2:cmMk id="{41DA294F-426C-448F-AC1A-9B9AE557FE6A}"/>
              </pc2:cmMkLst>
            </pc226:cmChg>
          </p:ext>
        </pc:extLst>
      </pc:sldChg>
      <pc:sldChg chg="modCm">
        <pc:chgData name="Ravi Tulsiani" userId="241f6397-9641-434e-a98e-095052eb9ccb" providerId="ADAL" clId="{29B5AACC-2FDA-41CE-8B21-E39800FABD1A}" dt="2024-04-30T05:43:52.874" v="44" actId="2056"/>
        <pc:sldMkLst>
          <pc:docMk/>
          <pc:sldMk cId="433785557" sldId="408"/>
        </pc:sldMkLst>
        <pc:extLst>
          <p:ext xmlns:p="http://schemas.openxmlformats.org/presentationml/2006/main" uri="{D6D511B9-2390-475A-947B-AFAB55BFBCF1}">
            <pc226:cmChg xmlns:pc226="http://schemas.microsoft.com/office/powerpoint/2022/06/main/command" chg="mod">
              <pc226:chgData name="Ravi Tulsiani" userId="241f6397-9641-434e-a98e-095052eb9ccb" providerId="ADAL" clId="{29B5AACC-2FDA-41CE-8B21-E39800FABD1A}" dt="2024-04-30T05:43:52.874" v="44" actId="2056"/>
              <pc2:cmMkLst xmlns:pc2="http://schemas.microsoft.com/office/powerpoint/2019/9/main/command">
                <pc:docMk/>
                <pc:sldMk cId="433785557" sldId="408"/>
                <pc2:cmMk id="{1FCE8411-F91D-4D3C-951E-36F46865C486}"/>
              </pc2:cmMkLst>
            </pc226:cmChg>
            <pc226:cmChg xmlns:pc226="http://schemas.microsoft.com/office/powerpoint/2022/06/main/command" chg="mod modTsk">
              <pc226:chgData name="Ravi Tulsiani" userId="241f6397-9641-434e-a98e-095052eb9ccb" providerId="ADAL" clId="{29B5AACC-2FDA-41CE-8B21-E39800FABD1A}" dt="2024-04-24T09:41:12.995" v="33" actId="2056"/>
              <pc2:cmMkLst xmlns:pc2="http://schemas.microsoft.com/office/powerpoint/2019/9/main/command">
                <pc:docMk/>
                <pc:sldMk cId="433785557" sldId="408"/>
                <pc2:cmMk id="{E4C8BFCC-B38E-4E52-953F-CF609BDABA1F}"/>
              </pc2:cmMkLst>
              <pc226:cmRplyChg chg="add">
                <pc226:chgData name="Ravi Tulsiani" userId="241f6397-9641-434e-a98e-095052eb9ccb" providerId="ADAL" clId="{29B5AACC-2FDA-41CE-8B21-E39800FABD1A}" dt="2024-04-24T07:56:32.539" v="32"/>
                <pc2:cmRplyMkLst xmlns:pc2="http://schemas.microsoft.com/office/powerpoint/2019/9/main/command">
                  <pc:docMk/>
                  <pc:sldMk cId="433785557" sldId="408"/>
                  <pc2:cmMk id="{E4C8BFCC-B38E-4E52-953F-CF609BDABA1F}"/>
                  <pc2:cmRplyMk id="{0BB5194F-A858-4E6B-97D1-340A8E379B7F}"/>
                </pc2:cmRplyMkLst>
              </pc226:cmRplyChg>
              <pc226:cmRplyChg chg="add">
                <pc226:chgData name="Ravi Tulsiani" userId="241f6397-9641-434e-a98e-095052eb9ccb" providerId="ADAL" clId="{29B5AACC-2FDA-41CE-8B21-E39800FABD1A}" dt="2024-04-24T07:52:54.656" v="29"/>
                <pc2:cmRplyMkLst xmlns:pc2="http://schemas.microsoft.com/office/powerpoint/2019/9/main/command">
                  <pc:docMk/>
                  <pc:sldMk cId="433785557" sldId="408"/>
                  <pc2:cmMk id="{E4C8BFCC-B38E-4E52-953F-CF609BDABA1F}"/>
                  <pc2:cmRplyMk id="{637F68F8-C635-4E6E-8738-A30019106A3F}"/>
                </pc2:cmRplyMkLst>
              </pc226:cmRplyChg>
            </pc226:cmChg>
          </p:ext>
        </pc:extLst>
      </pc:sldChg>
      <pc:sldChg chg="delCm">
        <pc:chgData name="Ravi Tulsiani" userId="241f6397-9641-434e-a98e-095052eb9ccb" providerId="ADAL" clId="{29B5AACC-2FDA-41CE-8B21-E39800FABD1A}" dt="2024-04-24T07:47:51.404" v="7"/>
        <pc:sldMkLst>
          <pc:docMk/>
          <pc:sldMk cId="1797630357" sldId="410"/>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7:47.945" v="5"/>
              <pc2:cmMkLst xmlns:pc2="http://schemas.microsoft.com/office/powerpoint/2019/9/main/command">
                <pc:docMk/>
                <pc:sldMk cId="1797630357" sldId="410"/>
                <pc2:cmMk id="{D16D9871-87FC-4CEF-B3D2-51B027A5754B}"/>
              </pc2:cmMkLst>
            </pc226:cmChg>
            <pc226:cmChg xmlns:pc226="http://schemas.microsoft.com/office/powerpoint/2022/06/main/command" chg="del">
              <pc226:chgData name="Ravi Tulsiani" userId="241f6397-9641-434e-a98e-095052eb9ccb" providerId="ADAL" clId="{29B5AACC-2FDA-41CE-8B21-E39800FABD1A}" dt="2024-04-24T07:47:49.650" v="6"/>
              <pc2:cmMkLst xmlns:pc2="http://schemas.microsoft.com/office/powerpoint/2019/9/main/command">
                <pc:docMk/>
                <pc:sldMk cId="1797630357" sldId="410"/>
                <pc2:cmMk id="{3ECB7BA9-A3C0-4DAC-B0E5-E4CD2520C102}"/>
              </pc2:cmMkLst>
            </pc226:cmChg>
            <pc226:cmChg xmlns:pc226="http://schemas.microsoft.com/office/powerpoint/2022/06/main/command" chg="del">
              <pc226:chgData name="Ravi Tulsiani" userId="241f6397-9641-434e-a98e-095052eb9ccb" providerId="ADAL" clId="{29B5AACC-2FDA-41CE-8B21-E39800FABD1A}" dt="2024-04-24T07:47:51.404" v="7"/>
              <pc2:cmMkLst xmlns:pc2="http://schemas.microsoft.com/office/powerpoint/2019/9/main/command">
                <pc:docMk/>
                <pc:sldMk cId="1797630357" sldId="410"/>
                <pc2:cmMk id="{3B4431CC-F375-475A-B0FC-78524FC5E28F}"/>
              </pc2:cmMkLst>
            </pc226:cmChg>
          </p:ext>
        </pc:extLst>
      </pc:sldChg>
      <pc:sldChg chg="delCm">
        <pc:chgData name="Ravi Tulsiani" userId="241f6397-9641-434e-a98e-095052eb9ccb" providerId="ADAL" clId="{29B5AACC-2FDA-41CE-8B21-E39800FABD1A}" dt="2024-04-24T07:53:17.181" v="30"/>
        <pc:sldMkLst>
          <pc:docMk/>
          <pc:sldMk cId="4287642773" sldId="413"/>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3:17.181" v="30"/>
              <pc2:cmMkLst xmlns:pc2="http://schemas.microsoft.com/office/powerpoint/2019/9/main/command">
                <pc:docMk/>
                <pc:sldMk cId="4287642773" sldId="413"/>
                <pc2:cmMk id="{E55B7CC5-8BEA-49D2-8093-9E36E4CC4D3B}"/>
              </pc2:cmMkLst>
            </pc226:cmChg>
          </p:ext>
        </pc:extLst>
      </pc:sldChg>
      <pc:sldChg chg="delCm modCm">
        <pc:chgData name="Ravi Tulsiani" userId="241f6397-9641-434e-a98e-095052eb9ccb" providerId="ADAL" clId="{29B5AACC-2FDA-41CE-8B21-E39800FABD1A}" dt="2024-04-30T09:27:01.090" v="45" actId="2056"/>
        <pc:sldMkLst>
          <pc:docMk/>
          <pc:sldMk cId="3882709920" sldId="416"/>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8:08.104" v="10"/>
              <pc2:cmMkLst xmlns:pc2="http://schemas.microsoft.com/office/powerpoint/2019/9/main/command">
                <pc:docMk/>
                <pc:sldMk cId="3882709920" sldId="416"/>
                <pc2:cmMk id="{550BF30D-76CD-45E9-8614-31CFC7D6F112}"/>
              </pc2:cmMkLst>
            </pc226:cmChg>
            <pc226:cmChg xmlns:pc226="http://schemas.microsoft.com/office/powerpoint/2022/06/main/command" chg="mod">
              <pc226:chgData name="Ravi Tulsiani" userId="241f6397-9641-434e-a98e-095052eb9ccb" providerId="ADAL" clId="{29B5AACC-2FDA-41CE-8B21-E39800FABD1A}" dt="2024-04-30T09:27:01.090" v="45" actId="2056"/>
              <pc2:cmMkLst xmlns:pc2="http://schemas.microsoft.com/office/powerpoint/2019/9/main/command">
                <pc:docMk/>
                <pc:sldMk cId="3882709920" sldId="416"/>
                <pc2:cmMk id="{B4158482-E536-4B64-9509-E13FBE180719}"/>
              </pc2:cmMkLst>
              <pc226:cmRplyChg chg="add">
                <pc226:chgData name="Ravi Tulsiani" userId="241f6397-9641-434e-a98e-095052eb9ccb" providerId="ADAL" clId="{29B5AACC-2FDA-41CE-8B21-E39800FABD1A}" dt="2024-04-24T07:54:15.255" v="31"/>
                <pc2:cmRplyMkLst xmlns:pc2="http://schemas.microsoft.com/office/powerpoint/2019/9/main/command">
                  <pc:docMk/>
                  <pc:sldMk cId="3882709920" sldId="416"/>
                  <pc2:cmMk id="{B4158482-E536-4B64-9509-E13FBE180719}"/>
                  <pc2:cmRplyMk id="{3020A193-CEA2-45CD-8BC3-580FB610D7AA}"/>
                </pc2:cmRplyMkLst>
              </pc226:cmRplyChg>
            </pc226:cmChg>
          </p:ext>
        </pc:extLst>
      </pc:sldChg>
      <pc:sldChg chg="delCm">
        <pc:chgData name="Ravi Tulsiani" userId="241f6397-9641-434e-a98e-095052eb9ccb" providerId="ADAL" clId="{29B5AACC-2FDA-41CE-8B21-E39800FABD1A}" dt="2024-04-24T07:48:49.125" v="12"/>
        <pc:sldMkLst>
          <pc:docMk/>
          <pc:sldMk cId="2352734029" sldId="423"/>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8:49.125" v="12"/>
              <pc2:cmMkLst xmlns:pc2="http://schemas.microsoft.com/office/powerpoint/2019/9/main/command">
                <pc:docMk/>
                <pc:sldMk cId="2352734029" sldId="423"/>
                <pc2:cmMk id="{C8750893-8C29-4DF5-BCB3-F95242A5E6AC}"/>
              </pc2:cmMkLst>
            </pc226:cmChg>
            <pc226:cmChg xmlns:pc226="http://schemas.microsoft.com/office/powerpoint/2022/06/main/command" chg="del">
              <pc226:chgData name="Ravi Tulsiani" userId="241f6397-9641-434e-a98e-095052eb9ccb" providerId="ADAL" clId="{29B5AACC-2FDA-41CE-8B21-E39800FABD1A}" dt="2024-04-24T07:48:41.535" v="11"/>
              <pc2:cmMkLst xmlns:pc2="http://schemas.microsoft.com/office/powerpoint/2019/9/main/command">
                <pc:docMk/>
                <pc:sldMk cId="2352734029" sldId="423"/>
                <pc2:cmMk id="{9A5E93BC-598A-40FB-A175-E94F17F3EEFC}"/>
              </pc2:cmMkLst>
            </pc226:cmChg>
          </p:ext>
        </pc:extLst>
      </pc:sldChg>
      <pc:sldChg chg="modCm">
        <pc:chgData name="Ravi Tulsiani" userId="241f6397-9641-434e-a98e-095052eb9ccb" providerId="ADAL" clId="{29B5AACC-2FDA-41CE-8B21-E39800FABD1A}" dt="2024-04-29T12:59:51.786" v="37" actId="2056"/>
        <pc:sldMkLst>
          <pc:docMk/>
          <pc:sldMk cId="1545653619" sldId="437"/>
        </pc:sldMkLst>
        <pc:extLst>
          <p:ext xmlns:p="http://schemas.openxmlformats.org/presentationml/2006/main" uri="{D6D511B9-2390-475A-947B-AFAB55BFBCF1}">
            <pc226:cmChg xmlns:pc226="http://schemas.microsoft.com/office/powerpoint/2022/06/main/command" chg="mod">
              <pc226:chgData name="Ravi Tulsiani" userId="241f6397-9641-434e-a98e-095052eb9ccb" providerId="ADAL" clId="{29B5AACC-2FDA-41CE-8B21-E39800FABD1A}" dt="2024-04-29T12:59:51.786" v="37" actId="2056"/>
              <pc2:cmMkLst xmlns:pc2="http://schemas.microsoft.com/office/powerpoint/2019/9/main/command">
                <pc:docMk/>
                <pc:sldMk cId="1545653619" sldId="437"/>
                <pc2:cmMk id="{6FDD7E74-77AE-448F-A24E-70337DDECCAF}"/>
              </pc2:cmMkLst>
            </pc226:cmChg>
          </p:ext>
        </pc:extLst>
      </pc:sldChg>
      <pc:sldChg chg="delCm">
        <pc:chgData name="Ravi Tulsiani" userId="241f6397-9641-434e-a98e-095052eb9ccb" providerId="ADAL" clId="{29B5AACC-2FDA-41CE-8B21-E39800FABD1A}" dt="2024-04-24T07:50:18.870" v="18"/>
        <pc:sldMkLst>
          <pc:docMk/>
          <pc:sldMk cId="3197049082" sldId="451"/>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0:18.870" v="18"/>
              <pc2:cmMkLst xmlns:pc2="http://schemas.microsoft.com/office/powerpoint/2019/9/main/command">
                <pc:docMk/>
                <pc:sldMk cId="3197049082" sldId="451"/>
                <pc2:cmMk id="{763C6877-989C-4B72-AC46-E5B585E5801A}"/>
              </pc2:cmMkLst>
            </pc226:cmChg>
          </p:ext>
        </pc:extLst>
      </pc:sldChg>
      <pc:sldChg chg="delCm">
        <pc:chgData name="Ravi Tulsiani" userId="241f6397-9641-434e-a98e-095052eb9ccb" providerId="ADAL" clId="{29B5AACC-2FDA-41CE-8B21-E39800FABD1A}" dt="2024-04-24T07:50:59.470" v="19"/>
        <pc:sldMkLst>
          <pc:docMk/>
          <pc:sldMk cId="1815760096" sldId="452"/>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0:59.470" v="19"/>
              <pc2:cmMkLst xmlns:pc2="http://schemas.microsoft.com/office/powerpoint/2019/9/main/command">
                <pc:docMk/>
                <pc:sldMk cId="1815760096" sldId="452"/>
                <pc2:cmMk id="{3FC604A5-4F89-4960-B24B-8DA6072D09F7}"/>
              </pc2:cmMkLst>
            </pc226:cmChg>
          </p:ext>
        </pc:extLst>
      </pc:sldChg>
      <pc:sldChg chg="delCm">
        <pc:chgData name="Ravi Tulsiani" userId="241f6397-9641-434e-a98e-095052eb9ccb" providerId="ADAL" clId="{29B5AACC-2FDA-41CE-8B21-E39800FABD1A}" dt="2024-04-24T07:51:10.291" v="22"/>
        <pc:sldMkLst>
          <pc:docMk/>
          <pc:sldMk cId="1239472744" sldId="453"/>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1:07.308" v="21"/>
              <pc2:cmMkLst xmlns:pc2="http://schemas.microsoft.com/office/powerpoint/2019/9/main/command">
                <pc:docMk/>
                <pc:sldMk cId="1239472744" sldId="453"/>
                <pc2:cmMk id="{E26A5D01-7C48-4557-9BD0-C714CFF8E2D5}"/>
              </pc2:cmMkLst>
            </pc226:cmChg>
            <pc226:cmChg xmlns:pc226="http://schemas.microsoft.com/office/powerpoint/2022/06/main/command" chg="del">
              <pc226:chgData name="Ravi Tulsiani" userId="241f6397-9641-434e-a98e-095052eb9ccb" providerId="ADAL" clId="{29B5AACC-2FDA-41CE-8B21-E39800FABD1A}" dt="2024-04-24T07:51:10.291" v="22"/>
              <pc2:cmMkLst xmlns:pc2="http://schemas.microsoft.com/office/powerpoint/2019/9/main/command">
                <pc:docMk/>
                <pc:sldMk cId="1239472744" sldId="453"/>
                <pc2:cmMk id="{4E732F45-F1ED-4516-9A0C-6CEF882BF183}"/>
              </pc2:cmMkLst>
            </pc226:cmChg>
            <pc226:cmChg xmlns:pc226="http://schemas.microsoft.com/office/powerpoint/2022/06/main/command" chg="del">
              <pc226:chgData name="Ravi Tulsiani" userId="241f6397-9641-434e-a98e-095052eb9ccb" providerId="ADAL" clId="{29B5AACC-2FDA-41CE-8B21-E39800FABD1A}" dt="2024-04-24T07:51:04.730" v="20"/>
              <pc2:cmMkLst xmlns:pc2="http://schemas.microsoft.com/office/powerpoint/2019/9/main/command">
                <pc:docMk/>
                <pc:sldMk cId="1239472744" sldId="453"/>
                <pc2:cmMk id="{467BA4B5-B968-47D2-8821-34D0AF49B904}"/>
              </pc2:cmMkLst>
            </pc226:cmChg>
          </p:ext>
        </pc:extLst>
      </pc:sldChg>
      <pc:sldChg chg="delCm modCm">
        <pc:chgData name="Ravi Tulsiani" userId="241f6397-9641-434e-a98e-095052eb9ccb" providerId="ADAL" clId="{29B5AACC-2FDA-41CE-8B21-E39800FABD1A}" dt="2024-04-30T04:28:41.493" v="43" actId="2056"/>
        <pc:sldMkLst>
          <pc:docMk/>
          <pc:sldMk cId="2952697558" sldId="454"/>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0:01.658" v="14"/>
              <pc2:cmMkLst xmlns:pc2="http://schemas.microsoft.com/office/powerpoint/2019/9/main/command">
                <pc:docMk/>
                <pc:sldMk cId="2952697558" sldId="454"/>
                <pc2:cmMk id="{E2B2020B-C3CB-49E6-9025-6ED6FAA0F054}"/>
              </pc2:cmMkLst>
            </pc226:cmChg>
            <pc226:cmChg xmlns:pc226="http://schemas.microsoft.com/office/powerpoint/2022/06/main/command" chg="mod">
              <pc226:chgData name="Ravi Tulsiani" userId="241f6397-9641-434e-a98e-095052eb9ccb" providerId="ADAL" clId="{29B5AACC-2FDA-41CE-8B21-E39800FABD1A}" dt="2024-04-30T04:28:41.493" v="43" actId="2056"/>
              <pc2:cmMkLst xmlns:pc2="http://schemas.microsoft.com/office/powerpoint/2019/9/main/command">
                <pc:docMk/>
                <pc:sldMk cId="2952697558" sldId="454"/>
                <pc2:cmMk id="{9F2AA01B-E4F3-486A-9026-5BC4686DF6F2}"/>
              </pc2:cmMkLst>
            </pc226:cmChg>
            <pc226:cmChg xmlns:pc226="http://schemas.microsoft.com/office/powerpoint/2022/06/main/command" chg="del">
              <pc226:chgData name="Ravi Tulsiani" userId="241f6397-9641-434e-a98e-095052eb9ccb" providerId="ADAL" clId="{29B5AACC-2FDA-41CE-8B21-E39800FABD1A}" dt="2024-04-24T07:50:08.556" v="15"/>
              <pc2:cmMkLst xmlns:pc2="http://schemas.microsoft.com/office/powerpoint/2019/9/main/command">
                <pc:docMk/>
                <pc:sldMk cId="2952697558" sldId="454"/>
                <pc2:cmMk id="{FE51A0E4-58BB-4C40-9DB5-73FC25BE71DE}"/>
              </pc2:cmMkLst>
            </pc226:cmChg>
          </p:ext>
        </pc:extLst>
      </pc:sldChg>
      <pc:sldChg chg="delCm">
        <pc:chgData name="Ravi Tulsiani" userId="241f6397-9641-434e-a98e-095052eb9ccb" providerId="ADAL" clId="{29B5AACC-2FDA-41CE-8B21-E39800FABD1A}" dt="2024-04-24T07:52:26.378" v="28"/>
        <pc:sldMkLst>
          <pc:docMk/>
          <pc:sldMk cId="178351316" sldId="460"/>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2:26.378" v="28"/>
              <pc2:cmMkLst xmlns:pc2="http://schemas.microsoft.com/office/powerpoint/2019/9/main/command">
                <pc:docMk/>
                <pc:sldMk cId="178351316" sldId="460"/>
                <pc2:cmMk id="{081984E6-5B7B-4318-92DE-DFF5F86D4B24}"/>
              </pc2:cmMkLst>
            </pc226:cmChg>
          </p:ext>
        </pc:extLst>
      </pc:sldChg>
      <pc:sldChg chg="delCm">
        <pc:chgData name="Ravi Tulsiani" userId="241f6397-9641-434e-a98e-095052eb9ccb" providerId="ADAL" clId="{29B5AACC-2FDA-41CE-8B21-E39800FABD1A}" dt="2024-04-24T07:49:49.398" v="13"/>
        <pc:sldMkLst>
          <pc:docMk/>
          <pc:sldMk cId="2301316152" sldId="490"/>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9:49.398" v="13"/>
              <pc2:cmMkLst xmlns:pc2="http://schemas.microsoft.com/office/powerpoint/2019/9/main/command">
                <pc:docMk/>
                <pc:sldMk cId="2301316152" sldId="490"/>
                <pc2:cmMk id="{F400FB46-3F7E-4115-B8B5-09CB3033E542}"/>
              </pc2:cmMkLst>
            </pc226:cmChg>
          </p:ext>
        </pc:extLst>
      </pc:sldChg>
      <pc:sldChg chg="delCm">
        <pc:chgData name="Ravi Tulsiani" userId="241f6397-9641-434e-a98e-095052eb9ccb" providerId="ADAL" clId="{29B5AACC-2FDA-41CE-8B21-E39800FABD1A}" dt="2024-04-24T07:47:44.408" v="4"/>
        <pc:sldMkLst>
          <pc:docMk/>
          <pc:sldMk cId="2682973527" sldId="495"/>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7:44.408" v="4"/>
              <pc2:cmMkLst xmlns:pc2="http://schemas.microsoft.com/office/powerpoint/2019/9/main/command">
                <pc:docMk/>
                <pc:sldMk cId="2682973527" sldId="495"/>
                <pc2:cmMk id="{A8CC1322-8601-4AAB-8345-2D3E528C1CBF}"/>
              </pc2:cmMkLst>
            </pc226:cmChg>
            <pc226:cmChg xmlns:pc226="http://schemas.microsoft.com/office/powerpoint/2022/06/main/command" chg="del">
              <pc226:chgData name="Ravi Tulsiani" userId="241f6397-9641-434e-a98e-095052eb9ccb" providerId="ADAL" clId="{29B5AACC-2FDA-41CE-8B21-E39800FABD1A}" dt="2024-04-24T07:47:24.656" v="3"/>
              <pc2:cmMkLst xmlns:pc2="http://schemas.microsoft.com/office/powerpoint/2019/9/main/command">
                <pc:docMk/>
                <pc:sldMk cId="2682973527" sldId="495"/>
                <pc2:cmMk id="{E335E274-E0D8-4F38-A3FD-A36AC9279EB9}"/>
              </pc2:cmMkLst>
            </pc226:cmChg>
          </p:ext>
        </pc:extLst>
      </pc:sldChg>
      <pc:sldChg chg="delCm">
        <pc:chgData name="Ravi Tulsiani" userId="241f6397-9641-434e-a98e-095052eb9ccb" providerId="ADAL" clId="{29B5AACC-2FDA-41CE-8B21-E39800FABD1A}" dt="2024-04-24T07:50:15.618" v="17"/>
        <pc:sldMkLst>
          <pc:docMk/>
          <pc:sldMk cId="4074885101" sldId="496"/>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0:14.225" v="16"/>
              <pc2:cmMkLst xmlns:pc2="http://schemas.microsoft.com/office/powerpoint/2019/9/main/command">
                <pc:docMk/>
                <pc:sldMk cId="4074885101" sldId="496"/>
                <pc2:cmMk id="{904DFF71-8959-45D0-9B89-3EAE0C918C87}"/>
              </pc2:cmMkLst>
            </pc226:cmChg>
            <pc226:cmChg xmlns:pc226="http://schemas.microsoft.com/office/powerpoint/2022/06/main/command" chg="del">
              <pc226:chgData name="Ravi Tulsiani" userId="241f6397-9641-434e-a98e-095052eb9ccb" providerId="ADAL" clId="{29B5AACC-2FDA-41CE-8B21-E39800FABD1A}" dt="2024-04-24T07:50:15.618" v="17"/>
              <pc2:cmMkLst xmlns:pc2="http://schemas.microsoft.com/office/powerpoint/2019/9/main/command">
                <pc:docMk/>
                <pc:sldMk cId="4074885101" sldId="496"/>
                <pc2:cmMk id="{E9FE04B3-EEEC-4626-826B-9D315E07AA54}"/>
              </pc2:cmMkLst>
            </pc226:cmChg>
          </p:ext>
        </pc:extLst>
      </pc:sldChg>
      <pc:sldChg chg="delCm">
        <pc:chgData name="Ravi Tulsiani" userId="241f6397-9641-434e-a98e-095052eb9ccb" providerId="ADAL" clId="{29B5AACC-2FDA-41CE-8B21-E39800FABD1A}" dt="2024-04-24T07:51:45.317" v="24"/>
        <pc:sldMkLst>
          <pc:docMk/>
          <pc:sldMk cId="1737941736" sldId="504"/>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1:45.317" v="24"/>
              <pc2:cmMkLst xmlns:pc2="http://schemas.microsoft.com/office/powerpoint/2019/9/main/command">
                <pc:docMk/>
                <pc:sldMk cId="1737941736" sldId="504"/>
                <pc2:cmMk id="{74A6B713-DB49-4FAF-A688-7B80285160C0}"/>
              </pc2:cmMkLst>
            </pc226:cmChg>
            <pc226:cmChg xmlns:pc226="http://schemas.microsoft.com/office/powerpoint/2022/06/main/command" chg="del">
              <pc226:chgData name="Ravi Tulsiani" userId="241f6397-9641-434e-a98e-095052eb9ccb" providerId="ADAL" clId="{29B5AACC-2FDA-41CE-8B21-E39800FABD1A}" dt="2024-04-24T07:51:26.342" v="23"/>
              <pc2:cmMkLst xmlns:pc2="http://schemas.microsoft.com/office/powerpoint/2019/9/main/command">
                <pc:docMk/>
                <pc:sldMk cId="1737941736" sldId="504"/>
                <pc2:cmMk id="{63BC6A80-ED1A-4CF0-9DE4-10827E4347C0}"/>
              </pc2:cmMkLst>
            </pc226:cmChg>
          </p:ext>
        </pc:extLst>
      </pc:sldChg>
      <pc:sldChg chg="delCm">
        <pc:chgData name="Ravi Tulsiani" userId="241f6397-9641-434e-a98e-095052eb9ccb" providerId="ADAL" clId="{29B5AACC-2FDA-41CE-8B21-E39800FABD1A}" dt="2024-04-24T07:51:59.774" v="25"/>
        <pc:sldMkLst>
          <pc:docMk/>
          <pc:sldMk cId="2667544462" sldId="505"/>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1:59.774" v="25"/>
              <pc2:cmMkLst xmlns:pc2="http://schemas.microsoft.com/office/powerpoint/2019/9/main/command">
                <pc:docMk/>
                <pc:sldMk cId="2667544462" sldId="505"/>
                <pc2:cmMk id="{B93B1F89-3B0B-4FBD-95FA-2AC752DE11C5}"/>
              </pc2:cmMkLst>
            </pc226:cmChg>
          </p:ext>
        </pc:extLst>
      </pc:sldChg>
      <pc:sldChg chg="delCm">
        <pc:chgData name="Ravi Tulsiani" userId="241f6397-9641-434e-a98e-095052eb9ccb" providerId="ADAL" clId="{29B5AACC-2FDA-41CE-8B21-E39800FABD1A}" dt="2024-04-24T07:52:14.590" v="27"/>
        <pc:sldMkLst>
          <pc:docMk/>
          <pc:sldMk cId="1069409145" sldId="507"/>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2:11.834" v="26"/>
              <pc2:cmMkLst xmlns:pc2="http://schemas.microsoft.com/office/powerpoint/2019/9/main/command">
                <pc:docMk/>
                <pc:sldMk cId="1069409145" sldId="507"/>
                <pc2:cmMk id="{0269AE2E-0530-46EA-BCBA-DFF07C8EE63B}"/>
              </pc2:cmMkLst>
            </pc226:cmChg>
            <pc226:cmChg xmlns:pc226="http://schemas.microsoft.com/office/powerpoint/2022/06/main/command" chg="del">
              <pc226:chgData name="Ravi Tulsiani" userId="241f6397-9641-434e-a98e-095052eb9ccb" providerId="ADAL" clId="{29B5AACC-2FDA-41CE-8B21-E39800FABD1A}" dt="2024-04-24T07:52:14.590" v="27"/>
              <pc2:cmMkLst xmlns:pc2="http://schemas.microsoft.com/office/powerpoint/2019/9/main/command">
                <pc:docMk/>
                <pc:sldMk cId="1069409145" sldId="507"/>
                <pc2:cmMk id="{587D436F-3762-48EF-B9AE-52C27A47E28A}"/>
              </pc2:cmMkLst>
            </pc226:cmChg>
          </p:ext>
        </pc:extLst>
      </pc:sldChg>
    </pc:docChg>
  </pc:docChgLst>
  <pc:docChgLst>
    <pc:chgData name="Tasneem Tahera" userId="bf08c4ec-c03c-4625-bb85-7cb9815660e2" providerId="ADAL" clId="{18787E7B-941E-4FCF-A4FC-D6FD271DE478}"/>
    <pc:docChg chg="modSld sldOrd">
      <pc:chgData name="Tasneem Tahera" userId="bf08c4ec-c03c-4625-bb85-7cb9815660e2" providerId="ADAL" clId="{18787E7B-941E-4FCF-A4FC-D6FD271DE478}" dt="2024-06-11T19:05:18.833" v="1"/>
      <pc:docMkLst>
        <pc:docMk/>
      </pc:docMkLst>
      <pc:sldChg chg="ord">
        <pc:chgData name="Tasneem Tahera" userId="bf08c4ec-c03c-4625-bb85-7cb9815660e2" providerId="ADAL" clId="{18787E7B-941E-4FCF-A4FC-D6FD271DE478}" dt="2024-06-11T19:05:18.833" v="1"/>
        <pc:sldMkLst>
          <pc:docMk/>
          <pc:sldMk cId="1294137522" sldId="540"/>
        </pc:sldMkLst>
      </pc:sldChg>
    </pc:docChg>
  </pc:docChgLst>
  <pc:docChgLst>
    <pc:chgData name="Vidya Rao" userId="0d4e6a4d-48fc-4570-80f8-83370d86e5c0" providerId="ADAL" clId="{642C70EE-E95A-4A80-B5A5-E625AE22F401}"/>
    <pc:docChg chg="">
      <pc:chgData name="Vidya Rao" userId="0d4e6a4d-48fc-4570-80f8-83370d86e5c0" providerId="ADAL" clId="{642C70EE-E95A-4A80-B5A5-E625AE22F401}" dt="2024-04-11T10:38:09.116" v="0"/>
      <pc:docMkLst>
        <pc:docMk/>
      </pc:docMkLst>
      <pc:sldChg chg="addCm">
        <pc:chgData name="Vidya Rao" userId="0d4e6a4d-48fc-4570-80f8-83370d86e5c0" providerId="ADAL" clId="{642C70EE-E95A-4A80-B5A5-E625AE22F401}" dt="2024-04-11T10:38:09.116" v="0"/>
        <pc:sldMkLst>
          <pc:docMk/>
          <pc:sldMk cId="581828306" sldId="256"/>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42C70EE-E95A-4A80-B5A5-E625AE22F401}" dt="2024-04-11T10:38:09.116" v="0"/>
              <pc2:cmMkLst xmlns:pc2="http://schemas.microsoft.com/office/powerpoint/2019/9/main/command">
                <pc:docMk/>
                <pc:sldMk cId="581828306" sldId="256"/>
                <pc2:cmMk id="{8BBAD3CE-8534-4762-B1B2-E96CC4900EC6}"/>
              </pc2:cmMkLst>
            </pc226:cmChg>
          </p:ext>
        </pc:extLst>
      </pc:sldChg>
    </pc:docChg>
  </pc:docChgLst>
  <pc:docChgLst>
    <pc:chgData name="Mukesh Sekar" userId="3c5cfd04-35e4-408d-ae58-42dff3b60fa3" providerId="ADAL" clId="{1A3490AC-C89C-4428-B56C-D67E981ED5CC}"/>
    <pc:docChg chg="undo custSel modSld">
      <pc:chgData name="Mukesh Sekar" userId="3c5cfd04-35e4-408d-ae58-42dff3b60fa3" providerId="ADAL" clId="{1A3490AC-C89C-4428-B56C-D67E981ED5CC}" dt="2024-05-06T06:45:52.977" v="7" actId="1076"/>
      <pc:docMkLst>
        <pc:docMk/>
      </pc:docMkLst>
      <pc:sldChg chg="modSp mod">
        <pc:chgData name="Mukesh Sekar" userId="3c5cfd04-35e4-408d-ae58-42dff3b60fa3" providerId="ADAL" clId="{1A3490AC-C89C-4428-B56C-D67E981ED5CC}" dt="2024-05-06T06:41:45.879" v="0" actId="14100"/>
        <pc:sldMkLst>
          <pc:docMk/>
          <pc:sldMk cId="1785482635" sldId="405"/>
        </pc:sldMkLst>
        <pc:spChg chg="mod">
          <ac:chgData name="Mukesh Sekar" userId="3c5cfd04-35e4-408d-ae58-42dff3b60fa3" providerId="ADAL" clId="{1A3490AC-C89C-4428-B56C-D67E981ED5CC}" dt="2024-05-06T06:41:45.879" v="0" actId="14100"/>
          <ac:spMkLst>
            <pc:docMk/>
            <pc:sldMk cId="1785482635" sldId="405"/>
            <ac:spMk id="14" creationId="{42DC505B-0ACE-3530-4CB1-40B305284306}"/>
          </ac:spMkLst>
        </pc:spChg>
      </pc:sldChg>
      <pc:sldChg chg="modSp mod">
        <pc:chgData name="Mukesh Sekar" userId="3c5cfd04-35e4-408d-ae58-42dff3b60fa3" providerId="ADAL" clId="{1A3490AC-C89C-4428-B56C-D67E981ED5CC}" dt="2024-05-06T06:45:41.998" v="6" actId="122"/>
        <pc:sldMkLst>
          <pc:docMk/>
          <pc:sldMk cId="305351047" sldId="407"/>
        </pc:sldMkLst>
        <pc:spChg chg="mod">
          <ac:chgData name="Mukesh Sekar" userId="3c5cfd04-35e4-408d-ae58-42dff3b60fa3" providerId="ADAL" clId="{1A3490AC-C89C-4428-B56C-D67E981ED5CC}" dt="2024-05-06T06:45:41.998" v="6" actId="122"/>
          <ac:spMkLst>
            <pc:docMk/>
            <pc:sldMk cId="305351047" sldId="407"/>
            <ac:spMk id="75" creationId="{F4957C18-A2FC-44EE-16BA-BC653F73C7C3}"/>
          </ac:spMkLst>
        </pc:spChg>
      </pc:sldChg>
      <pc:sldChg chg="modSp mod">
        <pc:chgData name="Mukesh Sekar" userId="3c5cfd04-35e4-408d-ae58-42dff3b60fa3" providerId="ADAL" clId="{1A3490AC-C89C-4428-B56C-D67E981ED5CC}" dt="2024-05-06T06:45:52.977" v="7" actId="1076"/>
        <pc:sldMkLst>
          <pc:docMk/>
          <pc:sldMk cId="433785557" sldId="408"/>
        </pc:sldMkLst>
        <pc:picChg chg="mod">
          <ac:chgData name="Mukesh Sekar" userId="3c5cfd04-35e4-408d-ae58-42dff3b60fa3" providerId="ADAL" clId="{1A3490AC-C89C-4428-B56C-D67E981ED5CC}" dt="2024-05-06T06:45:52.977" v="7" actId="1076"/>
          <ac:picMkLst>
            <pc:docMk/>
            <pc:sldMk cId="433785557" sldId="408"/>
            <ac:picMk id="11" creationId="{C1117D68-48C5-6EF8-596B-8A3806B0971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18-06-2024</a:t>
            </a:fld>
            <a:endParaRPr lang="en-IN" dirty="0"/>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dirty="0"/>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6/18/2024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techtarget.com/searchitoperations/definition/Infrastructure-as-Code-IAC"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www.techtarget.com/searchsecurity/tip/Boost-application-security-in-DevOps-with-DevSecOps" TargetMode="External"/><Relationship Id="rId5" Type="http://schemas.openxmlformats.org/officeDocument/2006/relationships/hyperlink" Target="https://www.techtarget.com/searchitoperations/definition/continuous-delivery-CD" TargetMode="External"/><Relationship Id="rId4" Type="http://schemas.openxmlformats.org/officeDocument/2006/relationships/hyperlink" Target="https://www.techtarget.com/searchsoftwarequality/definition/continuous-integration"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p>
          <a:p>
            <a:r>
              <a:rPr lang="en-IN" b="1" dirty="0"/>
              <a:t>Estimated duration: 2 minutes</a:t>
            </a:r>
            <a:endParaRPr lang="en-IN" b="1" dirty="0">
              <a:cs typeface="Calibri"/>
            </a:endParaRPr>
          </a:p>
          <a:p>
            <a:r>
              <a:rPr lang="en-IN" b="1" dirty="0"/>
              <a:t>Type: Instructor-led</a:t>
            </a:r>
            <a:endParaRPr lang="en-IN" b="1" dirty="0">
              <a:cs typeface="Calibri"/>
            </a:endParaRPr>
          </a:p>
          <a:p>
            <a:endParaRPr lang="en-IN" b="1" dirty="0"/>
          </a:p>
          <a:p>
            <a:r>
              <a:rPr lang="en-IN" b="1" dirty="0"/>
              <a:t>Instructor Note:</a:t>
            </a:r>
            <a:endParaRPr lang="en-IN" b="1" dirty="0">
              <a:cs typeface="Calibri"/>
            </a:endParaRPr>
          </a:p>
          <a:p>
            <a:r>
              <a:rPr lang="en-IN" dirty="0">
                <a:cs typeface="Calibri" panose="020F0502020204030204"/>
              </a:rPr>
              <a:t>State the learning objectives of the lesson.</a:t>
            </a:r>
            <a:endParaRPr lang="en-IN" dirty="0"/>
          </a:p>
          <a:p>
            <a:endParaRPr lang="en-IN" b="1" dirty="0">
              <a:cs typeface="Calibri"/>
            </a:endParaRPr>
          </a:p>
          <a:p>
            <a:endParaRPr lang="en-IN" b="1"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a:t>
            </a:fld>
            <a:endParaRPr lang="en-US" dirty="0"/>
          </a:p>
        </p:txBody>
      </p:sp>
    </p:spTree>
    <p:extLst>
      <p:ext uri="{BB962C8B-B14F-4D97-AF65-F5344CB8AC3E}">
        <p14:creationId xmlns:p14="http://schemas.microsoft.com/office/powerpoint/2010/main" val="4234493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dirty="0"/>
              <a:t>The slide presents a comparison between the Traditional Approach and DevOps across four aspects: Focus, Speed, Development Model, and Teamwork.</a:t>
            </a:r>
          </a:p>
          <a:p>
            <a:endParaRPr lang="en-US" dirty="0"/>
          </a:p>
          <a:p>
            <a:r>
              <a:rPr lang="en-US" b="1" dirty="0"/>
              <a:t>Aspect: Focus</a:t>
            </a:r>
            <a:endParaRPr lang="en-US" dirty="0"/>
          </a:p>
          <a:p>
            <a:pPr>
              <a:buFont typeface="Arial" panose="020B0604020202020204" pitchFamily="34" charset="0"/>
              <a:buChar char="•"/>
            </a:pPr>
            <a:r>
              <a:rPr lang="en-US" b="1" dirty="0"/>
              <a:t>Traditional Approach</a:t>
            </a:r>
            <a:r>
              <a:rPr lang="en-US" dirty="0"/>
              <a:t>: Emphasizes improvements in infrastructure only.</a:t>
            </a:r>
          </a:p>
          <a:p>
            <a:pPr>
              <a:buFont typeface="Arial" panose="020B0604020202020204" pitchFamily="34" charset="0"/>
              <a:buChar char="•"/>
            </a:pPr>
            <a:r>
              <a:rPr lang="en-US" b="1" dirty="0"/>
              <a:t>DevOps</a:t>
            </a:r>
            <a:r>
              <a:rPr lang="en-US" dirty="0"/>
              <a:t>: Aims to improve both infrastructure and application, highlighting a broader scope of enhancement.</a:t>
            </a:r>
          </a:p>
          <a:p>
            <a:r>
              <a:rPr lang="en-US" b="1" dirty="0"/>
              <a:t>Aspect: Speed</a:t>
            </a:r>
            <a:endParaRPr lang="en-US" dirty="0"/>
          </a:p>
          <a:p>
            <a:pPr>
              <a:buFont typeface="Arial" panose="020B0604020202020204" pitchFamily="34" charset="0"/>
              <a:buChar char="•"/>
            </a:pPr>
            <a:r>
              <a:rPr lang="en-US" b="1" dirty="0"/>
              <a:t>Traditional Approach</a:t>
            </a:r>
            <a:r>
              <a:rPr lang="en-US" dirty="0"/>
              <a:t>: Characterized by slower recovery and release processes.</a:t>
            </a:r>
          </a:p>
          <a:p>
            <a:pPr>
              <a:buFont typeface="Arial" panose="020B0604020202020204" pitchFamily="34" charset="0"/>
              <a:buChar char="•"/>
            </a:pPr>
            <a:r>
              <a:rPr lang="en-US" b="1" dirty="0"/>
              <a:t>DevOps</a:t>
            </a:r>
            <a:r>
              <a:rPr lang="en-US" dirty="0"/>
              <a:t>: Known for faster recovery and release processes, indicating higher efficiency and responsiveness.</a:t>
            </a:r>
          </a:p>
          <a:p>
            <a:r>
              <a:rPr lang="en-US" b="1" dirty="0"/>
              <a:t>Aspect: Development Model</a:t>
            </a:r>
            <a:endParaRPr lang="en-US" dirty="0"/>
          </a:p>
          <a:p>
            <a:pPr>
              <a:buFont typeface="Arial" panose="020B0604020202020204" pitchFamily="34" charset="0"/>
              <a:buChar char="•"/>
            </a:pPr>
            <a:r>
              <a:rPr lang="en-US" b="1" dirty="0"/>
              <a:t>Traditional Approach</a:t>
            </a:r>
            <a:r>
              <a:rPr lang="en-US" dirty="0"/>
              <a:t>: Follows a linear development model, which might imply a more sequential and rigid process.</a:t>
            </a:r>
          </a:p>
          <a:p>
            <a:pPr>
              <a:buFont typeface="Arial" panose="020B0604020202020204" pitchFamily="34" charset="0"/>
              <a:buChar char="•"/>
            </a:pPr>
            <a:r>
              <a:rPr lang="en-US" b="1" dirty="0"/>
              <a:t>DevOps</a:t>
            </a:r>
            <a:r>
              <a:rPr lang="en-US" dirty="0"/>
              <a:t>: Utilizes continuous integration and deployment, suggesting a more iterative and flexible development cycle.</a:t>
            </a:r>
          </a:p>
          <a:p>
            <a:r>
              <a:rPr lang="en-US" b="1" dirty="0"/>
              <a:t>Aspect: Teamwork</a:t>
            </a:r>
            <a:endParaRPr lang="en-US" dirty="0"/>
          </a:p>
          <a:p>
            <a:pPr>
              <a:buFont typeface="Arial" panose="020B0604020202020204" pitchFamily="34" charset="0"/>
              <a:buChar char="•"/>
            </a:pPr>
            <a:r>
              <a:rPr lang="en-US" b="1" dirty="0"/>
              <a:t>Traditional Approach</a:t>
            </a:r>
            <a:r>
              <a:rPr lang="en-US" dirty="0"/>
              <a:t>: Focuses on specific functions without cross-team collaboration, potentially leading to silos.</a:t>
            </a:r>
          </a:p>
          <a:p>
            <a:pPr>
              <a:buFont typeface="Arial" panose="020B0604020202020204" pitchFamily="34" charset="0"/>
              <a:buChar char="•"/>
            </a:pPr>
            <a:r>
              <a:rPr lang="en-US" b="1" dirty="0"/>
              <a:t>DevOps</a:t>
            </a:r>
            <a:r>
              <a:rPr lang="en-US" dirty="0"/>
              <a:t>: Emphasizes a collaborative approach where different teams work together, promoting a culture of shared responsibility and teamwork.</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dirty="0"/>
          </a:p>
        </p:txBody>
      </p:sp>
    </p:spTree>
    <p:extLst>
      <p:ext uri="{BB962C8B-B14F-4D97-AF65-F5344CB8AC3E}">
        <p14:creationId xmlns:p14="http://schemas.microsoft.com/office/powerpoint/2010/main" val="218265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228600" lvl="0" indent="-228600" algn="l" rtl="0">
              <a:spcBef>
                <a:spcPts val="0"/>
              </a:spcBef>
              <a:spcAft>
                <a:spcPts val="0"/>
              </a:spcAft>
              <a:buSzPts val="1100"/>
              <a:buAutoNum type="arabicPeriod"/>
            </a:pPr>
            <a:r>
              <a:rPr lang="en-US" sz="1200" dirty="0"/>
              <a:t>Continuous Integration: Continuous integration is a software development practice where developers regularly merge their code changes into a central repository, after which automated builds and tests are run. The key goals of continuous integration are to find and address bugs quicker, improve software quality, and reduce the time it takes to validate and release new software updates.</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dirty="0"/>
              <a:t>2. Continuous delivery: Continuous delivery is a software development practice where code changes are automatically built, tested, and prepared for a release to production. It expands upon continuous integration by deploying all code changes to a testing environment and/or a production environment after the build stage. When continuous delivery is implemented properly, developers will always have a deployment-ready build artifact that has passed through a standardized test process.</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dirty="0"/>
              <a:t>3. Monitoring and Logging: Organizations monitor metrics and logs to see how application and infrastructure performance impacts the experience of their product’s end user. By capturing, categorizing, and then analyzing data and logs generated by applications and infrastructure, organizations understand how changes or updates impact users, shedding insights into the root causes of problems or unexpected changes. Active monitoring becomes increasingly important as services must be available 24/7 and as application and infrastructure update frequency increases. Creating alerts or performing real-time analysis of this data also helps organizations more proactively monitor their services.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dirty="0"/>
          </a:p>
        </p:txBody>
      </p:sp>
    </p:spTree>
    <p:extLst>
      <p:ext uri="{BB962C8B-B14F-4D97-AF65-F5344CB8AC3E}">
        <p14:creationId xmlns:p14="http://schemas.microsoft.com/office/powerpoint/2010/main" val="3406764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lvl="0" indent="0" algn="l" rtl="0">
              <a:spcBef>
                <a:spcPts val="0"/>
              </a:spcBef>
              <a:spcAft>
                <a:spcPts val="0"/>
              </a:spcAft>
              <a:buSzPts val="1100"/>
              <a:buNone/>
            </a:pPr>
            <a:r>
              <a:rPr lang="en-US" sz="1200" dirty="0"/>
              <a:t>4. Infrastructure as Code: Infrastructure as code is a practice in which infrastructure is provisioned and managed using code and software development techniques, such as version control and continuous integration. The cloud’s API-driven model enables developers and system administrators to interact with infrastructure programmatically, and at scale, instead of needing to manually set up and configure resources. Thus, engineers can interface with infrastructure using code-based tools and treat infrastructure in a manner similar to how they treat application code. Because they are defined by code, infrastructure and servers can quickly be deployed using standardized patterns, updated with the latest patches and versions, or duplicated in repeatable ways.</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dirty="0"/>
              <a:t>5. Microservices: The microservices architecture is a design approach to build a single application as a set of small services. Each service runs in its own process and communicates with other services through a well-defined interface using a lightweight mechanism, typically an HTTP-based application programming interface (API). Microservices are built around business capabilities; each service is scoped to a single purpose. You can use different frameworks or programming languages to write microservices and deploy them independently, as a single service, or as a group of services.</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dirty="0"/>
              <a:t>6. Communication and Collaboration: Increased communication and collaboration in an organization is one of the key cultural aspects of DevOps. The use of DevOps tooling and automation of the software delivery process establishes collaboration by physically bringing together the workflows and responsibilities of development and operations. Building on top of that, these teams set strong cultural norms around information sharing and facilitating communication through the use of chat applications, issue or project tracking systems, and wikis. This helps speed up communication across developers, operations, and even other teams like marketing or sales, allowing all parts of the organization to align more closely on goals and projects.</a:t>
            </a:r>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dirty="0"/>
          </a:p>
        </p:txBody>
      </p:sp>
    </p:spTree>
    <p:extLst>
      <p:ext uri="{BB962C8B-B14F-4D97-AF65-F5344CB8AC3E}">
        <p14:creationId xmlns:p14="http://schemas.microsoft.com/office/powerpoint/2010/main" val="750725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marL="0" lvl="0" indent="0" algn="l" rtl="0">
              <a:lnSpc>
                <a:spcPct val="100000"/>
              </a:lnSpc>
              <a:spcBef>
                <a:spcPts val="0"/>
              </a:spcBef>
              <a:spcAft>
                <a:spcPts val="0"/>
              </a:spcAft>
              <a:buSzPts val="1400"/>
              <a:buNone/>
            </a:pPr>
            <a:r>
              <a:rPr lang="en-US" sz="1200" dirty="0">
                <a:solidFill>
                  <a:srgbClr val="252525"/>
                </a:solidFill>
                <a:latin typeface="Open Sans"/>
                <a:ea typeface="Open Sans"/>
                <a:cs typeface="Open Sans"/>
                <a:sym typeface="Open Sans"/>
              </a:rPr>
              <a:t>Refer to the demo document for detailed steps</a:t>
            </a:r>
            <a:endParaRPr lang="en-IN" b="0" dirty="0"/>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7898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marL="0" lvl="0" indent="0" algn="l" rtl="0">
              <a:lnSpc>
                <a:spcPct val="100000"/>
              </a:lnSpc>
              <a:spcBef>
                <a:spcPts val="0"/>
              </a:spcBef>
              <a:spcAft>
                <a:spcPts val="0"/>
              </a:spcAft>
              <a:buSzPts val="1400"/>
              <a:buNone/>
            </a:pPr>
            <a:r>
              <a:rPr lang="en-US" sz="1200" dirty="0">
                <a:solidFill>
                  <a:srgbClr val="252525"/>
                </a:solidFill>
                <a:latin typeface="Open Sans"/>
                <a:ea typeface="Open Sans"/>
                <a:cs typeface="Open Sans"/>
                <a:sym typeface="Open Sans"/>
              </a:rPr>
              <a:t>Refer to the demo document for detailed steps</a:t>
            </a:r>
            <a:endParaRPr lang="en-IN" b="0" dirty="0"/>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4580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endParaRPr lang="en-US" b="1" dirty="0">
              <a:cs typeface="Calibri"/>
            </a:endParaRPr>
          </a:p>
          <a:p>
            <a:endParaRPr lang="en-IN" b="1" dirty="0"/>
          </a:p>
          <a:p>
            <a:r>
              <a:rPr lang="en-IN" b="1" dirty="0"/>
              <a:t>Instructor Notes:</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r>
              <a:rPr lang="en-IN" b="1" dirty="0">
                <a:cs typeface="Calibri"/>
              </a:rPr>
              <a:t>Correct Answer: C) DevOps promotes automation, collaboration, and continuous integration/deployment.</a:t>
            </a:r>
          </a:p>
          <a:p>
            <a:endParaRPr lang="en-IN" b="1" dirty="0">
              <a:cs typeface="Calibri"/>
            </a:endParaRPr>
          </a:p>
          <a:p>
            <a:r>
              <a:rPr lang="en-IN" b="1" dirty="0">
                <a:cs typeface="Calibri"/>
              </a:rPr>
              <a:t>Explanation: </a:t>
            </a:r>
            <a:r>
              <a:rPr lang="en-US" b="0" i="0" dirty="0">
                <a:solidFill>
                  <a:srgbClr val="0D0D0D"/>
                </a:solidFill>
                <a:effectLst/>
                <a:latin typeface="Söhne"/>
              </a:rPr>
              <a:t>DevOps differs from the traditional approach by promoting automation, collaboration, and continuous integration/deployment, resulting in faster and more reliable software delivery.</a:t>
            </a:r>
            <a:endParaRPr lang="en-IN" b="1" dirty="0">
              <a:cs typeface="Calibri"/>
            </a:endParaRPr>
          </a:p>
          <a:p>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dirty="0"/>
          </a:p>
        </p:txBody>
      </p:sp>
    </p:spTree>
    <p:extLst>
      <p:ext uri="{BB962C8B-B14F-4D97-AF65-F5344CB8AC3E}">
        <p14:creationId xmlns:p14="http://schemas.microsoft.com/office/powerpoint/2010/main" val="945887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get started with DevOps</a:t>
            </a:r>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dirty="0"/>
          </a:p>
        </p:txBody>
      </p:sp>
    </p:spTree>
    <p:extLst>
      <p:ext uri="{BB962C8B-B14F-4D97-AF65-F5344CB8AC3E}">
        <p14:creationId xmlns:p14="http://schemas.microsoft.com/office/powerpoint/2010/main" val="1039139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71717"/>
                </a:solidFill>
                <a:highlight>
                  <a:schemeClr val="lt1"/>
                </a:highlight>
              </a:rPr>
              <a:t>Agile model is a combination of iterative and incremental process models with focus on process adaptability and customer satisfaction by rapid delivery of working software product. Agile Methods break the product into small incremental builds. These builds are provided in iterations.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dirty="0"/>
          </a:p>
        </p:txBody>
      </p:sp>
    </p:spTree>
    <p:extLst>
      <p:ext uri="{BB962C8B-B14F-4D97-AF65-F5344CB8AC3E}">
        <p14:creationId xmlns:p14="http://schemas.microsoft.com/office/powerpoint/2010/main" val="2711725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dirty="0"/>
              <a:t>It depicts a visual representation of the Agile Scrum methodology for project management. Here is a breakdown of the elements and their relationships:</a:t>
            </a:r>
          </a:p>
          <a:p>
            <a:pPr>
              <a:buFont typeface="Arial" panose="020B0604020202020204" pitchFamily="34" charset="0"/>
              <a:buChar char="•"/>
            </a:pPr>
            <a:r>
              <a:rPr lang="en-US" b="1" dirty="0"/>
              <a:t>Sprint:</a:t>
            </a:r>
            <a:r>
              <a:rPr lang="en-US" dirty="0"/>
              <a:t> A fixed time interval (typically one to four weeks) where a Scrum Team works to complete a set of tasks. The diagram shows two Sprints.</a:t>
            </a:r>
          </a:p>
          <a:p>
            <a:pPr>
              <a:buFont typeface="Arial" panose="020B0604020202020204" pitchFamily="34" charset="0"/>
              <a:buChar char="•"/>
            </a:pPr>
            <a:r>
              <a:rPr lang="en-US" b="1" dirty="0"/>
              <a:t>Scrum Team:</a:t>
            </a:r>
            <a:r>
              <a:rPr lang="en-US" dirty="0"/>
              <a:t> A cross-functional group of people accountable for delivering the product.</a:t>
            </a:r>
          </a:p>
          <a:p>
            <a:pPr>
              <a:buFont typeface="Arial" panose="020B0604020202020204" pitchFamily="34" charset="0"/>
              <a:buChar char="•"/>
            </a:pPr>
            <a:r>
              <a:rPr lang="en-US" b="1" dirty="0"/>
              <a:t>Product Backlog:</a:t>
            </a:r>
            <a:r>
              <a:rPr lang="en-US" dirty="0"/>
              <a:t> A prioritized list of features and functionalities that the product will eventually have.</a:t>
            </a:r>
          </a:p>
          <a:p>
            <a:pPr>
              <a:buFont typeface="Arial" panose="020B0604020202020204" pitchFamily="34" charset="0"/>
              <a:buChar char="•"/>
            </a:pPr>
            <a:r>
              <a:rPr lang="en-US" b="1" dirty="0"/>
              <a:t>Sprint Backlog:</a:t>
            </a:r>
            <a:r>
              <a:rPr lang="en-US" dirty="0"/>
              <a:t> A subset of work items from the product backlog chosen for a particular Sprint.</a:t>
            </a:r>
          </a:p>
          <a:p>
            <a:pPr>
              <a:buFont typeface="Arial" panose="020B0604020202020204" pitchFamily="34" charset="0"/>
              <a:buChar char="•"/>
            </a:pPr>
            <a:r>
              <a:rPr lang="en-US" b="1" dirty="0"/>
              <a:t>Sprint Planning:</a:t>
            </a:r>
            <a:r>
              <a:rPr lang="en-US" dirty="0"/>
              <a:t> A meeting at the beginning of a Sprint where the Scrum Team selects work from the product backlog for the upcoming Sprint and creates a plan for completing it.</a:t>
            </a:r>
          </a:p>
          <a:p>
            <a:pPr>
              <a:buFont typeface="Arial" panose="020B0604020202020204" pitchFamily="34" charset="0"/>
              <a:buChar char="•"/>
            </a:pPr>
            <a:r>
              <a:rPr lang="en-US" b="1" dirty="0"/>
              <a:t>Daily Scrum:</a:t>
            </a:r>
            <a:r>
              <a:rPr lang="en-US" dirty="0"/>
              <a:t> A brief daily meeting held by the Scrum Team to assess progress, identify impediments, and adapt the Sprint Backlog as needed.</a:t>
            </a:r>
          </a:p>
          <a:p>
            <a:pPr>
              <a:buFont typeface="Arial" panose="020B0604020202020204" pitchFamily="34" charset="0"/>
              <a:buChar char="•"/>
            </a:pPr>
            <a:r>
              <a:rPr lang="en-US" b="1" dirty="0"/>
              <a:t>Increment:</a:t>
            </a:r>
            <a:r>
              <a:rPr lang="en-US" dirty="0"/>
              <a:t> The working product resulting from the completion of a Sprint.</a:t>
            </a:r>
          </a:p>
          <a:p>
            <a:pPr>
              <a:buFont typeface="Arial" panose="020B0604020202020204" pitchFamily="34" charset="0"/>
              <a:buChar char="•"/>
            </a:pPr>
            <a:r>
              <a:rPr lang="en-US" b="1" dirty="0"/>
              <a:t>Sprint Review:</a:t>
            </a:r>
            <a:r>
              <a:rPr lang="en-US" dirty="0"/>
              <a:t> A meeting held at the end of a Sprint to showcase the Increment to stakeholders and get feedback.</a:t>
            </a:r>
          </a:p>
          <a:p>
            <a:pPr>
              <a:buFont typeface="Arial" panose="020B0604020202020204" pitchFamily="34" charset="0"/>
              <a:buChar char="•"/>
            </a:pPr>
            <a:r>
              <a:rPr lang="en-US" b="1" dirty="0"/>
              <a:t>Retrospective:</a:t>
            </a:r>
            <a:r>
              <a:rPr lang="en-US" dirty="0"/>
              <a:t> A meeting held after the Sprint Review to discuss what went well, what could be improved, and how to improve the process for future Sprints.</a:t>
            </a:r>
          </a:p>
          <a:p>
            <a:r>
              <a:rPr lang="en-US" dirty="0"/>
              <a:t>The leftmost section depicts what happens </a:t>
            </a:r>
            <a:r>
              <a:rPr lang="en-US" b="1" dirty="0"/>
              <a:t>Before 4 weeks</a:t>
            </a:r>
            <a:r>
              <a:rPr lang="en-US" dirty="0"/>
              <a:t>. Here the product backlog is refined and prioritized.</a:t>
            </a:r>
          </a:p>
          <a:p>
            <a:r>
              <a:rPr lang="en-US" dirty="0"/>
              <a:t>Then, the four-week Sprint begins:</a:t>
            </a:r>
          </a:p>
          <a:p>
            <a:pPr>
              <a:buFont typeface="Arial" panose="020B0604020202020204" pitchFamily="34" charset="0"/>
              <a:buChar char="•"/>
            </a:pPr>
            <a:r>
              <a:rPr lang="en-US" dirty="0"/>
              <a:t>In </a:t>
            </a:r>
            <a:r>
              <a:rPr lang="en-US" b="1" dirty="0"/>
              <a:t>Sprint Planning</a:t>
            </a:r>
            <a:r>
              <a:rPr lang="en-US" dirty="0"/>
              <a:t>, the team selects items from the product backlog and creates the sprint backlog.</a:t>
            </a:r>
          </a:p>
          <a:p>
            <a:pPr>
              <a:buFont typeface="Arial" panose="020B0604020202020204" pitchFamily="34" charset="0"/>
              <a:buChar char="•"/>
            </a:pPr>
            <a:r>
              <a:rPr lang="en-US" dirty="0"/>
              <a:t>Throughout the Sprint, there are daily scrums to keep the team on track.</a:t>
            </a:r>
          </a:p>
          <a:p>
            <a:pPr>
              <a:buFont typeface="Arial" panose="020B0604020202020204" pitchFamily="34" charset="0"/>
              <a:buChar char="•"/>
            </a:pPr>
            <a:r>
              <a:rPr lang="en-US" dirty="0"/>
              <a:t>Development work occurs to turn the sprint backlog items into a working product.</a:t>
            </a:r>
          </a:p>
          <a:p>
            <a:pPr>
              <a:buFont typeface="Arial" panose="020B0604020202020204" pitchFamily="34" charset="0"/>
              <a:buChar char="•"/>
            </a:pPr>
            <a:r>
              <a:rPr lang="en-US" dirty="0"/>
              <a:t>At the </a:t>
            </a:r>
            <a:r>
              <a:rPr lang="en-US" b="1" dirty="0"/>
              <a:t>Sprint Review</a:t>
            </a:r>
            <a:r>
              <a:rPr lang="en-US" dirty="0"/>
              <a:t>, the completed work (the Increment) is presented to stakeholders for feedback.</a:t>
            </a:r>
          </a:p>
          <a:p>
            <a:pPr>
              <a:buFont typeface="Arial" panose="020B0604020202020204" pitchFamily="34" charset="0"/>
              <a:buChar char="•"/>
            </a:pPr>
            <a:r>
              <a:rPr lang="en-US" dirty="0"/>
              <a:t>Finally, in the </a:t>
            </a:r>
            <a:r>
              <a:rPr lang="en-US" b="1" dirty="0"/>
              <a:t>Retrospective</a:t>
            </a:r>
            <a:r>
              <a:rPr lang="en-US" dirty="0"/>
              <a:t>, the team reflects on the strengths and weaknesses of the past Sprint to improve future ones.</a:t>
            </a:r>
          </a:p>
          <a:p>
            <a:r>
              <a:rPr lang="en-US" dirty="0"/>
              <a:t>The Agile methodology emphasizes iterative development, where the product is built and improved in short cycles. This allows for flexibility and adaptation to changing requirements.</a:t>
            </a:r>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dirty="0"/>
          </a:p>
        </p:txBody>
      </p:sp>
    </p:spTree>
    <p:extLst>
      <p:ext uri="{BB962C8B-B14F-4D97-AF65-F5344CB8AC3E}">
        <p14:creationId xmlns:p14="http://schemas.microsoft.com/office/powerpoint/2010/main" val="3601570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457200" lvl="0" indent="-304800" algn="l" rtl="0">
              <a:lnSpc>
                <a:spcPct val="100000"/>
              </a:lnSpc>
              <a:spcBef>
                <a:spcPts val="0"/>
              </a:spcBef>
              <a:spcAft>
                <a:spcPts val="0"/>
              </a:spcAft>
              <a:buSzPts val="1200"/>
              <a:buChar char="●"/>
            </a:pPr>
            <a:r>
              <a:rPr lang="en-US" sz="1200" dirty="0"/>
              <a:t>Customer satisfaction by rapid, continuous delivery of useful software.</a:t>
            </a:r>
          </a:p>
          <a:p>
            <a:pPr marL="457200" lvl="0" indent="-304800" algn="l" rtl="0">
              <a:lnSpc>
                <a:spcPct val="100000"/>
              </a:lnSpc>
              <a:spcBef>
                <a:spcPts val="0"/>
              </a:spcBef>
              <a:spcAft>
                <a:spcPts val="0"/>
              </a:spcAft>
              <a:buSzPts val="1200"/>
              <a:buChar char="●"/>
            </a:pPr>
            <a:r>
              <a:rPr lang="en-US" sz="1200" dirty="0"/>
              <a:t>People and interactions are emphasized rather than process and tools. Customers, developers and testers constantly interact with each other.</a:t>
            </a:r>
          </a:p>
          <a:p>
            <a:pPr marL="457200" lvl="0" indent="-304800" algn="l" rtl="0">
              <a:lnSpc>
                <a:spcPct val="100000"/>
              </a:lnSpc>
              <a:spcBef>
                <a:spcPts val="0"/>
              </a:spcBef>
              <a:spcAft>
                <a:spcPts val="0"/>
              </a:spcAft>
              <a:buSzPts val="1200"/>
              <a:buChar char="●"/>
            </a:pPr>
            <a:r>
              <a:rPr lang="en-US" sz="1200" dirty="0"/>
              <a:t>Working software is delivered frequently (weeks rather than months).</a:t>
            </a:r>
          </a:p>
          <a:p>
            <a:pPr marL="457200" lvl="0" indent="-304800" algn="l" rtl="0">
              <a:lnSpc>
                <a:spcPct val="100000"/>
              </a:lnSpc>
              <a:spcBef>
                <a:spcPts val="0"/>
              </a:spcBef>
              <a:spcAft>
                <a:spcPts val="0"/>
              </a:spcAft>
              <a:buSzPts val="1200"/>
              <a:buChar char="●"/>
            </a:pPr>
            <a:r>
              <a:rPr lang="en-US" sz="1200" dirty="0"/>
              <a:t>Face-to-face conversation is the best form of communication.</a:t>
            </a:r>
          </a:p>
          <a:p>
            <a:pPr marL="457200" lvl="0" indent="-304800" algn="l" rtl="0">
              <a:lnSpc>
                <a:spcPct val="100000"/>
              </a:lnSpc>
              <a:spcBef>
                <a:spcPts val="0"/>
              </a:spcBef>
              <a:spcAft>
                <a:spcPts val="0"/>
              </a:spcAft>
              <a:buSzPts val="1200"/>
              <a:buChar char="●"/>
            </a:pPr>
            <a:r>
              <a:rPr lang="en-US" sz="1200" dirty="0"/>
              <a:t>Close, daily cooperation between businesspeople and developers.</a:t>
            </a:r>
          </a:p>
          <a:p>
            <a:pPr marL="457200" lvl="0" indent="-304800" algn="l" rtl="0">
              <a:lnSpc>
                <a:spcPct val="100000"/>
              </a:lnSpc>
              <a:spcBef>
                <a:spcPts val="0"/>
              </a:spcBef>
              <a:spcAft>
                <a:spcPts val="0"/>
              </a:spcAft>
              <a:buSzPts val="1200"/>
              <a:buChar char="●"/>
            </a:pPr>
            <a:r>
              <a:rPr lang="en-US" sz="1200" dirty="0"/>
              <a:t>Continuous attention to technical excellence and good design.</a:t>
            </a:r>
          </a:p>
          <a:p>
            <a:pPr marL="457200" lvl="0" indent="-304800" algn="l" rtl="0">
              <a:lnSpc>
                <a:spcPct val="100000"/>
              </a:lnSpc>
              <a:spcBef>
                <a:spcPts val="0"/>
              </a:spcBef>
              <a:spcAft>
                <a:spcPts val="0"/>
              </a:spcAft>
              <a:buSzPts val="1200"/>
              <a:buChar char="●"/>
            </a:pPr>
            <a:r>
              <a:rPr lang="en-US" sz="1200" dirty="0"/>
              <a:t>Regular adaptation to changing circumstances.</a:t>
            </a:r>
          </a:p>
          <a:p>
            <a:pPr marL="457200" lvl="0" indent="-304800" algn="l" rtl="0">
              <a:lnSpc>
                <a:spcPct val="100000"/>
              </a:lnSpc>
              <a:spcBef>
                <a:spcPts val="0"/>
              </a:spcBef>
              <a:spcAft>
                <a:spcPts val="0"/>
              </a:spcAft>
              <a:buSzPts val="1200"/>
              <a:buChar char="●"/>
            </a:pPr>
            <a:r>
              <a:rPr lang="en-US" sz="1200" dirty="0"/>
              <a:t>Even late changes in requirements are welcomed.</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dirty="0"/>
          </a:p>
        </p:txBody>
      </p:sp>
    </p:spTree>
    <p:extLst>
      <p:ext uri="{BB962C8B-B14F-4D97-AF65-F5344CB8AC3E}">
        <p14:creationId xmlns:p14="http://schemas.microsoft.com/office/powerpoint/2010/main" val="1713659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get started with DevOps</a:t>
            </a:r>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dirty="0"/>
          </a:p>
        </p:txBody>
      </p:sp>
    </p:spTree>
    <p:extLst>
      <p:ext uri="{BB962C8B-B14F-4D97-AF65-F5344CB8AC3E}">
        <p14:creationId xmlns:p14="http://schemas.microsoft.com/office/powerpoint/2010/main" val="3300663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pPr algn="l">
              <a:buFont typeface="+mj-lt"/>
              <a:buNone/>
            </a:pPr>
            <a:endParaRPr lang="en-US" b="0" i="0" dirty="0">
              <a:solidFill>
                <a:srgbClr val="0D0D0D"/>
              </a:solidFill>
              <a:effectLst/>
              <a:latin typeface="Söhne"/>
            </a:endParaRPr>
          </a:p>
          <a:p>
            <a:pPr algn="l"/>
            <a:r>
              <a:rPr lang="en-US" b="1" i="0" dirty="0">
                <a:solidFill>
                  <a:srgbClr val="0D0D0D"/>
                </a:solidFill>
                <a:effectLst/>
                <a:latin typeface="Söhne"/>
              </a:rPr>
              <a:t>DevOps:</a:t>
            </a:r>
          </a:p>
          <a:p>
            <a:pPr algn="l">
              <a:buFont typeface="+mj-lt"/>
              <a:buAutoNum type="arabicPeriod"/>
            </a:pPr>
            <a:r>
              <a:rPr lang="en-US" b="0" i="0" dirty="0">
                <a:solidFill>
                  <a:srgbClr val="0D0D0D"/>
                </a:solidFill>
                <a:effectLst/>
                <a:latin typeface="Söhne"/>
              </a:rPr>
              <a:t>Promotes collaboration and automation between development and operations teams to streamline software delivery and improve deployment speed.</a:t>
            </a:r>
          </a:p>
          <a:p>
            <a:pPr algn="l">
              <a:buFont typeface="+mj-lt"/>
              <a:buAutoNum type="arabicPeriod"/>
            </a:pPr>
            <a:r>
              <a:rPr lang="en-US" b="0" i="0" dirty="0">
                <a:solidFill>
                  <a:srgbClr val="0D0D0D"/>
                </a:solidFill>
                <a:effectLst/>
                <a:latin typeface="Söhne"/>
              </a:rPr>
              <a:t>Focuses on continuous integration, continuous delivery, infrastructure automation, and monitoring to ensure faster, more reliable, and scalable software deployments.</a:t>
            </a:r>
          </a:p>
          <a:p>
            <a:pPr algn="l">
              <a:buFont typeface="+mj-lt"/>
              <a:buNone/>
            </a:pPr>
            <a:endParaRPr lang="en-US" b="0" i="0" dirty="0">
              <a:solidFill>
                <a:srgbClr val="0D0D0D"/>
              </a:solidFill>
              <a:effectLst/>
              <a:latin typeface="Söhne"/>
            </a:endParaRPr>
          </a:p>
          <a:p>
            <a:pPr algn="l"/>
            <a:r>
              <a:rPr lang="en-US" b="1" i="0" dirty="0">
                <a:solidFill>
                  <a:srgbClr val="0D0D0D"/>
                </a:solidFill>
                <a:effectLst/>
                <a:latin typeface="Söhne"/>
              </a:rPr>
              <a:t>Agile:</a:t>
            </a:r>
          </a:p>
          <a:p>
            <a:pPr algn="l">
              <a:buFont typeface="+mj-lt"/>
              <a:buAutoNum type="arabicPeriod"/>
            </a:pPr>
            <a:r>
              <a:rPr lang="en-US" b="0" i="0" dirty="0">
                <a:solidFill>
                  <a:srgbClr val="0D0D0D"/>
                </a:solidFill>
                <a:effectLst/>
                <a:latin typeface="Söhne"/>
              </a:rPr>
              <a:t>Emphasizes iterative development, customer collaboration, and faster feature delivery through short development cycles.</a:t>
            </a:r>
          </a:p>
          <a:p>
            <a:pPr algn="l">
              <a:buFont typeface="+mj-lt"/>
              <a:buAutoNum type="arabicPeriod"/>
            </a:pPr>
            <a:r>
              <a:rPr lang="en-US" b="0" i="0" dirty="0">
                <a:solidFill>
                  <a:srgbClr val="0D0D0D"/>
                </a:solidFill>
                <a:effectLst/>
                <a:latin typeface="Söhne"/>
              </a:rPr>
              <a:t>Utilizes frameworks like Scrum and Kanban to manage tasks, prioritize work, and adapt to changing requirements during development.</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dirty="0"/>
          </a:p>
        </p:txBody>
      </p:sp>
    </p:spTree>
    <p:extLst>
      <p:ext uri="{BB962C8B-B14F-4D97-AF65-F5344CB8AC3E}">
        <p14:creationId xmlns:p14="http://schemas.microsoft.com/office/powerpoint/2010/main" val="507192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DevOps and Agile methodologies collaborate by promoting iterative development cycles, continuous integration and deployment practices, and fostering a culture of collaboration (</a:t>
            </a:r>
            <a:r>
              <a:rPr lang="en-US" sz="1200" dirty="0">
                <a:solidFill>
                  <a:srgbClr val="3F3F3F"/>
                </a:solidFill>
                <a:highlight>
                  <a:srgbClr val="FFFF00"/>
                </a:highlight>
                <a:latin typeface="Open Sans"/>
                <a:ea typeface="Open Sans"/>
                <a:cs typeface="Open Sans"/>
                <a:sym typeface="Open Sans"/>
              </a:rPr>
              <a:t>Stakeholders</a:t>
            </a:r>
            <a:r>
              <a:rPr lang="en-US" sz="1200" i="0" u="none" strike="noStrike" cap="none" dirty="0">
                <a:solidFill>
                  <a:srgbClr val="3F3F3F"/>
                </a:solidFill>
                <a:highlight>
                  <a:srgbClr val="FFFF00"/>
                </a:highlight>
                <a:latin typeface="Open Sans"/>
                <a:ea typeface="Open Sans"/>
                <a:cs typeface="Open Sans"/>
                <a:sym typeface="Open Sans"/>
              </a:rPr>
              <a:t> and developers must work together throughout the project) </a:t>
            </a:r>
            <a:r>
              <a:rPr lang="en-US" b="0" i="0" dirty="0">
                <a:solidFill>
                  <a:srgbClr val="0D0D0D"/>
                </a:solidFill>
                <a:effectLst/>
                <a:latin typeface="Söhne"/>
              </a:rPr>
              <a:t>and continuous improvement, resulting in faster delivery, improved quality, and better alignment with customer needs.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dirty="0"/>
          </a:p>
        </p:txBody>
      </p:sp>
    </p:spTree>
    <p:extLst>
      <p:ext uri="{BB962C8B-B14F-4D97-AF65-F5344CB8AC3E}">
        <p14:creationId xmlns:p14="http://schemas.microsoft.com/office/powerpoint/2010/main" val="3682627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0" i="0" dirty="0">
                <a:solidFill>
                  <a:srgbClr val="0D0D0D"/>
                </a:solidFill>
                <a:effectLst/>
                <a:latin typeface="Söhne"/>
              </a:rPr>
              <a:t>DevOps and Agile methodologies collaborate by promoting iterative development cycles, continuous integration and deployment practices, and fostering a culture of collaboration and continuous improvement, resulting in faster delivery, improved quality, and better alignment with customer needs.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dirty="0"/>
          </a:p>
        </p:txBody>
      </p:sp>
    </p:spTree>
    <p:extLst>
      <p:ext uri="{BB962C8B-B14F-4D97-AF65-F5344CB8AC3E}">
        <p14:creationId xmlns:p14="http://schemas.microsoft.com/office/powerpoint/2010/main" val="4238559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endParaRPr lang="en-US" b="1" dirty="0">
              <a:cs typeface="Calibri"/>
            </a:endParaRPr>
          </a:p>
          <a:p>
            <a:endParaRPr lang="en-IN" b="1" dirty="0"/>
          </a:p>
          <a:p>
            <a:r>
              <a:rPr lang="en-IN" b="1" dirty="0"/>
              <a:t>Instructor Notes:</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endParaRPr lang="en-IN" b="1" dirty="0">
              <a:cs typeface="Calibri"/>
            </a:endParaRPr>
          </a:p>
          <a:p>
            <a:endParaRPr lang="en-IN" b="1" dirty="0">
              <a:cs typeface="Calibri"/>
            </a:endParaRPr>
          </a:p>
          <a:p>
            <a:r>
              <a:rPr lang="en-IN" b="1" dirty="0">
                <a:cs typeface="Calibri"/>
              </a:rPr>
              <a:t>Correct Answer: </a:t>
            </a:r>
            <a:r>
              <a:rPr lang="en-US" b="1" dirty="0">
                <a:cs typeface="Calibri"/>
              </a:rPr>
              <a:t>B) By promoting collaboration between development and operations teams</a:t>
            </a:r>
            <a:endParaRPr lang="en-IN" b="1" dirty="0">
              <a:cs typeface="Calibri"/>
            </a:endParaRPr>
          </a:p>
          <a:p>
            <a:endParaRPr lang="en-IN" b="1" dirty="0">
              <a:cs typeface="Calibri"/>
            </a:endParaRPr>
          </a:p>
          <a:p>
            <a:pPr algn="l">
              <a:buFont typeface="+mj-lt"/>
              <a:buNone/>
            </a:pPr>
            <a:r>
              <a:rPr lang="en-IN" b="1" dirty="0">
                <a:cs typeface="Calibri"/>
              </a:rPr>
              <a:t>Explanation: </a:t>
            </a:r>
            <a:r>
              <a:rPr lang="en-US" b="0" i="0" dirty="0">
                <a:solidFill>
                  <a:srgbClr val="000000"/>
                </a:solidFill>
                <a:effectLst/>
                <a:latin typeface="Söhne"/>
              </a:rPr>
              <a:t>Adopting the DevOps model involves emphasizing collaboration, automation, and continuous integration or deployment to enhance software development and delivery processes.</a:t>
            </a:r>
          </a:p>
          <a:p>
            <a:br>
              <a:rPr lang="en-US" b="0" i="0" dirty="0">
                <a:solidFill>
                  <a:srgbClr val="000000"/>
                </a:solidFill>
                <a:effectLst/>
                <a:latin typeface="Söhne"/>
              </a:rPr>
            </a:br>
            <a:endParaRPr lang="en-IN" b="1" dirty="0">
              <a:cs typeface="Calibri"/>
            </a:endParaRPr>
          </a:p>
          <a:p>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dirty="0"/>
          </a:p>
        </p:txBody>
      </p:sp>
    </p:spTree>
    <p:extLst>
      <p:ext uri="{BB962C8B-B14F-4D97-AF65-F5344CB8AC3E}">
        <p14:creationId xmlns:p14="http://schemas.microsoft.com/office/powerpoint/2010/main" val="901808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discuss DevOps: Architecture, Lifecycle, and Essential Tools</a:t>
            </a:r>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dirty="0"/>
          </a:p>
        </p:txBody>
      </p:sp>
    </p:spTree>
    <p:extLst>
      <p:ext uri="{BB962C8B-B14F-4D97-AF65-F5344CB8AC3E}">
        <p14:creationId xmlns:p14="http://schemas.microsoft.com/office/powerpoint/2010/main" val="36057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algn="l"/>
            <a:r>
              <a:rPr lang="en-US" b="0" i="0" dirty="0">
                <a:solidFill>
                  <a:srgbClr val="000000"/>
                </a:solidFill>
                <a:effectLst/>
                <a:latin typeface="Söhne"/>
              </a:rPr>
              <a:t>DevOps architecture facilitates hosting applications on cloud platforms and managing large distributed applications seamlessly. With DevOps services, everything from source code to team features is hosted in the cloud, accessible with just an internet connection and offering cost-effective scalability without the burden of self-hosted server management. A DevOps Architect plays a crucial role in defining and implementing the phases of DevOps Architecture for efficient application deployment and management.</a:t>
            </a:r>
          </a:p>
          <a:p>
            <a:br>
              <a:rPr lang="en-US" b="0" i="0" dirty="0">
                <a:solidFill>
                  <a:srgbClr val="000000"/>
                </a:solidFill>
                <a:effectLst/>
                <a:latin typeface="Söhne"/>
              </a:rPr>
            </a:b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dirty="0"/>
          </a:p>
        </p:txBody>
      </p:sp>
    </p:spTree>
    <p:extLst>
      <p:ext uri="{BB962C8B-B14F-4D97-AF65-F5344CB8AC3E}">
        <p14:creationId xmlns:p14="http://schemas.microsoft.com/office/powerpoint/2010/main" val="1419691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presents three key components of DevOps Architecture: Continuous Development, Continuous Testing, and Continuous Integration.</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b="1" dirty="0"/>
              <a:t>Component: Continuous Development</a:t>
            </a:r>
            <a:endParaRPr lang="en-US" dirty="0"/>
          </a:p>
          <a:p>
            <a:pPr>
              <a:buFont typeface="Arial" panose="020B0604020202020204" pitchFamily="34" charset="0"/>
              <a:buChar char="•"/>
            </a:pPr>
            <a:r>
              <a:rPr lang="en-US" b="1" dirty="0"/>
              <a:t>Description</a:t>
            </a:r>
            <a:r>
              <a:rPr lang="en-US" dirty="0"/>
              <a:t>: Involves continuously coding and building new features or updates for software applications.</a:t>
            </a:r>
          </a:p>
          <a:p>
            <a:pPr>
              <a:buFont typeface="Arial" panose="020B0604020202020204" pitchFamily="34" charset="0"/>
              <a:buChar char="•"/>
            </a:pPr>
            <a:r>
              <a:rPr lang="en-US" b="1" dirty="0"/>
              <a:t>Explanation</a:t>
            </a:r>
            <a:r>
              <a:rPr lang="en-US" dirty="0"/>
              <a:t>: This component emphasizes the ongoing nature of development activities in DevOps, where new code is regularly written and integrated into the application.</a:t>
            </a:r>
          </a:p>
          <a:p>
            <a:r>
              <a:rPr lang="en-US" b="1" dirty="0"/>
              <a:t>Component: Continuous Testing</a:t>
            </a:r>
            <a:endParaRPr lang="en-US" dirty="0"/>
          </a:p>
          <a:p>
            <a:pPr>
              <a:buFont typeface="Arial" panose="020B0604020202020204" pitchFamily="34" charset="0"/>
              <a:buChar char="•"/>
            </a:pPr>
            <a:r>
              <a:rPr lang="en-US" b="1" dirty="0"/>
              <a:t>Description</a:t>
            </a:r>
            <a:r>
              <a:rPr lang="en-US" dirty="0"/>
              <a:t>: Automate testing of code changes to ensure quality and identify bugs early in the development process.</a:t>
            </a:r>
          </a:p>
          <a:p>
            <a:pPr>
              <a:buFont typeface="Arial" panose="020B0604020202020204" pitchFamily="34" charset="0"/>
              <a:buChar char="•"/>
            </a:pPr>
            <a:r>
              <a:rPr lang="en-US" b="1" dirty="0"/>
              <a:t>Explanation</a:t>
            </a:r>
            <a:r>
              <a:rPr lang="en-US" dirty="0"/>
              <a:t>: This highlights the importance of automated testing within DevOps to maintain high quality and quickly detect issues before they reach production.</a:t>
            </a:r>
          </a:p>
          <a:p>
            <a:r>
              <a:rPr lang="en-US" b="1" dirty="0"/>
              <a:t>Component: Continuous Integration</a:t>
            </a:r>
            <a:endParaRPr lang="en-US" dirty="0"/>
          </a:p>
          <a:p>
            <a:pPr>
              <a:buFont typeface="Arial" panose="020B0604020202020204" pitchFamily="34" charset="0"/>
              <a:buChar char="•"/>
            </a:pPr>
            <a:r>
              <a:rPr lang="en-US" b="1" dirty="0"/>
              <a:t>Description</a:t>
            </a:r>
            <a:r>
              <a:rPr lang="en-US" dirty="0"/>
              <a:t>: Merge code changes into a shared repository and perform automated builds and tests to detect integration issues.</a:t>
            </a:r>
          </a:p>
          <a:p>
            <a:pPr>
              <a:buFont typeface="Arial" panose="020B0604020202020204" pitchFamily="34" charset="0"/>
              <a:buChar char="•"/>
            </a:pPr>
            <a:r>
              <a:rPr lang="en-US" b="1" dirty="0"/>
              <a:t>Explanation</a:t>
            </a:r>
            <a:r>
              <a:rPr lang="en-US" dirty="0"/>
              <a:t>: This component focuses on the practice of integrating code changes frequently, ensuring that any integration issues are identified and resolved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dirty="0"/>
          </a:p>
        </p:txBody>
      </p:sp>
    </p:spTree>
    <p:extLst>
      <p:ext uri="{BB962C8B-B14F-4D97-AF65-F5344CB8AC3E}">
        <p14:creationId xmlns:p14="http://schemas.microsoft.com/office/powerpoint/2010/main" val="483112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highlights two additional key components of DevOps Architecture: Continuous Deployment and Continuous 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Component: Continuous Deployment</a:t>
            </a:r>
            <a:endParaRPr lang="en-US" dirty="0"/>
          </a:p>
          <a:p>
            <a:pPr>
              <a:buFont typeface="Arial" panose="020B0604020202020204" pitchFamily="34" charset="0"/>
              <a:buChar char="•"/>
            </a:pPr>
            <a:r>
              <a:rPr lang="en-US" b="1" dirty="0"/>
              <a:t>Description</a:t>
            </a:r>
            <a:r>
              <a:rPr lang="en-US" dirty="0"/>
              <a:t>: Deploy code changes automatically to testing or production environments after passing through the build and test stages.</a:t>
            </a:r>
          </a:p>
          <a:p>
            <a:pPr>
              <a:buFont typeface="Arial" panose="020B0604020202020204" pitchFamily="34" charset="0"/>
              <a:buChar char="•"/>
            </a:pPr>
            <a:r>
              <a:rPr lang="en-US" b="1" dirty="0"/>
              <a:t>Explanation</a:t>
            </a:r>
            <a:r>
              <a:rPr lang="en-US" dirty="0"/>
              <a:t>: This component emphasizes the automation of deploying code changes, ensuring that updates are delivered quickly and efficiently to the desired environment.</a:t>
            </a:r>
          </a:p>
          <a:p>
            <a:r>
              <a:rPr lang="en-US" b="1" dirty="0"/>
              <a:t>Component: Continuous Monitoring</a:t>
            </a:r>
            <a:endParaRPr lang="en-US" dirty="0"/>
          </a:p>
          <a:p>
            <a:pPr>
              <a:buFont typeface="Arial" panose="020B0604020202020204" pitchFamily="34" charset="0"/>
              <a:buChar char="•"/>
            </a:pPr>
            <a:r>
              <a:rPr lang="en-US" b="1" dirty="0"/>
              <a:t>Description</a:t>
            </a:r>
            <a:r>
              <a:rPr lang="en-US" dirty="0"/>
              <a:t>: Monitor application performance and infrastructure in real time to detect issues, gather insights, and ensure system reliability and performance.</a:t>
            </a:r>
          </a:p>
          <a:p>
            <a:pPr>
              <a:buFont typeface="Arial" panose="020B0604020202020204" pitchFamily="34" charset="0"/>
              <a:buChar char="•"/>
            </a:pPr>
            <a:r>
              <a:rPr lang="en-US" b="1" dirty="0"/>
              <a:t>Explanation</a:t>
            </a:r>
            <a:r>
              <a:rPr lang="en-US" dirty="0"/>
              <a:t>: This component focuses on the importance of real-time monitoring to maintain the health and performance of applications and infrastructure, allowing teams to proactively address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dirty="0"/>
          </a:p>
        </p:txBody>
      </p:sp>
    </p:spTree>
    <p:extLst>
      <p:ext uri="{BB962C8B-B14F-4D97-AF65-F5344CB8AC3E}">
        <p14:creationId xmlns:p14="http://schemas.microsoft.com/office/powerpoint/2010/main" val="2473034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0" i="0" dirty="0">
                <a:solidFill>
                  <a:srgbClr val="0D0D0D"/>
                </a:solidFill>
                <a:effectLst/>
                <a:latin typeface="Söhne"/>
              </a:rPr>
              <a:t>The DevOps lifecycle, driven by collaboration and automation, ensures the delivery of high-quality software aligned with business needs. Its phases — planning, coding, testing, deployment, monitoring, and feedback — enable teams to streamline workflows and achieve faster time-to-market with superior application quality. By integrating people, processes, and tools seamlessly, organizations foster an efficient environment for software development and deployment, resulting in reliable and advanced software products.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dirty="0"/>
          </a:p>
        </p:txBody>
      </p:sp>
    </p:spTree>
    <p:extLst>
      <p:ext uri="{BB962C8B-B14F-4D97-AF65-F5344CB8AC3E}">
        <p14:creationId xmlns:p14="http://schemas.microsoft.com/office/powerpoint/2010/main" val="2857401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dirty="0"/>
          </a:p>
          <a:p>
            <a:pPr algn="l">
              <a:buFont typeface="+mj-lt"/>
              <a:buAutoNum type="arabicPeriod"/>
            </a:pPr>
            <a:r>
              <a:rPr lang="en-US" b="1" i="0" dirty="0">
                <a:solidFill>
                  <a:srgbClr val="000000"/>
                </a:solidFill>
                <a:effectLst/>
                <a:latin typeface="Graphik"/>
              </a:rPr>
              <a:t>Plan:</a:t>
            </a:r>
            <a:r>
              <a:rPr lang="en-US" b="0" i="0" dirty="0">
                <a:solidFill>
                  <a:srgbClr val="000000"/>
                </a:solidFill>
                <a:effectLst/>
                <a:latin typeface="Graphik"/>
              </a:rPr>
              <a:t> In this stage, teams identify the business requirement and collect end-user feedback. They create a project roadmap to maximize the business value and deliver the desired product during this stage.</a:t>
            </a:r>
          </a:p>
          <a:p>
            <a:pPr algn="l">
              <a:buFont typeface="+mj-lt"/>
              <a:buAutoNum type="arabicPeriod"/>
            </a:pPr>
            <a:r>
              <a:rPr lang="en-US" b="1" i="0" dirty="0">
                <a:solidFill>
                  <a:srgbClr val="000000"/>
                </a:solidFill>
                <a:effectLst/>
                <a:latin typeface="Graphik"/>
              </a:rPr>
              <a:t>Code:</a:t>
            </a:r>
            <a:r>
              <a:rPr lang="en-US" b="0" i="0" dirty="0">
                <a:solidFill>
                  <a:srgbClr val="000000"/>
                </a:solidFill>
                <a:effectLst/>
                <a:latin typeface="Graphik"/>
              </a:rPr>
              <a:t> The </a:t>
            </a:r>
            <a:r>
              <a:rPr lang="en-US" b="1" i="0" dirty="0">
                <a:solidFill>
                  <a:srgbClr val="000000"/>
                </a:solidFill>
                <a:effectLst/>
                <a:latin typeface="Graphik"/>
              </a:rPr>
              <a:t>code development</a:t>
            </a:r>
            <a:r>
              <a:rPr lang="en-US" b="0" i="0" dirty="0">
                <a:solidFill>
                  <a:srgbClr val="000000"/>
                </a:solidFill>
                <a:effectLst/>
                <a:latin typeface="Graphik"/>
              </a:rPr>
              <a:t> takes place at this stage. The development teams use some tools and plugins like </a:t>
            </a:r>
            <a:r>
              <a:rPr lang="en-US" b="0" i="1" dirty="0">
                <a:solidFill>
                  <a:srgbClr val="000000"/>
                </a:solidFill>
                <a:effectLst/>
                <a:latin typeface="Graphik"/>
              </a:rPr>
              <a:t>Git</a:t>
            </a:r>
            <a:r>
              <a:rPr lang="en-US" b="0" i="0" dirty="0">
                <a:solidFill>
                  <a:srgbClr val="000000"/>
                </a:solidFill>
                <a:effectLst/>
                <a:latin typeface="Graphik"/>
              </a:rPr>
              <a:t> to streamline the development process, which helps them avoid security flaws and lousy coding practices.</a:t>
            </a:r>
          </a:p>
          <a:p>
            <a:pPr algn="l">
              <a:buFont typeface="+mj-lt"/>
              <a:buAutoNum type="arabicPeriod"/>
            </a:pPr>
            <a:r>
              <a:rPr lang="en-US" b="1" i="0" dirty="0">
                <a:solidFill>
                  <a:srgbClr val="000000"/>
                </a:solidFill>
                <a:effectLst/>
                <a:latin typeface="Graphik"/>
              </a:rPr>
              <a:t>Build: </a:t>
            </a:r>
            <a:r>
              <a:rPr lang="en-US" b="0" i="0" dirty="0">
                <a:solidFill>
                  <a:srgbClr val="000000"/>
                </a:solidFill>
                <a:effectLst/>
                <a:latin typeface="Graphik"/>
              </a:rPr>
              <a:t>In this stage, once developers finish their task, they commit the code to the shared code repository using build tools like Maven and Gradle.</a:t>
            </a:r>
          </a:p>
          <a:p>
            <a:pPr algn="l">
              <a:buFont typeface="+mj-lt"/>
              <a:buAutoNum type="arabicPeriod"/>
            </a:pPr>
            <a:r>
              <a:rPr lang="en-US" b="1" i="0" dirty="0">
                <a:solidFill>
                  <a:srgbClr val="000000"/>
                </a:solidFill>
                <a:effectLst/>
                <a:latin typeface="Graphik"/>
              </a:rPr>
              <a:t>Test: </a:t>
            </a:r>
            <a:r>
              <a:rPr lang="en-US" b="0" i="0" dirty="0">
                <a:solidFill>
                  <a:srgbClr val="000000"/>
                </a:solidFill>
                <a:effectLst/>
                <a:latin typeface="Graphik"/>
              </a:rPr>
              <a:t>Once the build is ready, it is deployed to the test environment first to perform several types of testing like user acceptance test, security test, integration testing, performance testing, etc., using tools like JUnit, Selenium, etc., to ensure software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dirty="0"/>
          </a:p>
        </p:txBody>
      </p:sp>
    </p:spTree>
    <p:extLst>
      <p:ext uri="{BB962C8B-B14F-4D97-AF65-F5344CB8AC3E}">
        <p14:creationId xmlns:p14="http://schemas.microsoft.com/office/powerpoint/2010/main" val="316396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pPr algn="l" fontAlgn="base"/>
            <a:endParaRPr lang="en-US" b="0" i="0" dirty="0">
              <a:solidFill>
                <a:srgbClr val="000000"/>
              </a:solidFill>
              <a:effectLst/>
              <a:latin typeface="Helvetica Neue"/>
            </a:endParaRPr>
          </a:p>
          <a:p>
            <a:pPr algn="l" fontAlgn="base"/>
            <a:r>
              <a:rPr lang="en-US" b="0" i="0" dirty="0">
                <a:solidFill>
                  <a:srgbClr val="000000"/>
                </a:solidFill>
                <a:effectLst/>
                <a:latin typeface="Helvetica Neue"/>
              </a:rPr>
              <a:t>DevOps is an evolving philosophy and framework that encourages faster, better application development and faster release of new or revised software features or products to customers.</a:t>
            </a:r>
          </a:p>
          <a:p>
            <a:pPr algn="l" fontAlgn="base"/>
            <a:r>
              <a:rPr lang="en-US" b="0" i="0" dirty="0">
                <a:solidFill>
                  <a:srgbClr val="000000"/>
                </a:solidFill>
                <a:effectLst/>
                <a:latin typeface="Helvetica Neue"/>
              </a:rPr>
              <a:t>The practice of DevOps encourages smoother, continuous communication, collaboration, integration, visibility, and transparency between application development teams (Dev) and their IT operations team (Ops) counterparts.</a:t>
            </a:r>
          </a:p>
          <a:p>
            <a:pPr algn="l" fontAlgn="base"/>
            <a:r>
              <a:rPr lang="en-US" b="0" i="0" dirty="0">
                <a:solidFill>
                  <a:srgbClr val="000000"/>
                </a:solidFill>
                <a:effectLst/>
                <a:latin typeface="Helvetica Neue"/>
              </a:rPr>
              <a:t>This closer relationship between “Dev” and “Ops” permeates every phase of the DevOps lifecycle: from initial software planning to code, build, test, and release phases and on to deployment, operations, and ongoing monitoring. This relationship propels a continuous customer feedback loop of further improvement, development, testing, and deployment. One result of these efforts can be the more rapid, continual release of necessary feature changes or additions.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dirty="0"/>
          </a:p>
        </p:txBody>
      </p:sp>
    </p:spTree>
    <p:extLst>
      <p:ext uri="{BB962C8B-B14F-4D97-AF65-F5344CB8AC3E}">
        <p14:creationId xmlns:p14="http://schemas.microsoft.com/office/powerpoint/2010/main" val="3804060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pPr algn="l">
              <a:buFont typeface="+mj-lt"/>
              <a:buNone/>
            </a:pPr>
            <a:endParaRPr lang="en-US" b="0" i="0" dirty="0">
              <a:solidFill>
                <a:srgbClr val="000000"/>
              </a:solidFill>
              <a:effectLst/>
              <a:latin typeface="Graphik"/>
            </a:endParaRPr>
          </a:p>
          <a:p>
            <a:pPr algn="l">
              <a:buFont typeface="+mj-lt"/>
              <a:buNone/>
            </a:pPr>
            <a:r>
              <a:rPr lang="en-US" b="1" i="0" dirty="0">
                <a:solidFill>
                  <a:srgbClr val="000000"/>
                </a:solidFill>
                <a:effectLst/>
                <a:latin typeface="Graphik"/>
              </a:rPr>
              <a:t>5.Deploy:</a:t>
            </a:r>
            <a:r>
              <a:rPr lang="en-US" b="0" i="0" dirty="0">
                <a:solidFill>
                  <a:srgbClr val="000000"/>
                </a:solidFill>
                <a:effectLst/>
                <a:latin typeface="Graphik"/>
              </a:rPr>
              <a:t> In this stage, Infrastructure-as-Code helps build the production environment and then releases the build with the help of different tools.</a:t>
            </a:r>
          </a:p>
          <a:p>
            <a:pPr algn="l">
              <a:buFont typeface="+mj-lt"/>
              <a:buNone/>
            </a:pPr>
            <a:r>
              <a:rPr lang="en-US" b="1" i="0" dirty="0">
                <a:solidFill>
                  <a:srgbClr val="000000"/>
                </a:solidFill>
                <a:effectLst/>
                <a:latin typeface="Graphik"/>
              </a:rPr>
              <a:t>6.Operate: </a:t>
            </a:r>
            <a:r>
              <a:rPr lang="en-US" b="0" i="0" dirty="0">
                <a:solidFill>
                  <a:srgbClr val="000000"/>
                </a:solidFill>
                <a:effectLst/>
                <a:latin typeface="Graphik"/>
              </a:rPr>
              <a:t>The release is live now to use by customers. The operations team at this stage takes care of server configuring and provisioning using tools like Chef.</a:t>
            </a:r>
          </a:p>
          <a:p>
            <a:pPr algn="l">
              <a:buFont typeface="+mj-lt"/>
              <a:buNone/>
            </a:pPr>
            <a:r>
              <a:rPr lang="en-US" b="1" i="0" dirty="0">
                <a:solidFill>
                  <a:srgbClr val="000000"/>
                </a:solidFill>
                <a:effectLst/>
                <a:latin typeface="Graphik"/>
              </a:rPr>
              <a:t>7.Monitor: </a:t>
            </a:r>
            <a:r>
              <a:rPr lang="en-US" b="0" i="0" dirty="0">
                <a:solidFill>
                  <a:srgbClr val="000000"/>
                </a:solidFill>
                <a:effectLst/>
                <a:latin typeface="Graphik"/>
              </a:rPr>
              <a:t>In this stage, the DevOps pipeline is monitored based on data collected from customer behavior, application performance, etc. Monitoring the entire environment helps teams find the bottlenecks impacting the development and operations teams’ productivity.</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dirty="0"/>
          </a:p>
        </p:txBody>
      </p:sp>
    </p:spTree>
    <p:extLst>
      <p:ext uri="{BB962C8B-B14F-4D97-AF65-F5344CB8AC3E}">
        <p14:creationId xmlns:p14="http://schemas.microsoft.com/office/powerpoint/2010/main" val="493789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algn="l"/>
            <a:r>
              <a:rPr lang="en-US" b="0" i="0" dirty="0">
                <a:solidFill>
                  <a:srgbClr val="000000"/>
                </a:solidFill>
                <a:effectLst/>
                <a:latin typeface="Söhne"/>
              </a:rPr>
              <a:t>The discussion will focus on the usage and purpose of various tools in each phase of the DevOps lifecycle, highlighting specific functionalities and benefits. Tools such as Git for version control and Prometheus for monitoring will be covered, providing a practical understanding of DevOps tooling at an appropriate depth.</a:t>
            </a:r>
          </a:p>
          <a:p>
            <a:br>
              <a:rPr lang="en-US" b="0" i="0" dirty="0">
                <a:solidFill>
                  <a:srgbClr val="000000"/>
                </a:solidFill>
                <a:effectLst/>
                <a:latin typeface="Söhne"/>
              </a:rPr>
            </a:br>
            <a:endParaRPr lang="en-US" sz="1200"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dirty="0"/>
          </a:p>
        </p:txBody>
      </p:sp>
    </p:spTree>
    <p:extLst>
      <p:ext uri="{BB962C8B-B14F-4D97-AF65-F5344CB8AC3E}">
        <p14:creationId xmlns:p14="http://schemas.microsoft.com/office/powerpoint/2010/main" val="1400512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SCM Tools:</a:t>
            </a:r>
            <a:endParaRPr lang="en-US" dirty="0"/>
          </a:p>
          <a:p>
            <a:pPr>
              <a:buFont typeface="Arial" panose="020B0604020202020204" pitchFamily="34" charset="0"/>
              <a:buChar char="•"/>
            </a:pPr>
            <a:r>
              <a:rPr lang="en-US" b="1" dirty="0"/>
              <a:t>Examples</a:t>
            </a:r>
            <a:r>
              <a:rPr lang="en-US" dirty="0"/>
              <a:t>: Git, GitHub, Subversion, TFS, Mercurial.</a:t>
            </a:r>
          </a:p>
          <a:p>
            <a:pPr>
              <a:buFont typeface="Arial" panose="020B0604020202020204" pitchFamily="34" charset="0"/>
              <a:buChar char="•"/>
            </a:pPr>
            <a:r>
              <a:rPr lang="en-US" b="1" dirty="0"/>
              <a:t>Description</a:t>
            </a:r>
            <a:r>
              <a:rPr lang="en-US" dirty="0"/>
              <a:t>: For source code management (SCM), version control tools such as Git, GitHub, Subversion, TFS, and Mercurial are used.</a:t>
            </a:r>
          </a:p>
          <a:p>
            <a:pPr>
              <a:buFont typeface="Arial" panose="020B0604020202020204" pitchFamily="34" charset="0"/>
              <a:buChar char="•"/>
            </a:pPr>
            <a:r>
              <a:rPr lang="en-US" b="1" dirty="0"/>
              <a:t>Explanation</a:t>
            </a:r>
            <a:r>
              <a:rPr lang="en-US" dirty="0"/>
              <a:t>: This category includes tools that help manage changes to source code, track versions, and collaborate on code with team members.</a:t>
            </a:r>
          </a:p>
          <a:p>
            <a:r>
              <a:rPr lang="en-US" b="1" dirty="0"/>
              <a:t>Software Build Tools:</a:t>
            </a:r>
            <a:endParaRPr lang="en-US" dirty="0"/>
          </a:p>
          <a:p>
            <a:pPr>
              <a:buFont typeface="Arial" panose="020B0604020202020204" pitchFamily="34" charset="0"/>
              <a:buChar char="•"/>
            </a:pPr>
            <a:r>
              <a:rPr lang="en-US" b="1" dirty="0"/>
              <a:t>Examples</a:t>
            </a:r>
            <a:r>
              <a:rPr lang="en-US" dirty="0"/>
              <a:t>: Maven, Gradle, Ant, Grunt.</a:t>
            </a:r>
          </a:p>
          <a:p>
            <a:pPr>
              <a:buFont typeface="Arial" panose="020B0604020202020204" pitchFamily="34" charset="0"/>
              <a:buChar char="•"/>
            </a:pPr>
            <a:r>
              <a:rPr lang="en-US" b="1" dirty="0"/>
              <a:t>Description</a:t>
            </a:r>
            <a:r>
              <a:rPr lang="en-US" dirty="0"/>
              <a:t>: For automating the build process of an executable application from source code, software build tools such as Maven, Gradle, Ant, and Grunt are used.</a:t>
            </a:r>
          </a:p>
          <a:p>
            <a:pPr>
              <a:buFont typeface="Arial" panose="020B0604020202020204" pitchFamily="34" charset="0"/>
              <a:buChar char="•"/>
            </a:pPr>
            <a:r>
              <a:rPr lang="en-US" b="1" dirty="0"/>
              <a:t>Explanation</a:t>
            </a:r>
            <a:r>
              <a:rPr lang="en-US" dirty="0"/>
              <a:t>: This category includes tools that automate the process of compiling source code into executable applications, managing dependencies, and packaging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dirty="0"/>
          </a:p>
        </p:txBody>
      </p:sp>
    </p:spTree>
    <p:extLst>
      <p:ext uri="{BB962C8B-B14F-4D97-AF65-F5344CB8AC3E}">
        <p14:creationId xmlns:p14="http://schemas.microsoft.com/office/powerpoint/2010/main" val="2033739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b="1" dirty="0"/>
              <a:t>Testing Tools:</a:t>
            </a:r>
            <a:endParaRPr lang="en-US" dirty="0"/>
          </a:p>
          <a:p>
            <a:pPr>
              <a:buFont typeface="Arial" panose="020B0604020202020204" pitchFamily="34" charset="0"/>
              <a:buChar char="•"/>
            </a:pPr>
            <a:r>
              <a:rPr lang="en-US" b="1" dirty="0"/>
              <a:t>Examples</a:t>
            </a:r>
            <a:r>
              <a:rPr lang="en-US" dirty="0"/>
              <a:t>: Selenium, TestNG, JUnit.</a:t>
            </a:r>
          </a:p>
          <a:p>
            <a:pPr>
              <a:buFont typeface="Arial" panose="020B0604020202020204" pitchFamily="34" charset="0"/>
              <a:buChar char="•"/>
            </a:pPr>
            <a:r>
              <a:rPr lang="en-US" b="1" dirty="0"/>
              <a:t>Description</a:t>
            </a:r>
            <a:r>
              <a:rPr lang="en-US" dirty="0"/>
              <a:t>: In the continuous testing phase, the built software is continuously tested for bugs using testing tools such as Selenium, TestNG, and JUnit.</a:t>
            </a:r>
          </a:p>
          <a:p>
            <a:pPr>
              <a:buFont typeface="Arial" panose="020B0604020202020204" pitchFamily="34" charset="0"/>
              <a:buChar char="•"/>
            </a:pPr>
            <a:r>
              <a:rPr lang="en-US" b="1" dirty="0"/>
              <a:t>Explanation</a:t>
            </a:r>
            <a:r>
              <a:rPr lang="en-US" dirty="0"/>
              <a:t>: This category includes tools that automate the testing process, ensuring that code changes do not introduce new bugs and that the software maintains high quality.</a:t>
            </a:r>
          </a:p>
          <a:p>
            <a:r>
              <a:rPr lang="en-US" b="1" dirty="0"/>
              <a:t>Integration Tools:</a:t>
            </a:r>
            <a:endParaRPr lang="en-US" dirty="0"/>
          </a:p>
          <a:p>
            <a:pPr>
              <a:buFont typeface="Arial" panose="020B0604020202020204" pitchFamily="34" charset="0"/>
              <a:buChar char="•"/>
            </a:pPr>
            <a:r>
              <a:rPr lang="en-US" b="1" dirty="0"/>
              <a:t>Examples</a:t>
            </a:r>
            <a:r>
              <a:rPr lang="en-US" dirty="0"/>
              <a:t>: Jenkins</a:t>
            </a:r>
          </a:p>
          <a:p>
            <a:pPr>
              <a:buFont typeface="Arial" panose="020B0604020202020204" pitchFamily="34" charset="0"/>
              <a:buChar char="•"/>
            </a:pPr>
            <a:r>
              <a:rPr lang="en-US" b="1" dirty="0"/>
              <a:t>Description</a:t>
            </a:r>
            <a:r>
              <a:rPr lang="en-US" dirty="0"/>
              <a:t>: CI/CD pipelines are created for procuring updated source code and constructing the build into .exe format using tools such as Jenkins.</a:t>
            </a:r>
          </a:p>
          <a:p>
            <a:pPr>
              <a:buFont typeface="Arial" panose="020B0604020202020204" pitchFamily="34" charset="0"/>
              <a:buChar char="•"/>
            </a:pPr>
            <a:r>
              <a:rPr lang="en-US" b="1" dirty="0"/>
              <a:t>Explanation</a:t>
            </a:r>
            <a:r>
              <a:rPr lang="en-US" dirty="0"/>
              <a:t>: This category includes tools that automate the integration and deployment process, enabling continuous integration (CI) and continuous delivery (CD) by managing the build and release pipelines.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dirty="0"/>
          </a:p>
        </p:txBody>
      </p:sp>
    </p:spTree>
    <p:extLst>
      <p:ext uri="{BB962C8B-B14F-4D97-AF65-F5344CB8AC3E}">
        <p14:creationId xmlns:p14="http://schemas.microsoft.com/office/powerpoint/2010/main" val="278352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CMT and Deployment Tools:</a:t>
            </a:r>
            <a:endParaRPr lang="en-US" dirty="0"/>
          </a:p>
          <a:p>
            <a:pPr>
              <a:buFont typeface="Arial" panose="020B0604020202020204" pitchFamily="34" charset="0"/>
              <a:buChar char="•"/>
            </a:pPr>
            <a:r>
              <a:rPr lang="en-US" b="1" dirty="0"/>
              <a:t>Examples</a:t>
            </a:r>
            <a:r>
              <a:rPr lang="en-US" dirty="0"/>
              <a:t>: Jenkins, AWS Code Deploy, Chef, Puppet, Ansible, Terraform.</a:t>
            </a:r>
          </a:p>
          <a:p>
            <a:pPr>
              <a:buFont typeface="Arial" panose="020B0604020202020204" pitchFamily="34" charset="0"/>
              <a:buChar char="•"/>
            </a:pPr>
            <a:r>
              <a:rPr lang="en-US" b="1" dirty="0"/>
              <a:t>Description</a:t>
            </a:r>
            <a:r>
              <a:rPr lang="en-US" dirty="0"/>
              <a:t>: For the deployment and operations phase, CMT and automation tools such as Jenkins, AWS Code Deploy, Chef, Puppet, Ansible, and Terraform are used.</a:t>
            </a:r>
          </a:p>
          <a:p>
            <a:pPr>
              <a:buFont typeface="Arial" panose="020B0604020202020204" pitchFamily="34" charset="0"/>
              <a:buChar char="•"/>
            </a:pPr>
            <a:r>
              <a:rPr lang="en-US" b="1" dirty="0"/>
              <a:t>Explanation</a:t>
            </a:r>
            <a:r>
              <a:rPr lang="en-US" dirty="0"/>
              <a:t>: This category includes tools that help automate the deployment process, manage configurations, and orchestrate infrastructure, ensuring consistent and reliable deployments.</a:t>
            </a:r>
          </a:p>
          <a:p>
            <a:pPr>
              <a:buFont typeface="Arial" panose="020B0604020202020204" pitchFamily="34" charset="0"/>
              <a:buNone/>
            </a:pPr>
            <a:r>
              <a:rPr lang="en-US" b="1" dirty="0"/>
              <a:t>Monitoring Tools:</a:t>
            </a:r>
            <a:endParaRPr lang="en-US" dirty="0"/>
          </a:p>
          <a:p>
            <a:pPr>
              <a:buFont typeface="Arial" panose="020B0604020202020204" pitchFamily="34" charset="0"/>
              <a:buChar char="•"/>
            </a:pPr>
            <a:r>
              <a:rPr lang="en-US" b="1" dirty="0"/>
              <a:t>Examples</a:t>
            </a:r>
            <a:r>
              <a:rPr lang="en-US" dirty="0"/>
              <a:t>: Nagios, Grafana, Prometheus.</a:t>
            </a:r>
          </a:p>
          <a:p>
            <a:pPr>
              <a:buFont typeface="Arial" panose="020B0604020202020204" pitchFamily="34" charset="0"/>
              <a:buChar char="•"/>
            </a:pPr>
            <a:r>
              <a:rPr lang="en-US" b="1" dirty="0"/>
              <a:t>Description</a:t>
            </a:r>
            <a:r>
              <a:rPr lang="en-US" dirty="0"/>
              <a:t>: For monitoring system performance and productivity (to reduce or even eliminate downtime), monitoring tools such as Nagios, Grafana, and Prometheus are used.</a:t>
            </a:r>
          </a:p>
          <a:p>
            <a:pPr>
              <a:buFont typeface="Arial" panose="020B0604020202020204" pitchFamily="34" charset="0"/>
              <a:buChar char="•"/>
            </a:pPr>
            <a:r>
              <a:rPr lang="en-US" b="1" dirty="0"/>
              <a:t>Explanation</a:t>
            </a:r>
            <a:r>
              <a:rPr lang="en-US" dirty="0"/>
              <a:t>: This category includes tools that provide real-time monitoring and alerting capabilities, helping teams track system performance, detect issues, and ensure high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dirty="0"/>
          </a:p>
        </p:txBody>
      </p:sp>
    </p:spTree>
    <p:extLst>
      <p:ext uri="{BB962C8B-B14F-4D97-AF65-F5344CB8AC3E}">
        <p14:creationId xmlns:p14="http://schemas.microsoft.com/office/powerpoint/2010/main" val="3643256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Containerization Tools:</a:t>
            </a:r>
            <a:endParaRPr lang="en-US" dirty="0"/>
          </a:p>
          <a:p>
            <a:pPr>
              <a:buFont typeface="Arial" panose="020B0604020202020204" pitchFamily="34" charset="0"/>
              <a:buChar char="•"/>
            </a:pPr>
            <a:r>
              <a:rPr lang="en-US" b="1" dirty="0"/>
              <a:t>Examples</a:t>
            </a:r>
            <a:r>
              <a:rPr lang="en-US" dirty="0"/>
              <a:t>: Docker, Kubernetes.</a:t>
            </a:r>
          </a:p>
          <a:p>
            <a:pPr>
              <a:buFont typeface="Arial" panose="020B0604020202020204" pitchFamily="34" charset="0"/>
              <a:buChar char="•"/>
            </a:pPr>
            <a:r>
              <a:rPr lang="en-US" b="1" dirty="0"/>
              <a:t>Description</a:t>
            </a:r>
            <a:r>
              <a:rPr lang="en-US" dirty="0"/>
              <a:t>: For packaging an application with its required libraries, frameworks, and configuration files to efficiently run it in various computing environments, containerization tools such as Docker and Kubernetes are used.</a:t>
            </a:r>
          </a:p>
          <a:p>
            <a:pPr>
              <a:buFont typeface="Arial" panose="020B0604020202020204" pitchFamily="34" charset="0"/>
              <a:buChar char="•"/>
            </a:pPr>
            <a:r>
              <a:rPr lang="en-US" b="1" dirty="0"/>
              <a:t>Explanation</a:t>
            </a:r>
            <a:r>
              <a:rPr lang="en-US" dirty="0"/>
              <a:t>: This category includes tools that enable the packaging and deployment of applications in a consistent and portable manner, ensuring they run reliably across different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37</a:t>
            </a:fld>
            <a:endParaRPr lang="en-US" dirty="0"/>
          </a:p>
        </p:txBody>
      </p:sp>
    </p:spTree>
    <p:extLst>
      <p:ext uri="{BB962C8B-B14F-4D97-AF65-F5344CB8AC3E}">
        <p14:creationId xmlns:p14="http://schemas.microsoft.com/office/powerpoint/2010/main" val="91545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a1573042c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gca1573042c_0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Though these are some major companies, provide more examples which industries and companies use DevOps</a:t>
            </a:r>
          </a:p>
          <a:p>
            <a:pPr marL="0" lvl="0" indent="0" algn="l" rtl="0">
              <a:lnSpc>
                <a:spcPct val="100000"/>
              </a:lnSpc>
              <a:spcBef>
                <a:spcPts val="0"/>
              </a:spcBef>
              <a:spcAft>
                <a:spcPts val="0"/>
              </a:spcAft>
              <a:buSzPts val="1400"/>
              <a:buNone/>
            </a:pPr>
            <a:endParaRPr dirty="0"/>
          </a:p>
        </p:txBody>
      </p:sp>
      <p:sp>
        <p:nvSpPr>
          <p:cNvPr id="597" name="Google Shape;597;gca1573042c_0_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dirty="0"/>
          </a:p>
        </p:txBody>
      </p:sp>
    </p:spTree>
    <p:extLst>
      <p:ext uri="{BB962C8B-B14F-4D97-AF65-F5344CB8AC3E}">
        <p14:creationId xmlns:p14="http://schemas.microsoft.com/office/powerpoint/2010/main" val="1955034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dirty="0"/>
          </a:p>
        </p:txBody>
      </p:sp>
    </p:spTree>
    <p:extLst>
      <p:ext uri="{BB962C8B-B14F-4D97-AF65-F5344CB8AC3E}">
        <p14:creationId xmlns:p14="http://schemas.microsoft.com/office/powerpoint/2010/main" val="2076293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dirty="0"/>
          </a:p>
        </p:txBody>
      </p:sp>
    </p:spTree>
    <p:extLst>
      <p:ext uri="{BB962C8B-B14F-4D97-AF65-F5344CB8AC3E}">
        <p14:creationId xmlns:p14="http://schemas.microsoft.com/office/powerpoint/2010/main" val="1333043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41</a:t>
            </a:fld>
            <a:endParaRPr lang="en-US" dirty="0"/>
          </a:p>
        </p:txBody>
      </p:sp>
    </p:spTree>
    <p:extLst>
      <p:ext uri="{BB962C8B-B14F-4D97-AF65-F5344CB8AC3E}">
        <p14:creationId xmlns:p14="http://schemas.microsoft.com/office/powerpoint/2010/main" val="41220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US" dirty="0"/>
          </a:p>
          <a:p>
            <a:r>
              <a:rPr lang="en-US" dirty="0"/>
              <a:t>Speed: DevOps accelerates workflow speed, enhancing response time and deployment efficiency.</a:t>
            </a:r>
          </a:p>
          <a:p>
            <a:r>
              <a:rPr lang="en-US" dirty="0"/>
              <a:t>Efficiency: Improved efficiency in transitions and task management leads to smoother operations in the DevOps pipeline.</a:t>
            </a:r>
          </a:p>
          <a:p>
            <a:r>
              <a:rPr lang="en-US" dirty="0"/>
              <a:t>Communication: Enhanced communication within teams fosters better collaboration and outcomes in software development.</a:t>
            </a:r>
          </a:p>
          <a:p>
            <a:r>
              <a:rPr lang="en-US" dirty="0"/>
              <a:t>Reliability: Increased reliability ensures consistent delivery of projects, meeting deadlines and requirements.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dirty="0"/>
          </a:p>
        </p:txBody>
      </p:sp>
    </p:spTree>
    <p:extLst>
      <p:ext uri="{BB962C8B-B14F-4D97-AF65-F5344CB8AC3E}">
        <p14:creationId xmlns:p14="http://schemas.microsoft.com/office/powerpoint/2010/main" val="95549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42</a:t>
            </a:fld>
            <a:endParaRPr lang="en-US" dirty="0"/>
          </a:p>
        </p:txBody>
      </p:sp>
    </p:spTree>
    <p:extLst>
      <p:ext uri="{BB962C8B-B14F-4D97-AF65-F5344CB8AC3E}">
        <p14:creationId xmlns:p14="http://schemas.microsoft.com/office/powerpoint/2010/main" val="2599560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43</a:t>
            </a:fld>
            <a:endParaRPr lang="en-US" dirty="0"/>
          </a:p>
        </p:txBody>
      </p:sp>
    </p:spTree>
    <p:extLst>
      <p:ext uri="{BB962C8B-B14F-4D97-AF65-F5344CB8AC3E}">
        <p14:creationId xmlns:p14="http://schemas.microsoft.com/office/powerpoint/2010/main" val="1755074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44</a:t>
            </a:fld>
            <a:endParaRPr lang="en-US" dirty="0"/>
          </a:p>
        </p:txBody>
      </p:sp>
    </p:spTree>
    <p:extLst>
      <p:ext uri="{BB962C8B-B14F-4D97-AF65-F5344CB8AC3E}">
        <p14:creationId xmlns:p14="http://schemas.microsoft.com/office/powerpoint/2010/main" val="757844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endParaRPr lang="en-US" b="1" dirty="0">
              <a:cs typeface="Calibri"/>
            </a:endParaRPr>
          </a:p>
          <a:p>
            <a:endParaRPr lang="en-IN" b="1" dirty="0"/>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endParaRPr lang="en-IN" b="1" dirty="0">
              <a:cs typeface="Calibri"/>
            </a:endParaRPr>
          </a:p>
          <a:p>
            <a:r>
              <a:rPr lang="en-IN" b="1" dirty="0">
                <a:cs typeface="Calibri"/>
              </a:rPr>
              <a:t>Correct Answer: </a:t>
            </a:r>
            <a:r>
              <a:rPr lang="en-US" b="1" dirty="0">
                <a:cs typeface="Calibri"/>
              </a:rPr>
              <a:t>D) Ansible</a:t>
            </a:r>
          </a:p>
          <a:p>
            <a:endParaRPr lang="en-IN" b="1" dirty="0">
              <a:cs typeface="Calibri"/>
            </a:endParaRPr>
          </a:p>
          <a:p>
            <a:pPr algn="l">
              <a:buFont typeface="+mj-lt"/>
              <a:buNone/>
            </a:pPr>
            <a:r>
              <a:rPr lang="en-IN" b="1" dirty="0">
                <a:cs typeface="Calibri"/>
              </a:rPr>
              <a:t>Explanation: </a:t>
            </a:r>
            <a:r>
              <a:rPr lang="en-US" b="0" i="0" dirty="0">
                <a:solidFill>
                  <a:srgbClr val="0D0D0D"/>
                </a:solidFill>
                <a:effectLst/>
                <a:latin typeface="Söhne"/>
              </a:rPr>
              <a:t>Ansible is commonly used for configuration management in DevOps architecture due to its simplicity, agentless architecture, and robust automation capabilities.</a:t>
            </a:r>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45</a:t>
            </a:fld>
            <a:endParaRPr lang="en-US" dirty="0"/>
          </a:p>
        </p:txBody>
      </p:sp>
    </p:spTree>
    <p:extLst>
      <p:ext uri="{BB962C8B-B14F-4D97-AF65-F5344CB8AC3E}">
        <p14:creationId xmlns:p14="http://schemas.microsoft.com/office/powerpoint/2010/main" val="3195704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cs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introduce DevSecOps.</a:t>
            </a:r>
          </a:p>
          <a:p>
            <a:endParaRPr lang="en-IN" dirty="0"/>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46</a:t>
            </a:fld>
            <a:endParaRPr lang="en-US" dirty="0"/>
          </a:p>
        </p:txBody>
      </p:sp>
    </p:spTree>
    <p:extLst>
      <p:ext uri="{BB962C8B-B14F-4D97-AF65-F5344CB8AC3E}">
        <p14:creationId xmlns:p14="http://schemas.microsoft.com/office/powerpoint/2010/main" val="3464515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algn="l"/>
            <a:r>
              <a:rPr lang="en-US" b="0" i="0" dirty="0">
                <a:solidFill>
                  <a:srgbClr val="666666"/>
                </a:solidFill>
                <a:effectLst/>
                <a:latin typeface="Arial" panose="020B0604020202020204" pitchFamily="34" charset="0"/>
              </a:rPr>
              <a:t>DevSecOps (development plus security plus operations) is an approach that combines application development, security, operations and infrastructure as code (</a:t>
            </a:r>
            <a:r>
              <a:rPr lang="en-US" b="0" i="0" u="sng" dirty="0">
                <a:solidFill>
                  <a:srgbClr val="007CAD"/>
                </a:solidFill>
                <a:effectLst/>
                <a:latin typeface="Arial" panose="020B0604020202020204" pitchFamily="34" charset="0"/>
                <a:hlinkClick r:id="rId3"/>
              </a:rPr>
              <a:t>IaC</a:t>
            </a:r>
            <a:r>
              <a:rPr lang="en-US" b="0" i="0" dirty="0">
                <a:solidFill>
                  <a:srgbClr val="666666"/>
                </a:solidFill>
                <a:effectLst/>
                <a:latin typeface="Arial" panose="020B0604020202020204" pitchFamily="34" charset="0"/>
              </a:rPr>
              <a:t>) in an automated continuous integration/continuous delivery (</a:t>
            </a:r>
            <a:r>
              <a:rPr lang="en-US" b="0" i="0" u="sng" dirty="0">
                <a:solidFill>
                  <a:srgbClr val="007CAD"/>
                </a:solidFill>
                <a:effectLst/>
                <a:latin typeface="Arial" panose="020B0604020202020204" pitchFamily="34" charset="0"/>
                <a:hlinkClick r:id="rId4"/>
              </a:rPr>
              <a:t>CI</a:t>
            </a:r>
            <a:r>
              <a:rPr lang="en-US" b="0" i="0" dirty="0">
                <a:solidFill>
                  <a:srgbClr val="666666"/>
                </a:solidFill>
                <a:effectLst/>
                <a:latin typeface="Arial" panose="020B0604020202020204" pitchFamily="34" charset="0"/>
              </a:rPr>
              <a:t>/</a:t>
            </a:r>
            <a:r>
              <a:rPr lang="en-US" b="0" i="0" u="sng" dirty="0">
                <a:solidFill>
                  <a:srgbClr val="007CAD"/>
                </a:solidFill>
                <a:effectLst/>
                <a:latin typeface="Arial" panose="020B0604020202020204" pitchFamily="34" charset="0"/>
                <a:hlinkClick r:id="rId5"/>
              </a:rPr>
              <a:t>CD</a:t>
            </a:r>
            <a:r>
              <a:rPr lang="en-US" b="0" i="0" dirty="0">
                <a:solidFill>
                  <a:srgbClr val="666666"/>
                </a:solidFill>
                <a:effectLst/>
                <a:latin typeface="Arial" panose="020B0604020202020204" pitchFamily="34" charset="0"/>
              </a:rPr>
              <a:t>) pipeline.</a:t>
            </a:r>
          </a:p>
          <a:p>
            <a:pPr algn="l"/>
            <a:r>
              <a:rPr lang="en-US" b="0" i="0" dirty="0">
                <a:solidFill>
                  <a:srgbClr val="666666"/>
                </a:solidFill>
                <a:effectLst/>
                <a:latin typeface="Arial" panose="020B0604020202020204" pitchFamily="34" charset="0"/>
              </a:rPr>
              <a:t>The main objective of DevSecOps is to </a:t>
            </a:r>
            <a:r>
              <a:rPr lang="en-US" b="0" i="0" u="sng" dirty="0">
                <a:solidFill>
                  <a:srgbClr val="007CAD"/>
                </a:solidFill>
                <a:effectLst/>
                <a:latin typeface="Arial" panose="020B0604020202020204" pitchFamily="34" charset="0"/>
                <a:hlinkClick r:id="rId6"/>
              </a:rPr>
              <a:t>automate, monitor and apply security</a:t>
            </a:r>
            <a:r>
              <a:rPr lang="en-US" b="0" i="0" dirty="0">
                <a:solidFill>
                  <a:srgbClr val="666666"/>
                </a:solidFill>
                <a:effectLst/>
                <a:latin typeface="Arial" panose="020B0604020202020204" pitchFamily="34" charset="0"/>
              </a:rPr>
              <a:t> at all phases of the software lifecycle: plan, develop, build, test, release, deliver, deploy, operate and monitor. Applying security at every stage of the software development process supports CI/CD, reduces the cost of compliance and enables faster software delivery.</a:t>
            </a:r>
          </a:p>
          <a:p>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47</a:t>
            </a:fld>
            <a:endParaRPr lang="en-US" dirty="0"/>
          </a:p>
        </p:txBody>
      </p:sp>
    </p:spTree>
    <p:extLst>
      <p:ext uri="{BB962C8B-B14F-4D97-AF65-F5344CB8AC3E}">
        <p14:creationId xmlns:p14="http://schemas.microsoft.com/office/powerpoint/2010/main" val="157182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DevOps Venn Diagram:</a:t>
            </a:r>
            <a:endParaRPr lang="en-US" dirty="0"/>
          </a:p>
          <a:p>
            <a:pPr>
              <a:buFont typeface="Arial" panose="020B0604020202020204" pitchFamily="34" charset="0"/>
              <a:buChar char="•"/>
            </a:pPr>
            <a:r>
              <a:rPr lang="en-US" b="1" dirty="0"/>
              <a:t>Components</a:t>
            </a:r>
            <a:r>
              <a:rPr lang="en-US" dirty="0"/>
              <a:t>: Development, IT Operations, Application Delivery.</a:t>
            </a:r>
          </a:p>
          <a:p>
            <a:pPr>
              <a:buFont typeface="Arial" panose="020B0604020202020204" pitchFamily="34" charset="0"/>
              <a:buChar char="•"/>
            </a:pPr>
            <a:r>
              <a:rPr lang="en-US" b="1" dirty="0"/>
              <a:t>Overlap</a:t>
            </a:r>
            <a:r>
              <a:rPr lang="en-US" dirty="0"/>
              <a:t>: The intersection area shows the collaboration between development, IT operations, and application delivery in the DevOps approach.</a:t>
            </a:r>
          </a:p>
          <a:p>
            <a:pPr>
              <a:buFont typeface="Arial" panose="020B0604020202020204" pitchFamily="34" charset="0"/>
              <a:buChar char="•"/>
            </a:pPr>
            <a:r>
              <a:rPr lang="en-US" b="1" dirty="0"/>
              <a:t>Explanation</a:t>
            </a:r>
            <a:r>
              <a:rPr lang="en-US" dirty="0"/>
              <a:t>: This diagram illustrates how DevOps integrates development and operations to enhance application delivery through continuous integration, continuous delivery, and collaboration.</a:t>
            </a:r>
          </a:p>
          <a:p>
            <a:r>
              <a:rPr lang="en-US" b="1" dirty="0"/>
              <a:t>DevSecOps Venn Diagram:</a:t>
            </a:r>
            <a:endParaRPr lang="en-US" dirty="0"/>
          </a:p>
          <a:p>
            <a:pPr>
              <a:buFont typeface="Arial" panose="020B0604020202020204" pitchFamily="34" charset="0"/>
              <a:buChar char="•"/>
            </a:pPr>
            <a:r>
              <a:rPr lang="en-US" b="1" dirty="0"/>
              <a:t>Components</a:t>
            </a:r>
            <a:r>
              <a:rPr lang="en-US" dirty="0"/>
              <a:t>: Development, IT Operations, Application Delivery, Security.</a:t>
            </a:r>
          </a:p>
          <a:p>
            <a:pPr>
              <a:buFont typeface="Arial" panose="020B0604020202020204" pitchFamily="34" charset="0"/>
              <a:buChar char="•"/>
            </a:pPr>
            <a:r>
              <a:rPr lang="en-US" b="1" dirty="0"/>
              <a:t>Overlap</a:t>
            </a:r>
            <a:r>
              <a:rPr lang="en-US" dirty="0"/>
              <a:t>: The intersection area includes security, showing that DevSecOps incorporates security practices into the DevOps workflow.</a:t>
            </a:r>
          </a:p>
          <a:p>
            <a:pPr>
              <a:buFont typeface="Arial" panose="020B0604020202020204" pitchFamily="34" charset="0"/>
              <a:buChar char="•"/>
            </a:pPr>
            <a:r>
              <a:rPr lang="en-US" b="1" dirty="0"/>
              <a:t>Explanation</a:t>
            </a:r>
            <a:r>
              <a:rPr lang="en-US" dirty="0"/>
              <a:t>: This diagram highlights how DevSecOps builds on DevOps by adding security as an integral part of the development and operations processes, ensuring that security is addressed throughout the development lifecycle.</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48</a:t>
            </a:fld>
            <a:endParaRPr lang="en-US" dirty="0"/>
          </a:p>
        </p:txBody>
      </p:sp>
    </p:spTree>
    <p:extLst>
      <p:ext uri="{BB962C8B-B14F-4D97-AF65-F5344CB8AC3E}">
        <p14:creationId xmlns:p14="http://schemas.microsoft.com/office/powerpoint/2010/main" val="1690347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0" i="0" dirty="0">
                <a:solidFill>
                  <a:srgbClr val="0D0D0D"/>
                </a:solidFill>
                <a:effectLst/>
                <a:latin typeface="Söhne"/>
              </a:rPr>
              <a:t>DevOps emphasizes collaboration between development and operations for automated software delivery, while DevSecOps integrates security practices throughout the development lifecycle alongside DevOps processes. DevSecOps ensures security is not a separate phase but part of the entire development process, with security checks and controls integrated into the CI/CD pipeline for secure software delivery. Both methodologies aim for faster delivery, reliability, and a culture of continuous improvement, with DevSecOps adding a specific focus on proactive risk management and security automation.</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49</a:t>
            </a:fld>
            <a:endParaRPr lang="en-US" dirty="0"/>
          </a:p>
        </p:txBody>
      </p:sp>
    </p:spTree>
    <p:extLst>
      <p:ext uri="{BB962C8B-B14F-4D97-AF65-F5344CB8AC3E}">
        <p14:creationId xmlns:p14="http://schemas.microsoft.com/office/powerpoint/2010/main" val="2542103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Collective Responsibility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security office plays a commanding and guiding role in leveraging information security across the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Collaboration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DevSecOps practices put much more value in security than confrontation. Therefore, you must ensure collaborative and knowledge-based culture across your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Logical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use the digital security and privacy model, which is a framework agnostic one ensuring application development safety, developing integrity towards data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50</a:t>
            </a:fld>
            <a:endParaRPr lang="en-US" dirty="0"/>
          </a:p>
        </p:txBody>
      </p:sp>
    </p:spTree>
    <p:extLst>
      <p:ext uri="{BB962C8B-B14F-4D97-AF65-F5344CB8AC3E}">
        <p14:creationId xmlns:p14="http://schemas.microsoft.com/office/powerpoint/2010/main" val="4171710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Bridging gap between compliance and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reason behind addressing the compliance and development gap is to find out suitable controls necessary to translate into required software measures.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Automation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Automated security processes can bring better efficiency, reduced workloads, and regular quality checks across the production pipeline. It also cuts the extra labour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Measure, Manage, Address, and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software development-related, and post-delivery related results must be measured, managed, addressed, and executed by skilled and expert people.</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51</a:t>
            </a:fld>
            <a:endParaRPr lang="en-US" dirty="0"/>
          </a:p>
        </p:txBody>
      </p:sp>
    </p:spTree>
    <p:extLst>
      <p:ext uri="{BB962C8B-B14F-4D97-AF65-F5344CB8AC3E}">
        <p14:creationId xmlns:p14="http://schemas.microsoft.com/office/powerpoint/2010/main" val="195999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US" dirty="0"/>
          </a:p>
          <a:p>
            <a:r>
              <a:rPr lang="en-US" dirty="0"/>
              <a:t>Quality: DevOps naturally enhances project quality through iterative improvements and pain point resolutions.</a:t>
            </a:r>
          </a:p>
          <a:p>
            <a:r>
              <a:rPr lang="en-US" dirty="0"/>
              <a:t>Consistency: The iterative nature of DevOps promotes consistency in workflow and results.</a:t>
            </a:r>
          </a:p>
          <a:p>
            <a:r>
              <a:rPr lang="en-US" dirty="0"/>
              <a:t>Agility: Agility enables proactive responses to changes, saving time and enhancing planning effectiveness.</a:t>
            </a:r>
          </a:p>
          <a:p>
            <a:r>
              <a:rPr lang="en-US" dirty="0"/>
              <a:t>Adaptability: Adaptability ensures organizations can respond effectively to real-time changes and issues in the DevOps process.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dirty="0"/>
          </a:p>
        </p:txBody>
      </p:sp>
    </p:spTree>
    <p:extLst>
      <p:ext uri="{BB962C8B-B14F-4D97-AF65-F5344CB8AC3E}">
        <p14:creationId xmlns:p14="http://schemas.microsoft.com/office/powerpoint/2010/main" val="801688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algn="l">
              <a:buFont typeface="+mj-lt"/>
              <a:buAutoNum type="arabicPeriod"/>
            </a:pPr>
            <a:r>
              <a:rPr lang="en-US" b="0" i="0" dirty="0">
                <a:solidFill>
                  <a:srgbClr val="000000"/>
                </a:solidFill>
                <a:effectLst/>
                <a:latin typeface="Söhne"/>
              </a:rPr>
              <a:t>Scan git repositories: Identifying potential credentials leakage.</a:t>
            </a:r>
          </a:p>
          <a:p>
            <a:pPr algn="l">
              <a:buFont typeface="+mj-lt"/>
              <a:buAutoNum type="arabicPeriod"/>
            </a:pPr>
            <a:r>
              <a:rPr lang="en-US" b="0" i="0" dirty="0">
                <a:solidFill>
                  <a:srgbClr val="000000"/>
                </a:solidFill>
                <a:effectLst/>
                <a:latin typeface="Söhne"/>
              </a:rPr>
              <a:t>SAST (Static Application Security Test): Analyzing code for security vulnerabilities.</a:t>
            </a:r>
          </a:p>
          <a:p>
            <a:pPr algn="l">
              <a:buFont typeface="+mj-lt"/>
              <a:buAutoNum type="arabicPeriod"/>
            </a:pPr>
            <a:r>
              <a:rPr lang="en-US" b="0" i="0" dirty="0">
                <a:solidFill>
                  <a:srgbClr val="000000"/>
                </a:solidFill>
                <a:effectLst/>
                <a:latin typeface="Söhne"/>
              </a:rPr>
              <a:t>SCA (Software Composition Analysis): Identifying and managing third-party component vulnerabilities.</a:t>
            </a:r>
          </a:p>
          <a:p>
            <a:pPr algn="l">
              <a:buFont typeface="+mj-lt"/>
              <a:buAutoNum type="arabicPeriod"/>
            </a:pPr>
            <a:r>
              <a:rPr lang="en-US" b="0" i="0" dirty="0">
                <a:solidFill>
                  <a:srgbClr val="000000"/>
                </a:solidFill>
                <a:effectLst/>
                <a:latin typeface="Söhne"/>
              </a:rPr>
              <a:t>IAST (Interactive Application Security Testing): Evaluating application security during runtime.</a:t>
            </a:r>
          </a:p>
          <a:p>
            <a:pPr algn="l">
              <a:buFont typeface="+mj-lt"/>
              <a:buAutoNum type="arabicPeriod"/>
            </a:pPr>
            <a:r>
              <a:rPr lang="en-US" b="0" i="0" dirty="0">
                <a:solidFill>
                  <a:srgbClr val="000000"/>
                </a:solidFill>
                <a:effectLst/>
                <a:latin typeface="Söhne"/>
              </a:rPr>
              <a:t>DAST (Dynamic Application Security Test): Testing application security through simulated attacks.</a:t>
            </a:r>
          </a:p>
          <a:p>
            <a:pPr algn="l">
              <a:buFont typeface="+mj-lt"/>
              <a:buAutoNum type="arabicPeriod"/>
            </a:pPr>
            <a:r>
              <a:rPr lang="en-US" b="0" i="0" dirty="0">
                <a:solidFill>
                  <a:srgbClr val="000000"/>
                </a:solidFill>
                <a:effectLst/>
                <a:latin typeface="Söhne"/>
              </a:rPr>
              <a:t>IaC Scanning: Checking Terraform and HelmChart code for misconfigurations.</a:t>
            </a:r>
          </a:p>
          <a:p>
            <a:pPr algn="l">
              <a:buFont typeface="+mj-lt"/>
              <a:buAutoNum type="arabicPeriod"/>
            </a:pPr>
            <a:r>
              <a:rPr lang="en-US" b="0" i="0" dirty="0">
                <a:solidFill>
                  <a:srgbClr val="000000"/>
                </a:solidFill>
                <a:effectLst/>
                <a:latin typeface="Söhne"/>
              </a:rPr>
              <a:t>Infrastructure scanning: Assessing infrastructure components for security risks.</a:t>
            </a:r>
          </a:p>
          <a:p>
            <a:pPr algn="l">
              <a:buFont typeface="+mj-lt"/>
              <a:buAutoNum type="arabicPeriod"/>
            </a:pPr>
            <a:r>
              <a:rPr lang="en-US" b="0" i="0" dirty="0">
                <a:solidFill>
                  <a:srgbClr val="000000"/>
                </a:solidFill>
                <a:effectLst/>
                <a:latin typeface="Söhne"/>
              </a:rPr>
              <a:t>Compliance check: Ensuring adherence to security and regulatory standards.</a:t>
            </a:r>
          </a:p>
          <a:p>
            <a:br>
              <a:rPr lang="en-US" b="0" i="0" dirty="0">
                <a:solidFill>
                  <a:srgbClr val="000000"/>
                </a:solidFill>
                <a:effectLst/>
                <a:latin typeface="Söhne"/>
              </a:rPr>
            </a:b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52</a:t>
            </a:fld>
            <a:endParaRPr lang="en-US" dirty="0"/>
          </a:p>
        </p:txBody>
      </p:sp>
    </p:spTree>
    <p:extLst>
      <p:ext uri="{BB962C8B-B14F-4D97-AF65-F5344CB8AC3E}">
        <p14:creationId xmlns:p14="http://schemas.microsoft.com/office/powerpoint/2010/main" val="3623127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algn="l">
              <a:buFont typeface="+mj-lt"/>
              <a:buNone/>
            </a:pPr>
            <a:r>
              <a:rPr lang="en-US" b="0" i="0" dirty="0">
                <a:solidFill>
                  <a:srgbClr val="0D0D0D"/>
                </a:solidFill>
                <a:effectLst/>
                <a:latin typeface="Söhne"/>
              </a:rPr>
              <a:t>SAST (Static Application Security Test): Static analysis of source code to identify security vulnerabilities without executing the program.</a:t>
            </a:r>
          </a:p>
          <a:p>
            <a:pPr algn="l">
              <a:buFont typeface="+mj-lt"/>
              <a:buNone/>
            </a:pPr>
            <a:r>
              <a:rPr lang="en-US" b="0" i="0" dirty="0">
                <a:solidFill>
                  <a:srgbClr val="0D0D0D"/>
                </a:solidFill>
                <a:effectLst/>
                <a:latin typeface="Söhne"/>
              </a:rPr>
              <a:t>SCA (Software Composition Analysis): Identifying and managing open-source components and their dependencies for security vulnerabilities and licensing compliance.</a:t>
            </a:r>
          </a:p>
          <a:p>
            <a:pPr algn="l">
              <a:buFont typeface="+mj-lt"/>
              <a:buNone/>
            </a:pPr>
            <a:r>
              <a:rPr lang="en-US" b="0" i="0" dirty="0">
                <a:solidFill>
                  <a:srgbClr val="0D0D0D"/>
                </a:solidFill>
                <a:effectLst/>
                <a:latin typeface="Söhne"/>
              </a:rPr>
              <a:t>IAST (Interactive Application Security Testing): Combines elements of SAST and DAST by testing applications for vulnerabilities during runtime.</a:t>
            </a:r>
          </a:p>
          <a:p>
            <a:pPr algn="l">
              <a:buFont typeface="+mj-lt"/>
              <a:buNone/>
            </a:pPr>
            <a:r>
              <a:rPr lang="en-US" b="0" i="0" dirty="0">
                <a:solidFill>
                  <a:srgbClr val="0D0D0D"/>
                </a:solidFill>
                <a:effectLst/>
                <a:latin typeface="Söhne"/>
              </a:rPr>
              <a:t>DAST (Dynamic Application Security Test): Evaluating web applications in an operating state to detect vulnerabilities and potential security issues.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53</a:t>
            </a:fld>
            <a:endParaRPr lang="en-US" dirty="0"/>
          </a:p>
        </p:txBody>
      </p:sp>
    </p:spTree>
    <p:extLst>
      <p:ext uri="{BB962C8B-B14F-4D97-AF65-F5344CB8AC3E}">
        <p14:creationId xmlns:p14="http://schemas.microsoft.com/office/powerpoint/2010/main" val="29020595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algn="l">
              <a:buFont typeface="+mj-lt"/>
              <a:buNone/>
            </a:pPr>
            <a:r>
              <a:rPr lang="en-US" b="0" i="0" dirty="0">
                <a:solidFill>
                  <a:srgbClr val="0D0D0D"/>
                </a:solidFill>
                <a:effectLst/>
                <a:latin typeface="Söhne"/>
              </a:rPr>
              <a:t>IaC Scanning: Analyzing Infrastructure as Code (IaC) files like Terraform or Helm Charts to detect misconfigurations and security flaws.</a:t>
            </a:r>
          </a:p>
          <a:p>
            <a:pPr algn="l">
              <a:buFont typeface="+mj-lt"/>
              <a:buNone/>
            </a:pPr>
            <a:r>
              <a:rPr lang="en-US" b="0" i="0" dirty="0">
                <a:solidFill>
                  <a:srgbClr val="0D0D0D"/>
                </a:solidFill>
                <a:effectLst/>
                <a:latin typeface="Söhne"/>
              </a:rPr>
              <a:t>Infrastructure scanning: Assessing the security posture of infrastructure components such as servers, networks, and databases for vulnerabilities.</a:t>
            </a:r>
          </a:p>
          <a:p>
            <a:pPr algn="l">
              <a:buFont typeface="+mj-lt"/>
              <a:buNone/>
            </a:pPr>
            <a:r>
              <a:rPr lang="en-US" b="0" i="0" dirty="0">
                <a:solidFill>
                  <a:srgbClr val="0D0D0D"/>
                </a:solidFill>
                <a:effectLst/>
                <a:latin typeface="Söhne"/>
              </a:rPr>
              <a:t>Compliance check: Ensuring systems and applications adhere to regulatory and industry-specific security standards and guidelines.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54</a:t>
            </a:fld>
            <a:endParaRPr lang="en-US" dirty="0"/>
          </a:p>
        </p:txBody>
      </p:sp>
    </p:spTree>
    <p:extLst>
      <p:ext uri="{BB962C8B-B14F-4D97-AF65-F5344CB8AC3E}">
        <p14:creationId xmlns:p14="http://schemas.microsoft.com/office/powerpoint/2010/main" val="3763326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r>
              <a:rPr lang="en-US" b="0" i="0" dirty="0">
                <a:solidFill>
                  <a:srgbClr val="0D0D0D"/>
                </a:solidFill>
                <a:effectLst/>
                <a:latin typeface="Söhne"/>
              </a:rPr>
              <a:t>DevSecOps architecture refers to the design and structure of an integrated approach that combines development, security, and operations practices within the software development lifecycle (SDLC). It involves incorporating security measures, tools, and processes throughout the development pipeline to ensure that security is not an afterthought but an integral part of the entire software development and deployment process.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55</a:t>
            </a:fld>
            <a:endParaRPr lang="en-US" dirty="0"/>
          </a:p>
        </p:txBody>
      </p:sp>
    </p:spTree>
    <p:extLst>
      <p:ext uri="{BB962C8B-B14F-4D97-AF65-F5344CB8AC3E}">
        <p14:creationId xmlns:p14="http://schemas.microsoft.com/office/powerpoint/2010/main" val="306477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dirty="0"/>
          </a:p>
          <a:p>
            <a:r>
              <a:rPr lang="en-US" b="1" dirty="0"/>
              <a:t>Continuous Integration (CI):</a:t>
            </a:r>
          </a:p>
          <a:p>
            <a:r>
              <a:rPr lang="en-US" b="1" dirty="0"/>
              <a:t>Secure Code Reviews: </a:t>
            </a:r>
            <a:r>
              <a:rPr lang="en-US" b="0" dirty="0"/>
              <a:t>Integrate static code analysis tools into the CI pipeline to identify potential vulnerabilities and security flaws early in the development process.</a:t>
            </a:r>
          </a:p>
          <a:p>
            <a:r>
              <a:rPr lang="en-US" b="1" dirty="0"/>
              <a:t>Secure Dependency Management:</a:t>
            </a:r>
            <a:r>
              <a:rPr lang="en-US" b="0" dirty="0"/>
              <a:t> Use a dependency management tool that scans libraries and frameworks for known vulnerabilities before integration.</a:t>
            </a:r>
          </a:p>
          <a:p>
            <a:r>
              <a:rPr lang="en-US" b="1" dirty="0"/>
              <a:t>Secret Scanning: </a:t>
            </a:r>
            <a:r>
              <a:rPr lang="en-US" b="0" dirty="0"/>
              <a:t>Prevent accidental exposure of sensitive data (passwords, API keys) by scanning code for these secrets before committing or deploying.</a:t>
            </a:r>
          </a:p>
          <a:p>
            <a:r>
              <a:rPr lang="en-US" b="1" dirty="0"/>
              <a:t>Access Control: </a:t>
            </a:r>
            <a:r>
              <a:rPr lang="en-US" b="0" dirty="0"/>
              <a:t>Implement access controls within the CI environment to restrict who can push code and manage pipelines.</a:t>
            </a:r>
          </a:p>
          <a:p>
            <a:endParaRPr lang="en-US" b="0" dirty="0"/>
          </a:p>
          <a:p>
            <a:r>
              <a:rPr lang="en-US" b="1" dirty="0"/>
              <a:t>Continuous Deployment (CD):</a:t>
            </a:r>
            <a:endParaRPr lang="en-US" b="0" dirty="0"/>
          </a:p>
          <a:p>
            <a:r>
              <a:rPr lang="en-US" b="1" dirty="0"/>
              <a:t>Immutable Infrastructure:</a:t>
            </a:r>
            <a:r>
              <a:rPr lang="en-US" b="0" dirty="0"/>
              <a:t> Deploy applications to new environments instead of modifying existing ones. This ensures a clean and secure state with every deployment.</a:t>
            </a:r>
          </a:p>
          <a:p>
            <a:r>
              <a:rPr lang="en-US" b="1" dirty="0"/>
              <a:t>Least Privilege:</a:t>
            </a:r>
            <a:r>
              <a:rPr lang="en-US" b="0" dirty="0"/>
              <a:t> Grant deployments the minimum permissions required to function, reducing the attack surface in case of a breach.</a:t>
            </a:r>
          </a:p>
          <a:p>
            <a:r>
              <a:rPr lang="en-US" b="1" dirty="0"/>
              <a:t>Security Testing:</a:t>
            </a:r>
            <a:r>
              <a:rPr lang="en-US" b="0" dirty="0"/>
              <a:t> Integrate security testing tools into the CD pipeline to identify vulnerabilities before deployment to production.</a:t>
            </a:r>
          </a:p>
          <a:p>
            <a:endParaRPr lang="en-US" b="0" dirty="0"/>
          </a:p>
          <a:p>
            <a:r>
              <a:rPr lang="en-US" b="1" dirty="0"/>
              <a:t>Continuous Compliance (CC):</a:t>
            </a:r>
          </a:p>
          <a:p>
            <a:r>
              <a:rPr lang="en-US" b="1" dirty="0"/>
              <a:t>Policy as Code:</a:t>
            </a:r>
            <a:r>
              <a:rPr lang="en-US" b="0" dirty="0"/>
              <a:t> Define security and compliance policies as code within the CI/CD workflow. This allows for automated enforcement and verification.</a:t>
            </a:r>
          </a:p>
          <a:p>
            <a:r>
              <a:rPr lang="en-US" b="1" dirty="0"/>
              <a:t>Configuration Management: </a:t>
            </a:r>
            <a:r>
              <a:rPr lang="en-US" b="0" dirty="0"/>
              <a:t>Use configuration management tools to ensure all systems in the deployment environment are configured securely and consistently.</a:t>
            </a:r>
          </a:p>
          <a:p>
            <a:r>
              <a:rPr lang="en-US" b="1" dirty="0"/>
              <a:t>Vulnerability Scanning: </a:t>
            </a:r>
            <a:r>
              <a:rPr lang="en-US" b="0" dirty="0"/>
              <a:t>Regularly scan deployed applications for vulnerabilities and security misconfigurations.</a:t>
            </a:r>
          </a:p>
          <a:p>
            <a:r>
              <a:rPr lang="en-US" b="1" dirty="0"/>
              <a:t>Compliance Reporting: </a:t>
            </a:r>
            <a:r>
              <a:rPr lang="en-US" b="0" dirty="0"/>
              <a:t>Automatically generate reports to demonstrate adherence to security and compliance regulations.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56</a:t>
            </a:fld>
            <a:endParaRPr lang="en-US" dirty="0"/>
          </a:p>
        </p:txBody>
      </p:sp>
    </p:spTree>
    <p:extLst>
      <p:ext uri="{BB962C8B-B14F-4D97-AF65-F5344CB8AC3E}">
        <p14:creationId xmlns:p14="http://schemas.microsoft.com/office/powerpoint/2010/main" val="2044635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dirty="0"/>
          </a:p>
          <a:p>
            <a:r>
              <a:rPr lang="en-US" b="1" dirty="0"/>
              <a:t>Continuous Integration (CI):</a:t>
            </a:r>
          </a:p>
          <a:p>
            <a:r>
              <a:rPr lang="en-US" b="1" dirty="0"/>
              <a:t>Secure Code Reviews: </a:t>
            </a:r>
            <a:r>
              <a:rPr lang="en-US" b="0" dirty="0"/>
              <a:t>Integrate static code analysis tools into the CI pipeline to identify potential vulnerabilities and security flaws early in the development process.</a:t>
            </a:r>
          </a:p>
          <a:p>
            <a:r>
              <a:rPr lang="en-US" b="1" dirty="0"/>
              <a:t>Secure Dependency Management:</a:t>
            </a:r>
            <a:r>
              <a:rPr lang="en-US" b="0" dirty="0"/>
              <a:t> Use a dependency management tool that scans libraries and frameworks for known vulnerabilities before integration.</a:t>
            </a:r>
          </a:p>
          <a:p>
            <a:r>
              <a:rPr lang="en-US" b="1" dirty="0"/>
              <a:t>Secret Scanning: </a:t>
            </a:r>
            <a:r>
              <a:rPr lang="en-US" b="0" dirty="0"/>
              <a:t>Prevent accidental exposure of sensitive data (passwords, API keys) by scanning code for these secrets before committing or deploying.</a:t>
            </a:r>
          </a:p>
          <a:p>
            <a:r>
              <a:rPr lang="en-US" b="1" dirty="0"/>
              <a:t>Access Control: </a:t>
            </a:r>
            <a:r>
              <a:rPr lang="en-US" b="0" dirty="0"/>
              <a:t>Implement access controls within the CI environment to restrict who can push code and manage pipelines.</a:t>
            </a:r>
          </a:p>
          <a:p>
            <a:endParaRPr lang="en-US" b="0" dirty="0"/>
          </a:p>
          <a:p>
            <a:r>
              <a:rPr lang="en-US" b="1" dirty="0"/>
              <a:t>Continuous Deployment (CD):</a:t>
            </a:r>
            <a:endParaRPr lang="en-US" b="0" dirty="0"/>
          </a:p>
          <a:p>
            <a:r>
              <a:rPr lang="en-US" b="1" dirty="0"/>
              <a:t>Immutable Infrastructure:</a:t>
            </a:r>
            <a:r>
              <a:rPr lang="en-US" b="0" dirty="0"/>
              <a:t> Deploy applications to new environments instead of modifying existing ones. This ensures a clean and secure state with every deployment.</a:t>
            </a:r>
          </a:p>
          <a:p>
            <a:r>
              <a:rPr lang="en-US" b="1" dirty="0"/>
              <a:t>Least Privilege:</a:t>
            </a:r>
            <a:r>
              <a:rPr lang="en-US" b="0" dirty="0"/>
              <a:t> Grant deployments the minimum permissions required to function, reducing the attack surface in case of a breach.</a:t>
            </a:r>
          </a:p>
          <a:p>
            <a:r>
              <a:rPr lang="en-US" b="1" dirty="0"/>
              <a:t>Security Testing:</a:t>
            </a:r>
            <a:r>
              <a:rPr lang="en-US" b="0" dirty="0"/>
              <a:t> Integrate security testing tools into the CD pipeline to identify vulnerabilities before deployment to production.</a:t>
            </a:r>
          </a:p>
          <a:p>
            <a:endParaRPr lang="en-US" b="0" dirty="0"/>
          </a:p>
          <a:p>
            <a:r>
              <a:rPr lang="en-US" b="1" dirty="0"/>
              <a:t>Continuous Compliance (CC):</a:t>
            </a:r>
          </a:p>
          <a:p>
            <a:r>
              <a:rPr lang="en-US" b="1" dirty="0"/>
              <a:t>Policy as Code:</a:t>
            </a:r>
            <a:r>
              <a:rPr lang="en-US" b="0" dirty="0"/>
              <a:t> Define security and compliance policies as code within the CI/CD workflow. This allows for automated enforcement and verification.</a:t>
            </a:r>
          </a:p>
          <a:p>
            <a:r>
              <a:rPr lang="en-US" b="1" dirty="0"/>
              <a:t>Configuration Management: </a:t>
            </a:r>
            <a:r>
              <a:rPr lang="en-US" b="0" dirty="0"/>
              <a:t>Use configuration management tools to ensure all systems in the deployment environment are configured securely and consistently.</a:t>
            </a:r>
          </a:p>
          <a:p>
            <a:r>
              <a:rPr lang="en-US" b="1" dirty="0"/>
              <a:t>Vulnerability Scanning: </a:t>
            </a:r>
            <a:r>
              <a:rPr lang="en-US" b="0" dirty="0"/>
              <a:t>Regularly scan deployed applications for vulnerabilities and security misconfigurations.</a:t>
            </a:r>
          </a:p>
          <a:p>
            <a:r>
              <a:rPr lang="en-US" b="1" dirty="0"/>
              <a:t>Compliance Reporting: </a:t>
            </a:r>
            <a:r>
              <a:rPr lang="en-US" b="0" dirty="0"/>
              <a:t>Automatically generate reports to demonstrate adherence to security and compliance regulations.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57</a:t>
            </a:fld>
            <a:endParaRPr lang="en-US" dirty="0"/>
          </a:p>
        </p:txBody>
      </p:sp>
    </p:spTree>
    <p:extLst>
      <p:ext uri="{BB962C8B-B14F-4D97-AF65-F5344CB8AC3E}">
        <p14:creationId xmlns:p14="http://schemas.microsoft.com/office/powerpoint/2010/main" val="143873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r>
              <a:rPr lang="en-US" b="0" i="0" dirty="0">
                <a:solidFill>
                  <a:srgbClr val="0D0D0D"/>
                </a:solidFill>
                <a:effectLst/>
                <a:latin typeface="Söhne"/>
              </a:rPr>
              <a:t>Shift left: This means that security practices are implemented earlier in the development process, right from the design stage.</a:t>
            </a:r>
          </a:p>
          <a:p>
            <a:endParaRPr lang="en-US" b="0" i="0" dirty="0">
              <a:solidFill>
                <a:srgbClr val="0D0D0D"/>
              </a:solidFill>
              <a:effectLst/>
              <a:latin typeface="Söhne"/>
            </a:endParaRPr>
          </a:p>
          <a:p>
            <a:r>
              <a:rPr lang="en-US" b="0" i="0" dirty="0">
                <a:solidFill>
                  <a:srgbClr val="0D0D0D"/>
                </a:solidFill>
                <a:effectLst/>
                <a:latin typeface="Söhne"/>
              </a:rPr>
              <a:t>Foster a culture of collaboration: The development, security and operations teams should be aware of their shared responsibility and be encouraged to collaborate and share skills and knowledge. </a:t>
            </a:r>
          </a:p>
          <a:p>
            <a:endParaRPr lang="en-US" b="0" i="0" dirty="0">
              <a:solidFill>
                <a:srgbClr val="0D0D0D"/>
              </a:solidFill>
              <a:effectLst/>
              <a:latin typeface="Söhne"/>
            </a:endParaRPr>
          </a:p>
          <a:p>
            <a:r>
              <a:rPr lang="en-US" b="0" i="0" dirty="0">
                <a:solidFill>
                  <a:srgbClr val="0D0D0D"/>
                </a:solidFill>
                <a:effectLst/>
                <a:latin typeface="Söhne"/>
              </a:rPr>
              <a:t>Adopt automation: The entire CI/CD pipeline should be automated to enable the rapid and consistent delivery of software, with a security check at every stage.</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58</a:t>
            </a:fld>
            <a:endParaRPr lang="en-US" dirty="0"/>
          </a:p>
        </p:txBody>
      </p:sp>
    </p:spTree>
    <p:extLst>
      <p:ext uri="{BB962C8B-B14F-4D97-AF65-F5344CB8AC3E}">
        <p14:creationId xmlns:p14="http://schemas.microsoft.com/office/powerpoint/2010/main" val="4020126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r>
              <a:rPr lang="en-US" b="0" i="0" dirty="0">
                <a:solidFill>
                  <a:srgbClr val="0D0D0D"/>
                </a:solidFill>
                <a:effectLst/>
                <a:latin typeface="Söhne"/>
              </a:rPr>
              <a:t>Prioritize risk management: DevSecOps teams that make risk management their priority ensure that security controls are implemented, and risks reduced. </a:t>
            </a:r>
          </a:p>
          <a:p>
            <a:endParaRPr lang="en-US" b="0" i="0" dirty="0">
              <a:solidFill>
                <a:srgbClr val="0D0D0D"/>
              </a:solidFill>
              <a:effectLst/>
              <a:latin typeface="Söhne"/>
            </a:endParaRPr>
          </a:p>
          <a:p>
            <a:r>
              <a:rPr lang="en-US" b="0" i="0" dirty="0">
                <a:solidFill>
                  <a:srgbClr val="0D0D0D"/>
                </a:solidFill>
                <a:effectLst/>
                <a:latin typeface="Söhne"/>
              </a:rPr>
              <a:t>Enforce access controls: Access controls such as least-privilege principles and role-based access controls should be implemented throughout the development process to protect sensitive data and systems.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59</a:t>
            </a:fld>
            <a:endParaRPr lang="en-US" dirty="0"/>
          </a:p>
        </p:txBody>
      </p:sp>
    </p:spTree>
    <p:extLst>
      <p:ext uri="{BB962C8B-B14F-4D97-AF65-F5344CB8AC3E}">
        <p14:creationId xmlns:p14="http://schemas.microsoft.com/office/powerpoint/2010/main" val="4252438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Tool: Snyk</a:t>
            </a:r>
            <a:endParaRPr lang="en-US" dirty="0"/>
          </a:p>
          <a:p>
            <a:pPr>
              <a:buFont typeface="Arial" panose="020B0604020202020204" pitchFamily="34" charset="0"/>
              <a:buChar char="•"/>
            </a:pPr>
            <a:r>
              <a:rPr lang="en-US" b="1" dirty="0"/>
              <a:t>Description</a:t>
            </a:r>
            <a:r>
              <a:rPr lang="en-US" dirty="0"/>
              <a:t>: "Snyk is a developer-focused security platform that scans code and dependencies for vulnerabilities, providing actionable insights and recommendations for secure coding practices and container security."</a:t>
            </a:r>
          </a:p>
          <a:p>
            <a:pPr>
              <a:buFont typeface="Arial" panose="020B0604020202020204" pitchFamily="34" charset="0"/>
              <a:buChar char="•"/>
            </a:pPr>
            <a:r>
              <a:rPr lang="en-US" b="1" dirty="0"/>
              <a:t>Explanation</a:t>
            </a:r>
            <a:r>
              <a:rPr lang="en-US" dirty="0"/>
              <a:t>: Highlight Snyk's role in scanning for vulnerabilities in code and dependencies, providing developers with insights and recommendations to enhance security.</a:t>
            </a:r>
          </a:p>
          <a:p>
            <a:r>
              <a:rPr lang="en-US" b="1" dirty="0"/>
              <a:t>Tool: OWASP ZAP (Zed Attack Proxy)</a:t>
            </a:r>
            <a:endParaRPr lang="en-US" dirty="0"/>
          </a:p>
          <a:p>
            <a:pPr>
              <a:buFont typeface="Arial" panose="020B0604020202020204" pitchFamily="34" charset="0"/>
              <a:buChar char="•"/>
            </a:pPr>
            <a:r>
              <a:rPr lang="en-US" b="1" dirty="0"/>
              <a:t>Description</a:t>
            </a:r>
            <a:r>
              <a:rPr lang="en-US" dirty="0"/>
              <a:t>: "OWASP ZAP (Zed Attack Proxy) is a user-friendly, open-source DAST tool for web applications, offering manual and automated scanning to detect vulnerabilities like SQL injection and XSS."</a:t>
            </a:r>
          </a:p>
          <a:p>
            <a:pPr>
              <a:buFont typeface="Arial" panose="020B0604020202020204" pitchFamily="34" charset="0"/>
              <a:buChar char="•"/>
            </a:pPr>
            <a:r>
              <a:rPr lang="en-US" b="1" dirty="0"/>
              <a:t>Explanation</a:t>
            </a:r>
            <a:r>
              <a:rPr lang="en-US" dirty="0"/>
              <a:t>: Explain OWASP ZAP's functionality as a dynamic application security testing (DAST) tool, capable of detecting common web application vulnerabilities through both manual and automated scans.</a:t>
            </a:r>
          </a:p>
          <a:p>
            <a:r>
              <a:rPr lang="en-US" b="1" dirty="0"/>
              <a:t>Tool: SonarQube</a:t>
            </a:r>
            <a:endParaRPr lang="en-US" dirty="0"/>
          </a:p>
          <a:p>
            <a:pPr>
              <a:buFont typeface="Arial" panose="020B0604020202020204" pitchFamily="34" charset="0"/>
              <a:buChar char="•"/>
            </a:pPr>
            <a:r>
              <a:rPr lang="en-US" b="1" dirty="0"/>
              <a:t>Description</a:t>
            </a:r>
            <a:r>
              <a:rPr lang="en-US" dirty="0"/>
              <a:t>: "SonarQube is an open-source tool for continuous code quality and security inspection, seamlessly integrated into CI/CD pipelines, supporting multiple languages with static code analysis and vulnerability detection."</a:t>
            </a:r>
          </a:p>
          <a:p>
            <a:pPr>
              <a:buFont typeface="Arial" panose="020B0604020202020204" pitchFamily="34" charset="0"/>
              <a:buChar char="•"/>
            </a:pPr>
            <a:r>
              <a:rPr lang="en-US" b="1" dirty="0"/>
              <a:t>Explanation</a:t>
            </a:r>
            <a:r>
              <a:rPr lang="en-US" dirty="0"/>
              <a:t>: Describe SonarQube's capabilities in providing continuous code quality and security inspection through static code analysis, integrating smoothly with CI/CD pipelines.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60</a:t>
            </a:fld>
            <a:endParaRPr lang="en-US" dirty="0"/>
          </a:p>
        </p:txBody>
      </p:sp>
    </p:spTree>
    <p:extLst>
      <p:ext uri="{BB962C8B-B14F-4D97-AF65-F5344CB8AC3E}">
        <p14:creationId xmlns:p14="http://schemas.microsoft.com/office/powerpoint/2010/main" val="4216082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61</a:t>
            </a:fld>
            <a:endParaRPr lang="en-US" dirty="0"/>
          </a:p>
        </p:txBody>
      </p:sp>
    </p:spTree>
    <p:extLst>
      <p:ext uri="{BB962C8B-B14F-4D97-AF65-F5344CB8AC3E}">
        <p14:creationId xmlns:p14="http://schemas.microsoft.com/office/powerpoint/2010/main" val="1583035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algn="l">
              <a:buFont typeface="+mj-lt"/>
              <a:buAutoNum type="arabicPeriod"/>
            </a:pPr>
            <a:r>
              <a:rPr lang="en-US" b="0" i="0" dirty="0">
                <a:solidFill>
                  <a:srgbClr val="0D0D0D"/>
                </a:solidFill>
                <a:effectLst/>
                <a:latin typeface="Söhne"/>
              </a:rPr>
              <a:t>Collaboration: Development and operations teams merge into a functional team, leading to full-stack development and ownership of projects from idea to delivery.</a:t>
            </a:r>
          </a:p>
          <a:p>
            <a:pPr algn="l">
              <a:buFont typeface="+mj-lt"/>
              <a:buAutoNum type="arabicPeriod"/>
            </a:pPr>
            <a:r>
              <a:rPr lang="en-US" b="0" i="0" dirty="0">
                <a:solidFill>
                  <a:srgbClr val="0D0D0D"/>
                </a:solidFill>
                <a:effectLst/>
                <a:latin typeface="Söhne"/>
              </a:rPr>
              <a:t>Automation: DevOps focuses on automating software development processes, reducing errors, and increasing team productivity through CI/CD pipelines.</a:t>
            </a:r>
          </a:p>
          <a:p>
            <a:pPr algn="l">
              <a:buFont typeface="+mj-lt"/>
              <a:buAutoNum type="arabicPeriod"/>
            </a:pPr>
            <a:r>
              <a:rPr lang="en-US" b="0" i="0" dirty="0">
                <a:solidFill>
                  <a:srgbClr val="0D0D0D"/>
                </a:solidFill>
                <a:effectLst/>
                <a:latin typeface="Söhne"/>
              </a:rPr>
              <a:t>Continuous Improvement: DevOps practices include continuous experimentation, waste minimization, and optimization for speed, cost, and delivery ease.</a:t>
            </a:r>
          </a:p>
          <a:p>
            <a:pPr algn="l">
              <a:buFont typeface="+mj-lt"/>
              <a:buAutoNum type="arabicPeriod"/>
            </a:pPr>
            <a:r>
              <a:rPr lang="en-US" b="0" i="0" dirty="0">
                <a:solidFill>
                  <a:srgbClr val="0D0D0D"/>
                </a:solidFill>
                <a:effectLst/>
                <a:latin typeface="Söhne"/>
              </a:rPr>
              <a:t>Customer-centric Action: DevOps teams prioritize short feedback loops with users, enabling rapid response to feedback and real-time monitoring for further improvements.</a:t>
            </a:r>
          </a:p>
          <a:p>
            <a:pPr algn="l">
              <a:buFont typeface="+mj-lt"/>
              <a:buAutoNum type="arabicPeriod"/>
            </a:pPr>
            <a:r>
              <a:rPr lang="en-US" b="0" i="0" dirty="0">
                <a:solidFill>
                  <a:srgbClr val="0D0D0D"/>
                </a:solidFill>
                <a:effectLst/>
                <a:latin typeface="Söhne"/>
              </a:rPr>
              <a:t>Create with the End in Mind: DevOps teams understand customer needs and create products and services that solve real problems, avoiding assumptions and ensuring a holistic product understanding.</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dirty="0"/>
          </a:p>
        </p:txBody>
      </p:sp>
    </p:spTree>
    <p:extLst>
      <p:ext uri="{BB962C8B-B14F-4D97-AF65-F5344CB8AC3E}">
        <p14:creationId xmlns:p14="http://schemas.microsoft.com/office/powerpoint/2010/main" val="7511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62</a:t>
            </a:fld>
            <a:endParaRPr lang="en-US" dirty="0"/>
          </a:p>
        </p:txBody>
      </p:sp>
    </p:spTree>
    <p:extLst>
      <p:ext uri="{BB962C8B-B14F-4D97-AF65-F5344CB8AC3E}">
        <p14:creationId xmlns:p14="http://schemas.microsoft.com/office/powerpoint/2010/main" val="35016573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63</a:t>
            </a:fld>
            <a:endParaRPr lang="en-US" dirty="0"/>
          </a:p>
        </p:txBody>
      </p:sp>
    </p:spTree>
    <p:extLst>
      <p:ext uri="{BB962C8B-B14F-4D97-AF65-F5344CB8AC3E}">
        <p14:creationId xmlns:p14="http://schemas.microsoft.com/office/powerpoint/2010/main" val="1331128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64</a:t>
            </a:fld>
            <a:endParaRPr lang="en-US" dirty="0"/>
          </a:p>
        </p:txBody>
      </p:sp>
    </p:spTree>
    <p:extLst>
      <p:ext uri="{BB962C8B-B14F-4D97-AF65-F5344CB8AC3E}">
        <p14:creationId xmlns:p14="http://schemas.microsoft.com/office/powerpoint/2010/main" val="4066130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65</a:t>
            </a:fld>
            <a:endParaRPr lang="en-US" dirty="0"/>
          </a:p>
        </p:txBody>
      </p:sp>
    </p:spTree>
    <p:extLst>
      <p:ext uri="{BB962C8B-B14F-4D97-AF65-F5344CB8AC3E}">
        <p14:creationId xmlns:p14="http://schemas.microsoft.com/office/powerpoint/2010/main" val="28576810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66</a:t>
            </a:fld>
            <a:endParaRPr lang="en-US" dirty="0"/>
          </a:p>
        </p:txBody>
      </p:sp>
    </p:spTree>
    <p:extLst>
      <p:ext uri="{BB962C8B-B14F-4D97-AF65-F5344CB8AC3E}">
        <p14:creationId xmlns:p14="http://schemas.microsoft.com/office/powerpoint/2010/main" val="37775964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endParaRPr lang="en-US" b="1" dirty="0">
              <a:cs typeface="Calibri"/>
            </a:endParaRPr>
          </a:p>
          <a:p>
            <a:endParaRPr lang="en-IN" b="1" dirty="0"/>
          </a:p>
          <a:p>
            <a:r>
              <a:rPr lang="en-IN" b="1" dirty="0"/>
              <a:t>Instructor Notes:</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r>
              <a:rPr lang="en-IN" b="1" dirty="0">
                <a:cs typeface="Calibri"/>
              </a:rPr>
              <a:t>Correct Answer: </a:t>
            </a:r>
            <a:r>
              <a:rPr lang="en-US" b="1" dirty="0">
                <a:cs typeface="Calibri"/>
              </a:rPr>
              <a:t>B) Including security practices early in the development process</a:t>
            </a:r>
          </a:p>
          <a:p>
            <a:endParaRPr lang="en-IN" b="1" dirty="0">
              <a:cs typeface="Calibri"/>
            </a:endParaRPr>
          </a:p>
          <a:p>
            <a:pPr algn="l">
              <a:buFont typeface="+mj-lt"/>
              <a:buNone/>
            </a:pPr>
            <a:r>
              <a:rPr lang="en-IN" b="1" dirty="0">
                <a:cs typeface="Calibri"/>
              </a:rPr>
              <a:t>Explanation: </a:t>
            </a:r>
            <a:r>
              <a:rPr lang="en-US" b="0" i="0" dirty="0">
                <a:solidFill>
                  <a:srgbClr val="0D0D0D"/>
                </a:solidFill>
                <a:effectLst/>
                <a:latin typeface="Söhne"/>
              </a:rPr>
              <a:t>Shifting left in DevSecOps refers to integrating security considerations early in the development phase rather than addressing them later in the deployment or production stages.</a:t>
            </a:r>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67</a:t>
            </a:fld>
            <a:endParaRPr lang="en-US" dirty="0"/>
          </a:p>
        </p:txBody>
      </p:sp>
    </p:spTree>
    <p:extLst>
      <p:ext uri="{BB962C8B-B14F-4D97-AF65-F5344CB8AC3E}">
        <p14:creationId xmlns:p14="http://schemas.microsoft.com/office/powerpoint/2010/main" val="24297336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endParaRPr lang="en-IN" b="1" dirty="0">
              <a:cs typeface="Calibri"/>
            </a:endParaRPr>
          </a:p>
          <a:p>
            <a:r>
              <a:rPr lang="en-IN" b="1" dirty="0"/>
              <a:t>Estimated duration: 5 mins</a:t>
            </a:r>
            <a:endParaRPr lang="en-IN" b="1" dirty="0">
              <a:cs typeface="Calibri"/>
            </a:endParaRPr>
          </a:p>
          <a:p>
            <a:r>
              <a:rPr lang="en-IN" b="1" dirty="0"/>
              <a:t>Type: Instructor-led activity</a:t>
            </a:r>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68</a:t>
            </a:fld>
            <a:endParaRPr lang="en-US" dirty="0"/>
          </a:p>
        </p:txBody>
      </p:sp>
    </p:spTree>
    <p:extLst>
      <p:ext uri="{BB962C8B-B14F-4D97-AF65-F5344CB8AC3E}">
        <p14:creationId xmlns:p14="http://schemas.microsoft.com/office/powerpoint/2010/main" val="91167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marL="0" lvl="0" indent="0" algn="l" rtl="0">
              <a:lnSpc>
                <a:spcPct val="100000"/>
              </a:lnSpc>
              <a:spcBef>
                <a:spcPts val="0"/>
              </a:spcBef>
              <a:spcAft>
                <a:spcPts val="0"/>
              </a:spcAft>
              <a:buSzPts val="1100"/>
              <a:buFont typeface="Arial"/>
              <a:buNone/>
            </a:pPr>
            <a:r>
              <a:rPr lang="en-US" sz="1200" dirty="0">
                <a:solidFill>
                  <a:srgbClr val="171717"/>
                </a:solidFill>
                <a:highlight>
                  <a:schemeClr val="lt1"/>
                </a:highlight>
              </a:rPr>
              <a:t>The waterfall method is a traditional approach to software development that follows a linear, sequential order. It's often visualized as a cascade falling down a cliff, where each stage feeds into the next. Here's a breakdown of the waterfall method's phases:</a:t>
            </a: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Requirements Gathering and Analysis: This initial phase involves collecting requirements from stakeholders (clients, users, etc.) to understand the project's goals and functionalities.  A detailed requirements specification document is created to ensure everyone is on the same page.</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Design:  With the requirements defined, the system architecture and design are created. This involves defining how the software will be structured and the technologies used.</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Implementation (Coding): Once the design is finalized, developers start building the software based on the specifications and design documents.</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Verification and Testing: After development, the software undergoes rigorous testing to identify and fix bugs and ensure it meets the requirements.</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Deployment: The final product is deployed to the production environment where it will be used by the end users.</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Maintenance: Even after deployment, the software needs ongoing maintenance to fix issues, address new requirements, and adapt to changes.</a:t>
            </a:r>
          </a:p>
          <a:p>
            <a:pPr marL="0" lvl="0" indent="0" algn="l" rtl="0">
              <a:lnSpc>
                <a:spcPct val="100000"/>
              </a:lnSpc>
              <a:spcBef>
                <a:spcPts val="0"/>
              </a:spcBef>
              <a:spcAft>
                <a:spcPts val="0"/>
              </a:spcAft>
              <a:buSzPts val="1100"/>
              <a:buFont typeface="Arial" panose="020B0604020202020204" pitchFamily="34" charset="0"/>
              <a:buNone/>
            </a:pPr>
            <a:endParaRPr lang="en-US" sz="1200" dirty="0">
              <a:solidFill>
                <a:srgbClr val="171717"/>
              </a:solidFill>
              <a:highlight>
                <a:schemeClr val="lt1"/>
              </a:highlight>
            </a:endParaRPr>
          </a:p>
          <a:p>
            <a:pPr marL="0" lvl="0" indent="0" algn="l" rtl="0">
              <a:lnSpc>
                <a:spcPct val="100000"/>
              </a:lnSpc>
              <a:spcBef>
                <a:spcPts val="0"/>
              </a:spcBef>
              <a:spcAft>
                <a:spcPts val="0"/>
              </a:spcAft>
              <a:buSzPts val="1100"/>
              <a:buFont typeface="Arial" panose="020B0604020202020204" pitchFamily="34" charset="0"/>
              <a:buNone/>
            </a:pPr>
            <a:r>
              <a:rPr lang="en-US" b="0" i="0" dirty="0">
                <a:solidFill>
                  <a:srgbClr val="E3E3E3"/>
                </a:solidFill>
                <a:effectLst/>
                <a:latin typeface="Google Sans"/>
              </a:rPr>
              <a:t>The waterfall method is most suitable for projects with well-defined requirements that are unlikely to change significantly during development. It can be effective for projects with clear goals, stable technologies, and limited user interaction. However, in today's dynamic software development landscape, more agile methodologies are often preferred to accommodate evolving requirements and provide for earlier user feedback.</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dirty="0"/>
          </a:p>
        </p:txBody>
      </p:sp>
    </p:spTree>
    <p:extLst>
      <p:ext uri="{BB962C8B-B14F-4D97-AF65-F5344CB8AC3E}">
        <p14:creationId xmlns:p14="http://schemas.microsoft.com/office/powerpoint/2010/main" val="370474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algn="l">
              <a:buFont typeface="+mj-lt"/>
              <a:buAutoNum type="arabicPeriod"/>
            </a:pPr>
            <a:r>
              <a:rPr lang="en-US" b="1" i="0" dirty="0">
                <a:solidFill>
                  <a:srgbClr val="0D0D0D"/>
                </a:solidFill>
                <a:effectLst/>
                <a:highlight>
                  <a:srgbClr val="FFFFFF"/>
                </a:highlight>
                <a:latin typeface="Söhne"/>
              </a:rPr>
              <a:t>Rigidity in Process</a:t>
            </a:r>
            <a:r>
              <a:rPr lang="en-US" b="0" i="0" dirty="0">
                <a:solidFill>
                  <a:srgbClr val="0D0D0D"/>
                </a:solidFill>
                <a:effectLst/>
                <a:highlight>
                  <a:srgbClr val="FFFFFF"/>
                </a:highlight>
                <a:latin typeface="Söhne"/>
              </a:rPr>
              <a:t>: Traditional software development methodologies are often linear and sequential. This rigidity can make it difficult to adapt to changes in project requirements or market conditions. Once a phase is completed, revisiting or modifying it can be costly and time-consuming.</a:t>
            </a:r>
          </a:p>
          <a:p>
            <a:pPr algn="l">
              <a:buFont typeface="+mj-lt"/>
              <a:buAutoNum type="arabicPeriod"/>
            </a:pPr>
            <a:r>
              <a:rPr lang="en-US" b="1" i="0" dirty="0">
                <a:solidFill>
                  <a:srgbClr val="0D0D0D"/>
                </a:solidFill>
                <a:effectLst/>
                <a:highlight>
                  <a:srgbClr val="FFFFFF"/>
                </a:highlight>
                <a:latin typeface="Söhne"/>
              </a:rPr>
              <a:t>Long Time to Market</a:t>
            </a:r>
            <a:r>
              <a:rPr lang="en-US" b="0" i="0" dirty="0">
                <a:solidFill>
                  <a:srgbClr val="0D0D0D"/>
                </a:solidFill>
                <a:effectLst/>
                <a:highlight>
                  <a:srgbClr val="FFFFFF"/>
                </a:highlight>
                <a:latin typeface="Söhne"/>
              </a:rPr>
              <a:t>: Due to the phased approach of traditional development, it often takes a long time to deliver the final product. This can be a significant disadvantage in industries where speed and agility are critical for staying competitive.</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dirty="0"/>
          </a:p>
        </p:txBody>
      </p:sp>
    </p:spTree>
    <p:extLst>
      <p:ext uri="{BB962C8B-B14F-4D97-AF65-F5344CB8AC3E}">
        <p14:creationId xmlns:p14="http://schemas.microsoft.com/office/powerpoint/2010/main" val="2030721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algn="l">
              <a:buFont typeface="+mj-lt"/>
              <a:buAutoNum type="arabicPeriod"/>
            </a:pPr>
            <a:r>
              <a:rPr lang="en-US" b="1" i="0" dirty="0">
                <a:solidFill>
                  <a:srgbClr val="0D0D0D"/>
                </a:solidFill>
                <a:effectLst/>
                <a:highlight>
                  <a:srgbClr val="FFFFFF"/>
                </a:highlight>
                <a:latin typeface="Söhne"/>
              </a:rPr>
              <a:t>Difficulty in Handling Changes</a:t>
            </a:r>
            <a:r>
              <a:rPr lang="en-US" b="0" i="0" dirty="0">
                <a:solidFill>
                  <a:srgbClr val="0D0D0D"/>
                </a:solidFill>
                <a:effectLst/>
                <a:highlight>
                  <a:srgbClr val="FFFFFF"/>
                </a:highlight>
                <a:latin typeface="Söhne"/>
              </a:rPr>
              <a:t>: Traditional methods are not designed to accommodate changes once the development has begun. Changes in customer requirements, technology, or market dynamics can disrupt the entire project flow, leading to delays and increased costs.</a:t>
            </a:r>
          </a:p>
          <a:p>
            <a:pPr algn="l">
              <a:buFont typeface="+mj-lt"/>
              <a:buAutoNum type="arabicPeriod"/>
            </a:pPr>
            <a:r>
              <a:rPr lang="en-US" b="1" i="0" dirty="0">
                <a:solidFill>
                  <a:srgbClr val="0D0D0D"/>
                </a:solidFill>
                <a:effectLst/>
                <a:highlight>
                  <a:srgbClr val="FFFFFF"/>
                </a:highlight>
                <a:latin typeface="Söhne"/>
              </a:rPr>
              <a:t>Limited Customer Feedback</a:t>
            </a:r>
            <a:r>
              <a:rPr lang="en-US" b="0" i="0" dirty="0">
                <a:solidFill>
                  <a:srgbClr val="0D0D0D"/>
                </a:solidFill>
                <a:effectLst/>
                <a:highlight>
                  <a:srgbClr val="FFFFFF"/>
                </a:highlight>
                <a:latin typeface="Söhne"/>
              </a:rPr>
              <a:t>: In traditional development, significant features or the whole system are only available for customer feedback after many stages of development. This limits opportunities for incorporating user feedback and may result in a product that doesn't meet user needs effectively.</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dirty="0"/>
          </a:p>
        </p:txBody>
      </p:sp>
    </p:spTree>
    <p:extLst>
      <p:ext uri="{BB962C8B-B14F-4D97-AF65-F5344CB8AC3E}">
        <p14:creationId xmlns:p14="http://schemas.microsoft.com/office/powerpoint/2010/main" val="1334362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dirty="0">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361726"/>
            <a:ext cx="7315200" cy="910026"/>
          </a:xfrm>
          <a:prstGeom prst="rect">
            <a:avLst/>
          </a:prstGeom>
          <a:noFill/>
          <a:ln>
            <a:noFill/>
          </a:ln>
        </p:spPr>
        <p:txBody>
          <a:bodyPr spcFirstLastPara="1" wrap="square" lIns="91425" tIns="0" rIns="91425" bIns="0" anchor="ctr"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Guided Practice</a:t>
            </a:r>
            <a:endParaRPr lang="en-US" sz="1400" b="0" i="0" u="none" strike="noStrike" cap="none" dirty="0">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Practice Project</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5">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 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Additional Resources</a:t>
            </a:r>
            <a:endParaRPr lang="en-US" sz="1400" b="0" i="0" u="none" strike="noStrike" cap="none" dirty="0">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userDrawn="1">
  <p:cSld name="1_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85792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869059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Quick Recap</a:t>
            </a:r>
            <a:endParaRPr lang="en-US" sz="2800" b="1" dirty="0">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Demo: </a:t>
            </a:r>
            <a:endParaRPr lang="en-US" sz="1400" b="0" i="0" u="none" strike="noStrike" cap="none" dirty="0">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1">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20"/>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690" r:id="rId12"/>
    <p:sldLayoutId id="2147483737" r:id="rId13"/>
    <p:sldLayoutId id="2147483694" r:id="rId14"/>
    <p:sldLayoutId id="2147483724" r:id="rId15"/>
    <p:sldLayoutId id="2147483720" r:id="rId16"/>
    <p:sldLayoutId id="2147483738" r:id="rId17"/>
    <p:sldLayoutId id="2147483739" r:id="rId18"/>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image" Target="../media/image38.sv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4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5.xml"/><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6.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notesSlide" Target="../notesSlides/notesSlide31.xml"/><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7.png"/><Relationship Id="rId2" Type="http://schemas.openxmlformats.org/officeDocument/2006/relationships/slideLayout" Target="../slideLayouts/slideLayout7.xml"/><Relationship Id="rId16" Type="http://schemas.openxmlformats.org/officeDocument/2006/relationships/image" Target="../media/image56.png"/><Relationship Id="rId1" Type="http://schemas.openxmlformats.org/officeDocument/2006/relationships/tags" Target="../tags/tag49.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5" Type="http://schemas.openxmlformats.org/officeDocument/2006/relationships/image" Target="../media/image55.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46.jpeg"/><Relationship Id="rId5" Type="http://schemas.openxmlformats.org/officeDocument/2006/relationships/image" Target="../media/image54.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image" Target="../media/image65.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notesSlide" Target="../notesSlides/notesSlide36.xml"/><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slideLayout" Target="../slideLayouts/slideLayout17.xml"/><Relationship Id="rId1" Type="http://schemas.openxmlformats.org/officeDocument/2006/relationships/tags" Target="../tags/tag54.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7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image" Target="../media/image79.sv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image" Target="../media/image79.sv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6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83.svg"/><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36.sv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90.svg"/><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7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7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image" Target="../media/image94.png"/><Relationship Id="rId5" Type="http://schemas.openxmlformats.org/officeDocument/2006/relationships/image" Target="../media/image79.sv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7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96.svg"/><Relationship Id="rId2"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image" Target="../media/image95.png"/><Relationship Id="rId5" Type="http://schemas.openxmlformats.org/officeDocument/2006/relationships/image" Target="../media/image79.sv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tags" Target="../tags/tag8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ags" Target="../tags/tag8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r>
              <a:rPr lang="en-US" dirty="0"/>
              <a:t>DevOps Foundations: Version Control and CI/CD with Jenkins</a:t>
            </a:r>
            <a:endParaRPr lang="en-IN" dirty="0"/>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Challenges in the Traditional Approach</a:t>
            </a:r>
          </a:p>
        </p:txBody>
      </p:sp>
      <p:sp>
        <p:nvSpPr>
          <p:cNvPr id="24" name="Brandline_LVC">
            <a:extLst>
              <a:ext uri="{FF2B5EF4-FFF2-40B4-BE49-F238E27FC236}">
                <a16:creationId xmlns:a16="http://schemas.microsoft.com/office/drawing/2014/main" id="{F1EF2662-A0A3-D71C-7544-0CAB70182F54}"/>
              </a:ext>
            </a:extLst>
          </p:cNvPr>
          <p:cNvSpPr/>
          <p:nvPr/>
        </p:nvSpPr>
        <p:spPr>
          <a:xfrm>
            <a:off x="3848100" y="816324"/>
            <a:ext cx="857432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2C48E5F5-3F79-76ED-1947-D9D6419E0E3E}"/>
              </a:ext>
            </a:extLst>
          </p:cNvPr>
          <p:cNvGrpSpPr/>
          <p:nvPr/>
        </p:nvGrpSpPr>
        <p:grpSpPr>
          <a:xfrm>
            <a:off x="3257080" y="2638412"/>
            <a:ext cx="9741300" cy="5310575"/>
            <a:chOff x="4781080" y="1840309"/>
            <a:chExt cx="9741300" cy="5310575"/>
          </a:xfrm>
        </p:grpSpPr>
        <p:sp>
          <p:nvSpPr>
            <p:cNvPr id="9" name="Google Shape;657;gca1573042c_0_447">
              <a:extLst>
                <a:ext uri="{FF2B5EF4-FFF2-40B4-BE49-F238E27FC236}">
                  <a16:creationId xmlns:a16="http://schemas.microsoft.com/office/drawing/2014/main" id="{F1C37CA4-BB9C-4824-F611-83F447F1C63C}"/>
                </a:ext>
              </a:extLst>
            </p:cNvPr>
            <p:cNvSpPr/>
            <p:nvPr/>
          </p:nvSpPr>
          <p:spPr>
            <a:xfrm>
              <a:off x="4781080" y="2119459"/>
              <a:ext cx="9741300" cy="1922100"/>
            </a:xfrm>
            <a:prstGeom prst="roundRect">
              <a:avLst>
                <a:gd name="adj" fmla="val 16667"/>
              </a:avLst>
            </a:prstGeom>
            <a:noFill/>
            <a:ln w="63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 Blocks adjustments to project needs or market changes, causing expensive revisions</a:t>
              </a:r>
              <a:endParaRPr lang="en-US" sz="2200" b="0" i="0" u="none" strike="noStrike" cap="none" dirty="0">
                <a:solidFill>
                  <a:schemeClr val="tx1">
                    <a:lumMod val="75000"/>
                    <a:lumOff val="25000"/>
                  </a:schemeClr>
                </a:solidFill>
                <a:latin typeface="Open Sans"/>
                <a:ea typeface="Open Sans"/>
                <a:cs typeface="Open Sans"/>
                <a:sym typeface="Open Sans"/>
              </a:endParaRPr>
            </a:p>
          </p:txBody>
        </p:sp>
        <p:sp>
          <p:nvSpPr>
            <p:cNvPr id="12" name="Google Shape;661;gca1573042c_0_447">
              <a:extLst>
                <a:ext uri="{FF2B5EF4-FFF2-40B4-BE49-F238E27FC236}">
                  <a16:creationId xmlns:a16="http://schemas.microsoft.com/office/drawing/2014/main" id="{645A1BB3-E546-9267-9307-9AFB6ADE1AB5}"/>
                </a:ext>
              </a:extLst>
            </p:cNvPr>
            <p:cNvSpPr/>
            <p:nvPr/>
          </p:nvSpPr>
          <p:spPr>
            <a:xfrm>
              <a:off x="4781080" y="5228784"/>
              <a:ext cx="9741300" cy="1922100"/>
            </a:xfrm>
            <a:prstGeom prst="roundRect">
              <a:avLst>
                <a:gd name="adj" fmla="val 16667"/>
              </a:avLst>
            </a:prstGeom>
            <a:no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lang="en-US" sz="2200" dirty="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Impacts fast-paced industries and traditional phased development that  delays market entry</a:t>
              </a:r>
              <a:endParaRPr lang="en-US" sz="2200" b="0" i="0" u="none" strike="noStrike" cap="none" dirty="0">
                <a:solidFill>
                  <a:schemeClr val="tx1">
                    <a:lumMod val="75000"/>
                    <a:lumOff val="25000"/>
                  </a:schemeClr>
                </a:solidFill>
                <a:latin typeface="Open Sans"/>
                <a:ea typeface="Open Sans"/>
                <a:cs typeface="Open Sans"/>
                <a:sym typeface="Open Sans"/>
              </a:endParaRPr>
            </a:p>
          </p:txBody>
        </p:sp>
        <p:sp>
          <p:nvSpPr>
            <p:cNvPr id="14" name="Google Shape;663;gca1573042c_0_447">
              <a:extLst>
                <a:ext uri="{FF2B5EF4-FFF2-40B4-BE49-F238E27FC236}">
                  <a16:creationId xmlns:a16="http://schemas.microsoft.com/office/drawing/2014/main" id="{42DC505B-0ACE-3530-4CB1-40B305284306}"/>
                </a:ext>
              </a:extLst>
            </p:cNvPr>
            <p:cNvSpPr/>
            <p:nvPr/>
          </p:nvSpPr>
          <p:spPr>
            <a:xfrm>
              <a:off x="5068228" y="4960626"/>
              <a:ext cx="5014556" cy="5583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dirty="0">
                  <a:solidFill>
                    <a:srgbClr val="FFFFFF"/>
                  </a:solidFill>
                  <a:latin typeface="Open Sans"/>
                  <a:ea typeface="Open Sans"/>
                  <a:cs typeface="Open Sans"/>
                  <a:sym typeface="Open Sans"/>
                </a:rPr>
                <a:t>Long time to market</a:t>
              </a:r>
            </a:p>
          </p:txBody>
        </p:sp>
        <p:sp>
          <p:nvSpPr>
            <p:cNvPr id="3" name="Google Shape;660;gca1573042c_0_447">
              <a:extLst>
                <a:ext uri="{FF2B5EF4-FFF2-40B4-BE49-F238E27FC236}">
                  <a16:creationId xmlns:a16="http://schemas.microsoft.com/office/drawing/2014/main" id="{3C232643-53E9-2830-F89A-5BF937B74EA6}"/>
                </a:ext>
              </a:extLst>
            </p:cNvPr>
            <p:cNvSpPr/>
            <p:nvPr/>
          </p:nvSpPr>
          <p:spPr>
            <a:xfrm>
              <a:off x="5068229" y="1840309"/>
              <a:ext cx="5014555" cy="5583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dirty="0">
                  <a:solidFill>
                    <a:schemeClr val="bg1"/>
                  </a:solidFill>
                  <a:latin typeface="Open Sans"/>
                  <a:ea typeface="Open Sans"/>
                  <a:cs typeface="Open Sans"/>
                  <a:sym typeface="Open Sans"/>
                </a:rPr>
                <a:t>Rigidity in process</a:t>
              </a:r>
            </a:p>
          </p:txBody>
        </p:sp>
      </p:grpSp>
      <p:sp>
        <p:nvSpPr>
          <p:cNvPr id="2" name="Google Shape;637;gca1573042c_0_421">
            <a:extLst>
              <a:ext uri="{FF2B5EF4-FFF2-40B4-BE49-F238E27FC236}">
                <a16:creationId xmlns:a16="http://schemas.microsoft.com/office/drawing/2014/main" id="{060E5CA2-EEC1-AC79-E350-E4A11B429415}"/>
              </a:ext>
            </a:extLst>
          </p:cNvPr>
          <p:cNvSpPr/>
          <p:nvPr/>
        </p:nvSpPr>
        <p:spPr>
          <a:xfrm>
            <a:off x="1841500" y="1325738"/>
            <a:ext cx="12573000" cy="1084500"/>
          </a:xfrm>
          <a:prstGeom prst="roundRect">
            <a:avLst>
              <a:gd name="adj" fmla="val 12086"/>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Using traditional methods poses major challenges in development due to their drawbacks.</a:t>
            </a:r>
          </a:p>
        </p:txBody>
      </p:sp>
    </p:spTree>
    <p:custDataLst>
      <p:tags r:id="rId1"/>
    </p:custDataLst>
    <p:extLst>
      <p:ext uri="{BB962C8B-B14F-4D97-AF65-F5344CB8AC3E}">
        <p14:creationId xmlns:p14="http://schemas.microsoft.com/office/powerpoint/2010/main" val="134796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Challenges in the Traditional Approach</a:t>
            </a:r>
          </a:p>
        </p:txBody>
      </p:sp>
      <p:sp>
        <p:nvSpPr>
          <p:cNvPr id="24" name="Brandline_LVC">
            <a:extLst>
              <a:ext uri="{FF2B5EF4-FFF2-40B4-BE49-F238E27FC236}">
                <a16:creationId xmlns:a16="http://schemas.microsoft.com/office/drawing/2014/main" id="{F1EF2662-A0A3-D71C-7544-0CAB70182F54}"/>
              </a:ext>
            </a:extLst>
          </p:cNvPr>
          <p:cNvSpPr/>
          <p:nvPr/>
        </p:nvSpPr>
        <p:spPr>
          <a:xfrm>
            <a:off x="3848100" y="816324"/>
            <a:ext cx="857432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2C48E5F5-3F79-76ED-1947-D9D6419E0E3E}"/>
              </a:ext>
            </a:extLst>
          </p:cNvPr>
          <p:cNvGrpSpPr/>
          <p:nvPr/>
        </p:nvGrpSpPr>
        <p:grpSpPr>
          <a:xfrm>
            <a:off x="3257080" y="2638414"/>
            <a:ext cx="9741300" cy="5310575"/>
            <a:chOff x="4781080" y="1840309"/>
            <a:chExt cx="9741300" cy="5310575"/>
          </a:xfrm>
        </p:grpSpPr>
        <p:sp>
          <p:nvSpPr>
            <p:cNvPr id="9" name="Google Shape;657;gca1573042c_0_447">
              <a:extLst>
                <a:ext uri="{FF2B5EF4-FFF2-40B4-BE49-F238E27FC236}">
                  <a16:creationId xmlns:a16="http://schemas.microsoft.com/office/drawing/2014/main" id="{F1C37CA4-BB9C-4824-F611-83F447F1C63C}"/>
                </a:ext>
              </a:extLst>
            </p:cNvPr>
            <p:cNvSpPr/>
            <p:nvPr/>
          </p:nvSpPr>
          <p:spPr>
            <a:xfrm>
              <a:off x="4781080" y="2119459"/>
              <a:ext cx="9741300" cy="1922100"/>
            </a:xfrm>
            <a:prstGeom prst="roundRect">
              <a:avLst>
                <a:gd name="adj" fmla="val 16667"/>
              </a:avLst>
            </a:prstGeom>
            <a:noFill/>
            <a:ln w="63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Encounters development disruptions, leading to delays and </a:t>
              </a:r>
              <a:br>
                <a:rPr lang="en-US" sz="2200" dirty="0">
                  <a:solidFill>
                    <a:schemeClr val="tx1">
                      <a:lumMod val="75000"/>
                      <a:lumOff val="25000"/>
                    </a:schemeClr>
                  </a:solidFill>
                  <a:latin typeface="Open Sans"/>
                  <a:ea typeface="Open Sans"/>
                  <a:cs typeface="Open Sans"/>
                  <a:sym typeface="Open Sans"/>
                </a:rPr>
              </a:br>
              <a:r>
                <a:rPr lang="en-US" sz="2200" dirty="0">
                  <a:solidFill>
                    <a:schemeClr val="tx1">
                      <a:lumMod val="75000"/>
                      <a:lumOff val="25000"/>
                    </a:schemeClr>
                  </a:solidFill>
                  <a:latin typeface="Open Sans"/>
                  <a:ea typeface="Open Sans"/>
                  <a:cs typeface="Open Sans"/>
                  <a:sym typeface="Open Sans"/>
                </a:rPr>
                <a:t>higher costs</a:t>
              </a:r>
              <a:endParaRPr lang="en-US" sz="2200" b="0" i="0" u="none" strike="noStrike" cap="none" dirty="0">
                <a:solidFill>
                  <a:schemeClr val="tx1">
                    <a:lumMod val="75000"/>
                    <a:lumOff val="25000"/>
                  </a:schemeClr>
                </a:solidFill>
                <a:latin typeface="Open Sans"/>
                <a:ea typeface="Open Sans"/>
                <a:cs typeface="Open Sans"/>
                <a:sym typeface="Open Sans"/>
              </a:endParaRPr>
            </a:p>
          </p:txBody>
        </p:sp>
        <p:sp>
          <p:nvSpPr>
            <p:cNvPr id="12" name="Google Shape;661;gca1573042c_0_447">
              <a:extLst>
                <a:ext uri="{FF2B5EF4-FFF2-40B4-BE49-F238E27FC236}">
                  <a16:creationId xmlns:a16="http://schemas.microsoft.com/office/drawing/2014/main" id="{645A1BB3-E546-9267-9307-9AFB6ADE1AB5}"/>
                </a:ext>
              </a:extLst>
            </p:cNvPr>
            <p:cNvSpPr/>
            <p:nvPr/>
          </p:nvSpPr>
          <p:spPr>
            <a:xfrm>
              <a:off x="4781080" y="5228784"/>
              <a:ext cx="9741300" cy="1922100"/>
            </a:xfrm>
            <a:prstGeom prst="roundRect">
              <a:avLst>
                <a:gd name="adj" fmla="val 16667"/>
              </a:avLst>
            </a:prstGeom>
            <a:no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Delays in traditional development hinder user feedback, compromising product effectiveness</a:t>
              </a:r>
              <a:endParaRPr lang="en-US" sz="2200" b="0" i="0" u="none" strike="noStrike" cap="none" dirty="0">
                <a:solidFill>
                  <a:schemeClr val="tx1">
                    <a:lumMod val="75000"/>
                    <a:lumOff val="25000"/>
                  </a:schemeClr>
                </a:solidFill>
                <a:latin typeface="Open Sans"/>
                <a:ea typeface="Open Sans"/>
                <a:cs typeface="Open Sans"/>
                <a:sym typeface="Open Sans"/>
              </a:endParaRPr>
            </a:p>
          </p:txBody>
        </p:sp>
        <p:sp>
          <p:nvSpPr>
            <p:cNvPr id="14" name="Google Shape;663;gca1573042c_0_447">
              <a:extLst>
                <a:ext uri="{FF2B5EF4-FFF2-40B4-BE49-F238E27FC236}">
                  <a16:creationId xmlns:a16="http://schemas.microsoft.com/office/drawing/2014/main" id="{42DC505B-0ACE-3530-4CB1-40B305284306}"/>
                </a:ext>
              </a:extLst>
            </p:cNvPr>
            <p:cNvSpPr/>
            <p:nvPr/>
          </p:nvSpPr>
          <p:spPr>
            <a:xfrm>
              <a:off x="5068228" y="4960626"/>
              <a:ext cx="5015572" cy="5583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dirty="0">
                  <a:solidFill>
                    <a:srgbClr val="FFFFFF"/>
                  </a:solidFill>
                  <a:latin typeface="Open Sans"/>
                  <a:ea typeface="Open Sans"/>
                  <a:cs typeface="Open Sans"/>
                  <a:sym typeface="Open Sans"/>
                </a:rPr>
                <a:t>Limited customer feedback</a:t>
              </a:r>
            </a:p>
          </p:txBody>
        </p:sp>
        <p:sp>
          <p:nvSpPr>
            <p:cNvPr id="3" name="Google Shape;660;gca1573042c_0_447">
              <a:extLst>
                <a:ext uri="{FF2B5EF4-FFF2-40B4-BE49-F238E27FC236}">
                  <a16:creationId xmlns:a16="http://schemas.microsoft.com/office/drawing/2014/main" id="{3C232643-53E9-2830-F89A-5BF937B74EA6}"/>
                </a:ext>
              </a:extLst>
            </p:cNvPr>
            <p:cNvSpPr/>
            <p:nvPr/>
          </p:nvSpPr>
          <p:spPr>
            <a:xfrm>
              <a:off x="5068229" y="1840309"/>
              <a:ext cx="5015571" cy="5583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dirty="0">
                  <a:solidFill>
                    <a:srgbClr val="FFFFFF"/>
                  </a:solidFill>
                  <a:latin typeface="Open Sans"/>
                  <a:ea typeface="Open Sans"/>
                  <a:cs typeface="Open Sans"/>
                  <a:sym typeface="Open Sans"/>
                </a:rPr>
                <a:t>Difficulty in handling changes</a:t>
              </a:r>
            </a:p>
          </p:txBody>
        </p:sp>
      </p:grpSp>
      <p:sp>
        <p:nvSpPr>
          <p:cNvPr id="2" name="Google Shape;637;gca1573042c_0_421">
            <a:extLst>
              <a:ext uri="{FF2B5EF4-FFF2-40B4-BE49-F238E27FC236}">
                <a16:creationId xmlns:a16="http://schemas.microsoft.com/office/drawing/2014/main" id="{675B9A49-2F4A-2BE2-F8FA-C9D2002ACCC1}"/>
              </a:ext>
            </a:extLst>
          </p:cNvPr>
          <p:cNvSpPr/>
          <p:nvPr/>
        </p:nvSpPr>
        <p:spPr>
          <a:xfrm>
            <a:off x="1841500" y="1325738"/>
            <a:ext cx="12573000" cy="1084500"/>
          </a:xfrm>
          <a:prstGeom prst="roundRect">
            <a:avLst>
              <a:gd name="adj" fmla="val 12086"/>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Using traditional methods poses major challenges in development due to their drawbacks.</a:t>
            </a:r>
          </a:p>
        </p:txBody>
      </p:sp>
    </p:spTree>
    <p:custDataLst>
      <p:tags r:id="rId1"/>
    </p:custDataLst>
    <p:extLst>
      <p:ext uri="{BB962C8B-B14F-4D97-AF65-F5344CB8AC3E}">
        <p14:creationId xmlns:p14="http://schemas.microsoft.com/office/powerpoint/2010/main" val="1666732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Traditional Approach vs. DevOps</a:t>
            </a:r>
          </a:p>
        </p:txBody>
      </p:sp>
      <p:sp>
        <p:nvSpPr>
          <p:cNvPr id="24" name="Brandline_LVC">
            <a:extLst>
              <a:ext uri="{FF2B5EF4-FFF2-40B4-BE49-F238E27FC236}">
                <a16:creationId xmlns:a16="http://schemas.microsoft.com/office/drawing/2014/main" id="{F1EF2662-A0A3-D71C-7544-0CAB70182F54}"/>
              </a:ext>
            </a:extLst>
          </p:cNvPr>
          <p:cNvSpPr/>
          <p:nvPr/>
        </p:nvSpPr>
        <p:spPr>
          <a:xfrm>
            <a:off x="4546600" y="816324"/>
            <a:ext cx="71743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3" name="Table 2">
            <a:extLst>
              <a:ext uri="{FF2B5EF4-FFF2-40B4-BE49-F238E27FC236}">
                <a16:creationId xmlns:a16="http://schemas.microsoft.com/office/drawing/2014/main" id="{35BF8409-81FD-FA6C-1C25-0DF041D989BA}"/>
              </a:ext>
            </a:extLst>
          </p:cNvPr>
          <p:cNvGraphicFramePr>
            <a:graphicFrameLocks noGrp="1"/>
          </p:cNvGraphicFramePr>
          <p:nvPr>
            <p:extLst>
              <p:ext uri="{D42A27DB-BD31-4B8C-83A1-F6EECF244321}">
                <p14:modId xmlns:p14="http://schemas.microsoft.com/office/powerpoint/2010/main" val="2078470898"/>
              </p:ext>
            </p:extLst>
          </p:nvPr>
        </p:nvGraphicFramePr>
        <p:xfrm>
          <a:off x="2687860" y="1886286"/>
          <a:ext cx="10837332" cy="5419399"/>
        </p:xfrm>
        <a:graphic>
          <a:graphicData uri="http://schemas.openxmlformats.org/drawingml/2006/table">
            <a:tbl>
              <a:tblPr firstRow="1" bandRow="1">
                <a:tableStyleId>{5C22544A-7EE6-4342-B048-85BDC9FD1C3A}</a:tableStyleId>
              </a:tblPr>
              <a:tblGrid>
                <a:gridCol w="3612444">
                  <a:extLst>
                    <a:ext uri="{9D8B030D-6E8A-4147-A177-3AD203B41FA5}">
                      <a16:colId xmlns:a16="http://schemas.microsoft.com/office/drawing/2014/main" val="3067899991"/>
                    </a:ext>
                  </a:extLst>
                </a:gridCol>
                <a:gridCol w="3612444">
                  <a:extLst>
                    <a:ext uri="{9D8B030D-6E8A-4147-A177-3AD203B41FA5}">
                      <a16:colId xmlns:a16="http://schemas.microsoft.com/office/drawing/2014/main" val="1194071761"/>
                    </a:ext>
                  </a:extLst>
                </a:gridCol>
                <a:gridCol w="3612444">
                  <a:extLst>
                    <a:ext uri="{9D8B030D-6E8A-4147-A177-3AD203B41FA5}">
                      <a16:colId xmlns:a16="http://schemas.microsoft.com/office/drawing/2014/main" val="1847992403"/>
                    </a:ext>
                  </a:extLst>
                </a:gridCol>
              </a:tblGrid>
              <a:tr h="697638">
                <a:tc>
                  <a:txBody>
                    <a:bodyPr/>
                    <a:lstStyle/>
                    <a:p>
                      <a:pPr algn="ctr">
                        <a:lnSpc>
                          <a:spcPct val="114000"/>
                        </a:lnSpc>
                      </a:pPr>
                      <a:r>
                        <a:rPr lang="en-US" sz="2200" dirty="0">
                          <a:solidFill>
                            <a:schemeClr val="bg1"/>
                          </a:solidFill>
                        </a:rPr>
                        <a:t>Aspect</a:t>
                      </a:r>
                      <a:endParaRPr lang="en-IN" sz="2200" dirty="0">
                        <a:solidFill>
                          <a:schemeClr val="bg1"/>
                        </a:solidFill>
                      </a:endParaRPr>
                    </a:p>
                  </a:txBody>
                  <a:tcPr marT="50292" marB="198000" anchor="ctr"/>
                </a:tc>
                <a:tc>
                  <a:txBody>
                    <a:bodyPr/>
                    <a:lstStyle/>
                    <a:p>
                      <a:pPr algn="ctr">
                        <a:lnSpc>
                          <a:spcPct val="114000"/>
                        </a:lnSpc>
                      </a:pPr>
                      <a:r>
                        <a:rPr lang="en-US" sz="2200" dirty="0">
                          <a:solidFill>
                            <a:schemeClr val="bg1"/>
                          </a:solidFill>
                        </a:rPr>
                        <a:t>Traditional Approach</a:t>
                      </a:r>
                      <a:endParaRPr lang="en-IN" sz="2200" dirty="0">
                        <a:solidFill>
                          <a:schemeClr val="bg1"/>
                        </a:solidFill>
                      </a:endParaRPr>
                    </a:p>
                  </a:txBody>
                  <a:tcPr marT="50292" marB="198000" anchor="ctr"/>
                </a:tc>
                <a:tc>
                  <a:txBody>
                    <a:bodyPr/>
                    <a:lstStyle/>
                    <a:p>
                      <a:pPr algn="ctr">
                        <a:lnSpc>
                          <a:spcPct val="114000"/>
                        </a:lnSpc>
                      </a:pPr>
                      <a:r>
                        <a:rPr lang="en-US" sz="2200" dirty="0">
                          <a:solidFill>
                            <a:schemeClr val="bg1"/>
                          </a:solidFill>
                        </a:rPr>
                        <a:t>DevOps</a:t>
                      </a:r>
                      <a:endParaRPr lang="en-IN" sz="2200" dirty="0">
                        <a:solidFill>
                          <a:schemeClr val="bg1"/>
                        </a:solidFill>
                      </a:endParaRPr>
                    </a:p>
                  </a:txBody>
                  <a:tcPr marT="50292" marB="198000" anchor="ctr"/>
                </a:tc>
                <a:extLst>
                  <a:ext uri="{0D108BD9-81ED-4DB2-BD59-A6C34878D82A}">
                    <a16:rowId xmlns:a16="http://schemas.microsoft.com/office/drawing/2014/main" val="2932954551"/>
                  </a:ext>
                </a:extLst>
              </a:tr>
              <a:tr h="989331">
                <a:tc>
                  <a:txBody>
                    <a:bodyPr/>
                    <a:lstStyle/>
                    <a:p>
                      <a:pPr algn="ctr">
                        <a:lnSpc>
                          <a:spcPct val="114000"/>
                        </a:lnSpc>
                      </a:pPr>
                      <a:r>
                        <a:rPr lang="en-US" sz="2200" b="1" dirty="0">
                          <a:solidFill>
                            <a:schemeClr val="tx1">
                              <a:lumMod val="75000"/>
                              <a:lumOff val="25000"/>
                            </a:schemeClr>
                          </a:solidFill>
                        </a:rPr>
                        <a:t>Focus</a:t>
                      </a:r>
                      <a:endParaRPr lang="en-IN" sz="2200" b="1"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Improves infrastructure only</a:t>
                      </a:r>
                      <a:endParaRPr lang="en-IN" sz="2200"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Improves infrastructure </a:t>
                      </a:r>
                    </a:p>
                    <a:p>
                      <a:pPr algn="ctr">
                        <a:lnSpc>
                          <a:spcPct val="114000"/>
                        </a:lnSpc>
                      </a:pPr>
                      <a:r>
                        <a:rPr lang="en-US" sz="2200" dirty="0">
                          <a:solidFill>
                            <a:schemeClr val="tx1">
                              <a:lumMod val="75000"/>
                              <a:lumOff val="25000"/>
                            </a:schemeClr>
                          </a:solidFill>
                        </a:rPr>
                        <a:t>and application </a:t>
                      </a:r>
                      <a:endParaRPr lang="en-IN" sz="2200" dirty="0">
                        <a:solidFill>
                          <a:schemeClr val="tx1">
                            <a:lumMod val="75000"/>
                            <a:lumOff val="25000"/>
                          </a:schemeClr>
                        </a:solidFill>
                      </a:endParaRPr>
                    </a:p>
                  </a:txBody>
                  <a:tcPr marT="50292" marB="198000" anchor="ctr"/>
                </a:tc>
                <a:extLst>
                  <a:ext uri="{0D108BD9-81ED-4DB2-BD59-A6C34878D82A}">
                    <a16:rowId xmlns:a16="http://schemas.microsoft.com/office/drawing/2014/main" val="2658377392"/>
                  </a:ext>
                </a:extLst>
              </a:tr>
              <a:tr h="864918">
                <a:tc>
                  <a:txBody>
                    <a:bodyPr/>
                    <a:lstStyle/>
                    <a:p>
                      <a:pPr algn="ctr">
                        <a:lnSpc>
                          <a:spcPct val="114000"/>
                        </a:lnSpc>
                      </a:pPr>
                      <a:r>
                        <a:rPr lang="en-US" sz="2200" b="1" dirty="0">
                          <a:solidFill>
                            <a:schemeClr val="tx1">
                              <a:lumMod val="75000"/>
                              <a:lumOff val="25000"/>
                            </a:schemeClr>
                          </a:solidFill>
                        </a:rPr>
                        <a:t>Speed</a:t>
                      </a:r>
                      <a:endParaRPr lang="en-IN" sz="2200" b="1"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Slower recovery and releases</a:t>
                      </a:r>
                      <a:endParaRPr lang="en-IN" sz="2200"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Faster recovery and releases</a:t>
                      </a:r>
                      <a:endParaRPr lang="en-IN" sz="2200" dirty="0">
                        <a:solidFill>
                          <a:schemeClr val="tx1">
                            <a:lumMod val="75000"/>
                            <a:lumOff val="25000"/>
                          </a:schemeClr>
                        </a:solidFill>
                      </a:endParaRPr>
                    </a:p>
                  </a:txBody>
                  <a:tcPr marT="50292" marB="198000" anchor="ctr"/>
                </a:tc>
                <a:extLst>
                  <a:ext uri="{0D108BD9-81ED-4DB2-BD59-A6C34878D82A}">
                    <a16:rowId xmlns:a16="http://schemas.microsoft.com/office/drawing/2014/main" val="1449784283"/>
                  </a:ext>
                </a:extLst>
              </a:tr>
              <a:tr h="989331">
                <a:tc>
                  <a:txBody>
                    <a:bodyPr/>
                    <a:lstStyle/>
                    <a:p>
                      <a:pPr algn="ctr">
                        <a:lnSpc>
                          <a:spcPct val="114000"/>
                        </a:lnSpc>
                      </a:pPr>
                      <a:r>
                        <a:rPr lang="en-US" sz="2200" b="1" dirty="0">
                          <a:solidFill>
                            <a:schemeClr val="tx1">
                              <a:lumMod val="75000"/>
                              <a:lumOff val="25000"/>
                            </a:schemeClr>
                          </a:solidFill>
                        </a:rPr>
                        <a:t>Development model</a:t>
                      </a:r>
                      <a:endParaRPr lang="en-IN" sz="2200" b="1"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Linear model</a:t>
                      </a:r>
                      <a:endParaRPr lang="en-IN" sz="2200"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Continuous integration and deployment</a:t>
                      </a:r>
                      <a:endParaRPr lang="en-IN" sz="2200" dirty="0">
                        <a:solidFill>
                          <a:schemeClr val="tx1">
                            <a:lumMod val="75000"/>
                            <a:lumOff val="25000"/>
                          </a:schemeClr>
                        </a:solidFill>
                      </a:endParaRPr>
                    </a:p>
                  </a:txBody>
                  <a:tcPr marT="50292" marB="198000" anchor="ctr"/>
                </a:tc>
                <a:extLst>
                  <a:ext uri="{0D108BD9-81ED-4DB2-BD59-A6C34878D82A}">
                    <a16:rowId xmlns:a16="http://schemas.microsoft.com/office/drawing/2014/main" val="885723153"/>
                  </a:ext>
                </a:extLst>
              </a:tr>
              <a:tr h="1703478">
                <a:tc>
                  <a:txBody>
                    <a:bodyPr/>
                    <a:lstStyle/>
                    <a:p>
                      <a:pPr algn="ctr">
                        <a:lnSpc>
                          <a:spcPct val="114000"/>
                        </a:lnSpc>
                      </a:pPr>
                      <a:r>
                        <a:rPr lang="en-US" sz="2200" b="1" dirty="0">
                          <a:solidFill>
                            <a:schemeClr val="tx1">
                              <a:lumMod val="75000"/>
                              <a:lumOff val="25000"/>
                            </a:schemeClr>
                          </a:solidFill>
                        </a:rPr>
                        <a:t>Teamwork</a:t>
                      </a:r>
                      <a:endParaRPr lang="en-IN" sz="2200" b="1"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Focuses on specific functions without </a:t>
                      </a:r>
                      <a:br>
                        <a:rPr lang="en-US" sz="2200" dirty="0">
                          <a:solidFill>
                            <a:schemeClr val="tx1">
                              <a:lumMod val="75000"/>
                              <a:lumOff val="25000"/>
                            </a:schemeClr>
                          </a:solidFill>
                        </a:rPr>
                      </a:br>
                      <a:r>
                        <a:rPr lang="en-US" sz="2200" dirty="0">
                          <a:solidFill>
                            <a:schemeClr val="tx1">
                              <a:lumMod val="75000"/>
                              <a:lumOff val="25000"/>
                            </a:schemeClr>
                          </a:solidFill>
                        </a:rPr>
                        <a:t>cross-team collaboration</a:t>
                      </a:r>
                      <a:endParaRPr lang="en-IN" sz="2200"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Emphasizes a collaborative approach where different teams work together</a:t>
                      </a:r>
                      <a:endParaRPr lang="en-IN" sz="2200" dirty="0">
                        <a:solidFill>
                          <a:schemeClr val="tx1">
                            <a:lumMod val="75000"/>
                            <a:lumOff val="25000"/>
                          </a:schemeClr>
                        </a:solidFill>
                      </a:endParaRPr>
                    </a:p>
                  </a:txBody>
                  <a:tcPr marT="50292" marB="198000" anchor="ctr"/>
                </a:tc>
                <a:extLst>
                  <a:ext uri="{0D108BD9-81ED-4DB2-BD59-A6C34878D82A}">
                    <a16:rowId xmlns:a16="http://schemas.microsoft.com/office/drawing/2014/main" val="2174518973"/>
                  </a:ext>
                </a:extLst>
              </a:tr>
            </a:tbl>
          </a:graphicData>
        </a:graphic>
      </p:graphicFrame>
    </p:spTree>
    <p:custDataLst>
      <p:tags r:id="rId1"/>
    </p:custDataLst>
    <p:extLst>
      <p:ext uri="{BB962C8B-B14F-4D97-AF65-F5344CB8AC3E}">
        <p14:creationId xmlns:p14="http://schemas.microsoft.com/office/powerpoint/2010/main" val="2495501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Adopting DevOps Model</a:t>
            </a: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12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789;gca1573042c_0_856">
            <a:extLst>
              <a:ext uri="{FF2B5EF4-FFF2-40B4-BE49-F238E27FC236}">
                <a16:creationId xmlns:a16="http://schemas.microsoft.com/office/drawing/2014/main" id="{9AE5A1D5-B5D7-4C0E-966A-D1321C35E94A}"/>
              </a:ext>
            </a:extLst>
          </p:cNvPr>
          <p:cNvSpPr/>
          <p:nvPr/>
        </p:nvSpPr>
        <p:spPr>
          <a:xfrm>
            <a:off x="1971100" y="130219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chemeClr val="tx1">
                    <a:lumMod val="75000"/>
                    <a:lumOff val="25000"/>
                  </a:schemeClr>
                </a:solidFill>
                <a:latin typeface="Open Sans"/>
                <a:ea typeface="Open Sans"/>
                <a:cs typeface="Open Sans"/>
                <a:sym typeface="Open Sans"/>
              </a:rPr>
              <a:t>Here are the concepts or best practices required to adopt DevOps:</a:t>
            </a:r>
            <a:endParaRPr lang="en-US" sz="2200" i="0" u="none" strike="noStrike" cap="none" dirty="0">
              <a:solidFill>
                <a:schemeClr val="tx1">
                  <a:lumMod val="75000"/>
                  <a:lumOff val="25000"/>
                </a:schemeClr>
              </a:solidFill>
              <a:latin typeface="Open Sans"/>
              <a:ea typeface="Open Sans"/>
              <a:cs typeface="Open Sans"/>
              <a:sym typeface="Open Sans"/>
            </a:endParaRPr>
          </a:p>
        </p:txBody>
      </p:sp>
      <p:grpSp>
        <p:nvGrpSpPr>
          <p:cNvPr id="8" name="Group 7">
            <a:extLst>
              <a:ext uri="{FF2B5EF4-FFF2-40B4-BE49-F238E27FC236}">
                <a16:creationId xmlns:a16="http://schemas.microsoft.com/office/drawing/2014/main" id="{B311BA7E-7B0B-5131-EB8D-262FFBC66708}"/>
              </a:ext>
            </a:extLst>
          </p:cNvPr>
          <p:cNvGrpSpPr/>
          <p:nvPr/>
        </p:nvGrpSpPr>
        <p:grpSpPr>
          <a:xfrm>
            <a:off x="2122118" y="2598458"/>
            <a:ext cx="12011764" cy="4148485"/>
            <a:chOff x="3654464" y="1847531"/>
            <a:chExt cx="9024615" cy="3771352"/>
          </a:xfrm>
        </p:grpSpPr>
        <p:grpSp>
          <p:nvGrpSpPr>
            <p:cNvPr id="9" name="Group 8">
              <a:extLst>
                <a:ext uri="{FF2B5EF4-FFF2-40B4-BE49-F238E27FC236}">
                  <a16:creationId xmlns:a16="http://schemas.microsoft.com/office/drawing/2014/main" id="{760FBB32-5E7D-7CC7-7E8D-5C7C70C4AF6A}"/>
                </a:ext>
              </a:extLst>
            </p:cNvPr>
            <p:cNvGrpSpPr/>
            <p:nvPr/>
          </p:nvGrpSpPr>
          <p:grpSpPr>
            <a:xfrm>
              <a:off x="5526465" y="1847532"/>
              <a:ext cx="7152614" cy="1160634"/>
              <a:chOff x="2516042" y="2297061"/>
              <a:chExt cx="13016569" cy="1160634"/>
            </a:xfrm>
          </p:grpSpPr>
          <p:sp>
            <p:nvSpPr>
              <p:cNvPr id="48" name="Round Same Side Corner Rectangle 162">
                <a:extLst>
                  <a:ext uri="{FF2B5EF4-FFF2-40B4-BE49-F238E27FC236}">
                    <a16:creationId xmlns:a16="http://schemas.microsoft.com/office/drawing/2014/main" id="{EF7BE367-F238-C009-D5F2-3A847DC832EB}"/>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5">
                <a:extLst>
                  <a:ext uri="{FF2B5EF4-FFF2-40B4-BE49-F238E27FC236}">
                    <a16:creationId xmlns:a16="http://schemas.microsoft.com/office/drawing/2014/main" id="{4238DEA2-3A9D-AB21-69D6-37DDD947CD50}"/>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Merging multiple code changes into a central repository to allow developers to improve software quality </a:t>
                </a:r>
              </a:p>
            </p:txBody>
          </p:sp>
        </p:grpSp>
        <p:sp>
          <p:nvSpPr>
            <p:cNvPr id="10" name="Round Same Side Corner Rectangle 166">
              <a:extLst>
                <a:ext uri="{FF2B5EF4-FFF2-40B4-BE49-F238E27FC236}">
                  <a16:creationId xmlns:a16="http://schemas.microsoft.com/office/drawing/2014/main" id="{97535D5D-8264-2619-AD52-5D91F7B8A493}"/>
                </a:ext>
              </a:extLst>
            </p:cNvPr>
            <p:cNvSpPr/>
            <p:nvPr/>
          </p:nvSpPr>
          <p:spPr>
            <a:xfrm rot="16200000">
              <a:off x="4010147" y="1491848"/>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 Same Side Corner Rectangle 188">
              <a:extLst>
                <a:ext uri="{FF2B5EF4-FFF2-40B4-BE49-F238E27FC236}">
                  <a16:creationId xmlns:a16="http://schemas.microsoft.com/office/drawing/2014/main" id="{146A9DCD-0FAC-A993-50D4-2EC4A66B913A}"/>
                </a:ext>
              </a:extLst>
            </p:cNvPr>
            <p:cNvSpPr/>
            <p:nvPr/>
          </p:nvSpPr>
          <p:spPr>
            <a:xfrm rot="16200000">
              <a:off x="4010147" y="2797207"/>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A3005B35-B357-7895-F3FB-B6E6C06E1329}"/>
                </a:ext>
              </a:extLst>
            </p:cNvPr>
            <p:cNvGrpSpPr/>
            <p:nvPr/>
          </p:nvGrpSpPr>
          <p:grpSpPr>
            <a:xfrm>
              <a:off x="5526465" y="3152891"/>
              <a:ext cx="7152614" cy="1160634"/>
              <a:chOff x="2516042" y="3602420"/>
              <a:chExt cx="13016569" cy="1160634"/>
            </a:xfrm>
          </p:grpSpPr>
          <p:sp>
            <p:nvSpPr>
              <p:cNvPr id="28" name="Round Same Side Corner Rectangle 199">
                <a:extLst>
                  <a:ext uri="{FF2B5EF4-FFF2-40B4-BE49-F238E27FC236}">
                    <a16:creationId xmlns:a16="http://schemas.microsoft.com/office/drawing/2014/main" id="{CF446276-5BF9-A4A8-CDD0-203CE4A23782}"/>
                  </a:ext>
                </a:extLst>
              </p:cNvPr>
              <p:cNvSpPr/>
              <p:nvPr/>
            </p:nvSpPr>
            <p:spPr>
              <a:xfrm rot="5400000">
                <a:off x="8444010" y="-2325548"/>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5">
                <a:extLst>
                  <a:ext uri="{FF2B5EF4-FFF2-40B4-BE49-F238E27FC236}">
                    <a16:creationId xmlns:a16="http://schemas.microsoft.com/office/drawing/2014/main" id="{CA4E3D12-8496-0F53-DD36-29BDD56F82B1}"/>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Automating building, testing, and deployment of code for feature releases</a:t>
                </a:r>
              </a:p>
            </p:txBody>
          </p:sp>
        </p:grpSp>
        <p:sp>
          <p:nvSpPr>
            <p:cNvPr id="15" name="Round Same Side Corner Rectangle 191">
              <a:extLst>
                <a:ext uri="{FF2B5EF4-FFF2-40B4-BE49-F238E27FC236}">
                  <a16:creationId xmlns:a16="http://schemas.microsoft.com/office/drawing/2014/main" id="{FED234F6-1323-ADB3-7DD4-6D5E11934090}"/>
                </a:ext>
              </a:extLst>
            </p:cNvPr>
            <p:cNvSpPr/>
            <p:nvPr/>
          </p:nvSpPr>
          <p:spPr>
            <a:xfrm rot="16200000">
              <a:off x="4010147" y="4102566"/>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2D1EADEC-66BC-4F46-EEF4-E07375DF9F00}"/>
                </a:ext>
              </a:extLst>
            </p:cNvPr>
            <p:cNvGrpSpPr/>
            <p:nvPr/>
          </p:nvGrpSpPr>
          <p:grpSpPr>
            <a:xfrm>
              <a:off x="5526465" y="4458249"/>
              <a:ext cx="7152614" cy="1160634"/>
              <a:chOff x="2516042" y="4907778"/>
              <a:chExt cx="13016569" cy="1160634"/>
            </a:xfrm>
          </p:grpSpPr>
          <p:sp>
            <p:nvSpPr>
              <p:cNvPr id="18" name="Round Same Side Corner Rectangle 200">
                <a:extLst>
                  <a:ext uri="{FF2B5EF4-FFF2-40B4-BE49-F238E27FC236}">
                    <a16:creationId xmlns:a16="http://schemas.microsoft.com/office/drawing/2014/main" id="{5C8756C0-E4EA-E140-0E97-6D5E2D5A3BB4}"/>
                  </a:ext>
                </a:extLst>
              </p:cNvPr>
              <p:cNvSpPr/>
              <p:nvPr/>
            </p:nvSpPr>
            <p:spPr>
              <a:xfrm rot="5400000">
                <a:off x="8444010" y="-1020190"/>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5">
                <a:extLst>
                  <a:ext uri="{FF2B5EF4-FFF2-40B4-BE49-F238E27FC236}">
                    <a16:creationId xmlns:a16="http://schemas.microsoft.com/office/drawing/2014/main" id="{C1F06ECA-1B5C-ED04-5DF7-F3DAFE393B3A}"/>
                  </a:ext>
                </a:extLst>
              </p:cNvPr>
              <p:cNvSpPr txBox="1">
                <a:spLocks/>
              </p:cNvSpPr>
              <p:nvPr/>
            </p:nvSpPr>
            <p:spPr>
              <a:xfrm>
                <a:off x="2680678" y="5026912"/>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Monitoring application performance and logs for proactive issue detection and resolution</a:t>
                </a:r>
              </a:p>
            </p:txBody>
          </p:sp>
        </p:grpSp>
      </p:grpSp>
      <p:sp>
        <p:nvSpPr>
          <p:cNvPr id="53" name="TextBox 52">
            <a:extLst>
              <a:ext uri="{FF2B5EF4-FFF2-40B4-BE49-F238E27FC236}">
                <a16:creationId xmlns:a16="http://schemas.microsoft.com/office/drawing/2014/main" id="{F0FD8741-EEC8-BB31-459F-DB82D6C014EA}"/>
              </a:ext>
            </a:extLst>
          </p:cNvPr>
          <p:cNvSpPr txBox="1"/>
          <p:nvPr/>
        </p:nvSpPr>
        <p:spPr>
          <a:xfrm>
            <a:off x="2357763" y="2840046"/>
            <a:ext cx="2053768" cy="769441"/>
          </a:xfrm>
          <a:prstGeom prst="rect">
            <a:avLst/>
          </a:prstGeom>
          <a:noFill/>
        </p:spPr>
        <p:txBody>
          <a:bodyPr wrap="square">
            <a:spAutoFit/>
          </a:bodyPr>
          <a:lstStyle/>
          <a:p>
            <a:pPr algn="ctr"/>
            <a:r>
              <a:rPr lang="en-US" sz="2200" b="1" dirty="0">
                <a:solidFill>
                  <a:schemeClr val="tx1">
                    <a:lumMod val="75000"/>
                    <a:lumOff val="25000"/>
                  </a:schemeClr>
                </a:solidFill>
              </a:rPr>
              <a:t>Continuous integration</a:t>
            </a:r>
            <a:endParaRPr lang="en-IN" sz="2200" b="1" dirty="0">
              <a:solidFill>
                <a:schemeClr val="tx1">
                  <a:lumMod val="75000"/>
                  <a:lumOff val="25000"/>
                </a:schemeClr>
              </a:solidFill>
            </a:endParaRPr>
          </a:p>
        </p:txBody>
      </p:sp>
      <p:sp>
        <p:nvSpPr>
          <p:cNvPr id="54" name="TextBox 53">
            <a:extLst>
              <a:ext uri="{FF2B5EF4-FFF2-40B4-BE49-F238E27FC236}">
                <a16:creationId xmlns:a16="http://schemas.microsoft.com/office/drawing/2014/main" id="{D759C97E-E967-B4F2-E915-36BE7D3CDF49}"/>
              </a:ext>
            </a:extLst>
          </p:cNvPr>
          <p:cNvSpPr txBox="1"/>
          <p:nvPr/>
        </p:nvSpPr>
        <p:spPr>
          <a:xfrm>
            <a:off x="2423078" y="4306378"/>
            <a:ext cx="2053768" cy="769441"/>
          </a:xfrm>
          <a:prstGeom prst="rect">
            <a:avLst/>
          </a:prstGeom>
          <a:noFill/>
        </p:spPr>
        <p:txBody>
          <a:bodyPr wrap="square">
            <a:spAutoFit/>
          </a:bodyPr>
          <a:lstStyle/>
          <a:p>
            <a:pPr algn="ctr"/>
            <a:r>
              <a:rPr lang="en-US" sz="2200" b="1" dirty="0">
                <a:solidFill>
                  <a:schemeClr val="tx1">
                    <a:lumMod val="75000"/>
                    <a:lumOff val="25000"/>
                  </a:schemeClr>
                </a:solidFill>
              </a:rPr>
              <a:t>Continuous delivery</a:t>
            </a:r>
            <a:endParaRPr lang="en-IN" sz="2200" b="1" dirty="0">
              <a:solidFill>
                <a:schemeClr val="tx1">
                  <a:lumMod val="75000"/>
                  <a:lumOff val="25000"/>
                </a:schemeClr>
              </a:solidFill>
            </a:endParaRPr>
          </a:p>
        </p:txBody>
      </p:sp>
      <p:sp>
        <p:nvSpPr>
          <p:cNvPr id="55" name="TextBox 54">
            <a:extLst>
              <a:ext uri="{FF2B5EF4-FFF2-40B4-BE49-F238E27FC236}">
                <a16:creationId xmlns:a16="http://schemas.microsoft.com/office/drawing/2014/main" id="{05558497-7A6C-1F11-A6A7-6E79B1F884FE}"/>
              </a:ext>
            </a:extLst>
          </p:cNvPr>
          <p:cNvSpPr txBox="1"/>
          <p:nvPr/>
        </p:nvSpPr>
        <p:spPr>
          <a:xfrm>
            <a:off x="2357763" y="5723872"/>
            <a:ext cx="2053768" cy="769441"/>
          </a:xfrm>
          <a:prstGeom prst="rect">
            <a:avLst/>
          </a:prstGeom>
          <a:noFill/>
        </p:spPr>
        <p:txBody>
          <a:bodyPr wrap="square">
            <a:spAutoFit/>
          </a:bodyPr>
          <a:lstStyle/>
          <a:p>
            <a:pPr algn="ctr"/>
            <a:r>
              <a:rPr lang="en-US" sz="2200" b="1" dirty="0">
                <a:solidFill>
                  <a:schemeClr val="tx1">
                    <a:lumMod val="75000"/>
                    <a:lumOff val="25000"/>
                  </a:schemeClr>
                </a:solidFill>
              </a:rPr>
              <a:t>Monitoring and logging</a:t>
            </a:r>
            <a:endParaRPr lang="en-IN" sz="2200" b="1"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442963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Adopting DevOps Model</a:t>
            </a: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12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34" name="Group 33">
            <a:extLst>
              <a:ext uri="{FF2B5EF4-FFF2-40B4-BE49-F238E27FC236}">
                <a16:creationId xmlns:a16="http://schemas.microsoft.com/office/drawing/2014/main" id="{CC1EAA81-953F-6AAE-8292-DE44E24EA78A}"/>
              </a:ext>
            </a:extLst>
          </p:cNvPr>
          <p:cNvGrpSpPr/>
          <p:nvPr/>
        </p:nvGrpSpPr>
        <p:grpSpPr>
          <a:xfrm>
            <a:off x="2122118" y="2598458"/>
            <a:ext cx="12011764" cy="4148485"/>
            <a:chOff x="3654464" y="1847531"/>
            <a:chExt cx="9024615" cy="3771352"/>
          </a:xfrm>
        </p:grpSpPr>
        <p:grpSp>
          <p:nvGrpSpPr>
            <p:cNvPr id="35" name="Group 34">
              <a:extLst>
                <a:ext uri="{FF2B5EF4-FFF2-40B4-BE49-F238E27FC236}">
                  <a16:creationId xmlns:a16="http://schemas.microsoft.com/office/drawing/2014/main" id="{7DE97656-262F-7B31-3DB8-8EC7BF69D3AE}"/>
                </a:ext>
              </a:extLst>
            </p:cNvPr>
            <p:cNvGrpSpPr/>
            <p:nvPr/>
          </p:nvGrpSpPr>
          <p:grpSpPr>
            <a:xfrm>
              <a:off x="5526465" y="1847532"/>
              <a:ext cx="7152614" cy="1160634"/>
              <a:chOff x="2516042" y="2297061"/>
              <a:chExt cx="13016569" cy="1160634"/>
            </a:xfrm>
          </p:grpSpPr>
          <p:sp>
            <p:nvSpPr>
              <p:cNvPr id="45" name="Round Same Side Corner Rectangle 162">
                <a:extLst>
                  <a:ext uri="{FF2B5EF4-FFF2-40B4-BE49-F238E27FC236}">
                    <a16:creationId xmlns:a16="http://schemas.microsoft.com/office/drawing/2014/main" id="{BDFAE1E7-0791-E131-CA8D-59655FC2E031}"/>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5">
                <a:extLst>
                  <a:ext uri="{FF2B5EF4-FFF2-40B4-BE49-F238E27FC236}">
                    <a16:creationId xmlns:a16="http://schemas.microsoft.com/office/drawing/2014/main" id="{6BDDF24E-2617-E9B2-550E-599A63B37BA5}"/>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b="0" i="0" dirty="0">
                    <a:solidFill>
                      <a:schemeClr val="tx1">
                        <a:lumMod val="75000"/>
                        <a:lumOff val="25000"/>
                      </a:schemeClr>
                    </a:solidFill>
                    <a:effectLst/>
                    <a:latin typeface="+mj-lt"/>
                  </a:rPr>
                  <a:t>Managing infrastructure using code to enable scalable and consistent deployments</a:t>
                </a:r>
              </a:p>
            </p:txBody>
          </p:sp>
        </p:grpSp>
        <p:sp>
          <p:nvSpPr>
            <p:cNvPr id="36" name="Round Same Side Corner Rectangle 166">
              <a:extLst>
                <a:ext uri="{FF2B5EF4-FFF2-40B4-BE49-F238E27FC236}">
                  <a16:creationId xmlns:a16="http://schemas.microsoft.com/office/drawing/2014/main" id="{B56D7BD4-03D5-00A5-CD65-986168DE06DC}"/>
                </a:ext>
              </a:extLst>
            </p:cNvPr>
            <p:cNvSpPr/>
            <p:nvPr/>
          </p:nvSpPr>
          <p:spPr>
            <a:xfrm rot="16200000">
              <a:off x="4010147" y="1491848"/>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 Same Side Corner Rectangle 188">
              <a:extLst>
                <a:ext uri="{FF2B5EF4-FFF2-40B4-BE49-F238E27FC236}">
                  <a16:creationId xmlns:a16="http://schemas.microsoft.com/office/drawing/2014/main" id="{0CCBFF88-03A1-BB39-0E58-54F2A7105AAE}"/>
                </a:ext>
              </a:extLst>
            </p:cNvPr>
            <p:cNvSpPr/>
            <p:nvPr/>
          </p:nvSpPr>
          <p:spPr>
            <a:xfrm rot="16200000">
              <a:off x="4010147" y="2797207"/>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5012EA35-C802-C1C2-608D-C1E09A0DE892}"/>
                </a:ext>
              </a:extLst>
            </p:cNvPr>
            <p:cNvGrpSpPr/>
            <p:nvPr/>
          </p:nvGrpSpPr>
          <p:grpSpPr>
            <a:xfrm>
              <a:off x="5526465" y="3152891"/>
              <a:ext cx="7152614" cy="1160634"/>
              <a:chOff x="2516042" y="3602420"/>
              <a:chExt cx="13016569" cy="1160634"/>
            </a:xfrm>
          </p:grpSpPr>
          <p:sp>
            <p:nvSpPr>
              <p:cNvPr id="43" name="Round Same Side Corner Rectangle 199">
                <a:extLst>
                  <a:ext uri="{FF2B5EF4-FFF2-40B4-BE49-F238E27FC236}">
                    <a16:creationId xmlns:a16="http://schemas.microsoft.com/office/drawing/2014/main" id="{3727CAA1-78D0-2019-EA90-EFC54B33006D}"/>
                  </a:ext>
                </a:extLst>
              </p:cNvPr>
              <p:cNvSpPr/>
              <p:nvPr/>
            </p:nvSpPr>
            <p:spPr>
              <a:xfrm rot="5400000">
                <a:off x="8444010" y="-2325548"/>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 Placeholder 5">
                <a:extLst>
                  <a:ext uri="{FF2B5EF4-FFF2-40B4-BE49-F238E27FC236}">
                    <a16:creationId xmlns:a16="http://schemas.microsoft.com/office/drawing/2014/main" id="{4ACC76C9-8405-AD59-DBB2-2BD57C99BA98}"/>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spcAft>
                    <a:spcPts val="300"/>
                  </a:spcAft>
                  <a:buNone/>
                </a:pPr>
                <a:r>
                  <a:rPr lang="en-US" sz="2200" b="0" i="0" dirty="0">
                    <a:solidFill>
                      <a:schemeClr val="tx1">
                        <a:lumMod val="75000"/>
                        <a:lumOff val="25000"/>
                      </a:schemeClr>
                    </a:solidFill>
                    <a:effectLst/>
                    <a:latin typeface="+mj-lt"/>
                  </a:rPr>
                  <a:t>Designing applications as small and independent services for flexibility, scalability, and </a:t>
                </a:r>
                <a:r>
                  <a:rPr lang="en-US" sz="2200" dirty="0">
                    <a:solidFill>
                      <a:schemeClr val="tx1">
                        <a:lumMod val="75000"/>
                        <a:lumOff val="25000"/>
                      </a:schemeClr>
                    </a:solidFill>
                    <a:latin typeface="+mj-lt"/>
                  </a:rPr>
                  <a:t>isolated</a:t>
                </a:r>
                <a:r>
                  <a:rPr lang="en-US" sz="2200" b="0" i="0" dirty="0">
                    <a:solidFill>
                      <a:schemeClr val="tx1">
                        <a:lumMod val="75000"/>
                        <a:lumOff val="25000"/>
                      </a:schemeClr>
                    </a:solidFill>
                    <a:effectLst/>
                    <a:latin typeface="+mj-lt"/>
                  </a:rPr>
                  <a:t> deployment</a:t>
                </a:r>
                <a:endParaRPr lang="en-US" sz="2200" dirty="0">
                  <a:solidFill>
                    <a:schemeClr val="tx1">
                      <a:lumMod val="75000"/>
                      <a:lumOff val="25000"/>
                    </a:schemeClr>
                  </a:solidFill>
                  <a:latin typeface="+mj-lt"/>
                </a:endParaRPr>
              </a:p>
            </p:txBody>
          </p:sp>
        </p:grpSp>
        <p:sp>
          <p:nvSpPr>
            <p:cNvPr id="39" name="Round Same Side Corner Rectangle 191">
              <a:extLst>
                <a:ext uri="{FF2B5EF4-FFF2-40B4-BE49-F238E27FC236}">
                  <a16:creationId xmlns:a16="http://schemas.microsoft.com/office/drawing/2014/main" id="{A061FBFE-35B2-293E-77E9-6504B02F3EB4}"/>
                </a:ext>
              </a:extLst>
            </p:cNvPr>
            <p:cNvSpPr/>
            <p:nvPr/>
          </p:nvSpPr>
          <p:spPr>
            <a:xfrm rot="16200000">
              <a:off x="4010147" y="4102566"/>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9A5ECB65-2F0B-EAF2-1B65-0924449E4442}"/>
                </a:ext>
              </a:extLst>
            </p:cNvPr>
            <p:cNvGrpSpPr/>
            <p:nvPr/>
          </p:nvGrpSpPr>
          <p:grpSpPr>
            <a:xfrm>
              <a:off x="5526465" y="4458249"/>
              <a:ext cx="7152614" cy="1160634"/>
              <a:chOff x="2516042" y="4907778"/>
              <a:chExt cx="13016569" cy="1160634"/>
            </a:xfrm>
          </p:grpSpPr>
          <p:sp>
            <p:nvSpPr>
              <p:cNvPr id="41" name="Round Same Side Corner Rectangle 200">
                <a:extLst>
                  <a:ext uri="{FF2B5EF4-FFF2-40B4-BE49-F238E27FC236}">
                    <a16:creationId xmlns:a16="http://schemas.microsoft.com/office/drawing/2014/main" id="{0072823C-5A18-E32A-50C3-CB3436FBE28F}"/>
                  </a:ext>
                </a:extLst>
              </p:cNvPr>
              <p:cNvSpPr/>
              <p:nvPr/>
            </p:nvSpPr>
            <p:spPr>
              <a:xfrm rot="5400000">
                <a:off x="8444010" y="-1020190"/>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 Placeholder 5">
                <a:extLst>
                  <a:ext uri="{FF2B5EF4-FFF2-40B4-BE49-F238E27FC236}">
                    <a16:creationId xmlns:a16="http://schemas.microsoft.com/office/drawing/2014/main" id="{355A9314-F7D3-76B6-4775-6E43DF6AE6FE}"/>
                  </a:ext>
                </a:extLst>
              </p:cNvPr>
              <p:cNvSpPr txBox="1">
                <a:spLocks/>
              </p:cNvSpPr>
              <p:nvPr/>
            </p:nvSpPr>
            <p:spPr>
              <a:xfrm>
                <a:off x="2680678" y="5026912"/>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spcAft>
                    <a:spcPts val="300"/>
                  </a:spcAft>
                  <a:buNone/>
                </a:pPr>
                <a:r>
                  <a:rPr lang="en-US" sz="2200" b="0" i="0" dirty="0">
                    <a:solidFill>
                      <a:schemeClr val="tx1">
                        <a:lumMod val="75000"/>
                        <a:lumOff val="25000"/>
                      </a:schemeClr>
                    </a:solidFill>
                    <a:effectLst/>
                    <a:latin typeface="+mj-lt"/>
                  </a:rPr>
                  <a:t>Fostering teamwork and communication between teams for efficient project delivery and alignment</a:t>
                </a:r>
                <a:endParaRPr lang="en-US" sz="2200" dirty="0">
                  <a:solidFill>
                    <a:schemeClr val="tx1">
                      <a:lumMod val="75000"/>
                      <a:lumOff val="25000"/>
                    </a:schemeClr>
                  </a:solidFill>
                  <a:latin typeface="+mj-lt"/>
                </a:endParaRPr>
              </a:p>
            </p:txBody>
          </p:sp>
        </p:grpSp>
      </p:grpSp>
      <p:sp>
        <p:nvSpPr>
          <p:cNvPr id="47" name="TextBox 46">
            <a:extLst>
              <a:ext uri="{FF2B5EF4-FFF2-40B4-BE49-F238E27FC236}">
                <a16:creationId xmlns:a16="http://schemas.microsoft.com/office/drawing/2014/main" id="{AD6A67B4-AA3E-A4AB-CC9E-CB92E6DA56EF}"/>
              </a:ext>
            </a:extLst>
          </p:cNvPr>
          <p:cNvSpPr txBox="1"/>
          <p:nvPr/>
        </p:nvSpPr>
        <p:spPr>
          <a:xfrm>
            <a:off x="2313313" y="2840046"/>
            <a:ext cx="2214237" cy="769441"/>
          </a:xfrm>
          <a:prstGeom prst="rect">
            <a:avLst/>
          </a:prstGeom>
          <a:noFill/>
        </p:spPr>
        <p:txBody>
          <a:bodyPr wrap="square">
            <a:spAutoFit/>
          </a:bodyPr>
          <a:lstStyle/>
          <a:p>
            <a:pPr algn="ctr"/>
            <a:r>
              <a:rPr lang="en-US" sz="2200" b="1" i="0" dirty="0">
                <a:solidFill>
                  <a:schemeClr val="tx1">
                    <a:lumMod val="75000"/>
                    <a:lumOff val="25000"/>
                  </a:schemeClr>
                </a:solidFill>
                <a:effectLst/>
                <a:latin typeface="+mj-lt"/>
              </a:rPr>
              <a:t>Infrastructure</a:t>
            </a:r>
          </a:p>
          <a:p>
            <a:pPr algn="ctr"/>
            <a:r>
              <a:rPr lang="en-US" sz="2200" b="1" i="0" dirty="0">
                <a:solidFill>
                  <a:schemeClr val="tx1">
                    <a:lumMod val="75000"/>
                    <a:lumOff val="25000"/>
                  </a:schemeClr>
                </a:solidFill>
                <a:effectLst/>
                <a:latin typeface="+mj-lt"/>
              </a:rPr>
              <a:t>as Code (IaC)</a:t>
            </a:r>
            <a:endParaRPr lang="en-IN" sz="2200" b="1" dirty="0">
              <a:solidFill>
                <a:schemeClr val="tx1">
                  <a:lumMod val="75000"/>
                  <a:lumOff val="25000"/>
                </a:schemeClr>
              </a:solidFill>
              <a:latin typeface="+mj-lt"/>
            </a:endParaRPr>
          </a:p>
        </p:txBody>
      </p:sp>
      <p:sp>
        <p:nvSpPr>
          <p:cNvPr id="48" name="TextBox 47">
            <a:extLst>
              <a:ext uri="{FF2B5EF4-FFF2-40B4-BE49-F238E27FC236}">
                <a16:creationId xmlns:a16="http://schemas.microsoft.com/office/drawing/2014/main" id="{E65CCC3E-0C52-7545-D96D-4D5BF87BDD49}"/>
              </a:ext>
            </a:extLst>
          </p:cNvPr>
          <p:cNvSpPr txBox="1"/>
          <p:nvPr/>
        </p:nvSpPr>
        <p:spPr>
          <a:xfrm>
            <a:off x="2288820" y="4446078"/>
            <a:ext cx="2263222" cy="430887"/>
          </a:xfrm>
          <a:prstGeom prst="rect">
            <a:avLst/>
          </a:prstGeom>
          <a:noFill/>
        </p:spPr>
        <p:txBody>
          <a:bodyPr wrap="square">
            <a:spAutoFit/>
          </a:bodyPr>
          <a:lstStyle/>
          <a:p>
            <a:r>
              <a:rPr lang="en-US" sz="2200" b="1" i="0" dirty="0">
                <a:solidFill>
                  <a:schemeClr val="tx1">
                    <a:lumMod val="75000"/>
                    <a:lumOff val="25000"/>
                  </a:schemeClr>
                </a:solidFill>
                <a:effectLst/>
                <a:latin typeface="+mj-lt"/>
              </a:rPr>
              <a:t>Microservices</a:t>
            </a:r>
            <a:endParaRPr lang="en-IN" sz="2200" b="1" dirty="0">
              <a:solidFill>
                <a:schemeClr val="tx1">
                  <a:lumMod val="75000"/>
                  <a:lumOff val="25000"/>
                </a:schemeClr>
              </a:solidFill>
              <a:latin typeface="+mj-lt"/>
            </a:endParaRPr>
          </a:p>
        </p:txBody>
      </p:sp>
      <p:sp>
        <p:nvSpPr>
          <p:cNvPr id="49" name="TextBox 48">
            <a:extLst>
              <a:ext uri="{FF2B5EF4-FFF2-40B4-BE49-F238E27FC236}">
                <a16:creationId xmlns:a16="http://schemas.microsoft.com/office/drawing/2014/main" id="{FD5770A4-BB8C-918D-38E6-E4D98CE93A50}"/>
              </a:ext>
            </a:extLst>
          </p:cNvPr>
          <p:cNvSpPr txBox="1"/>
          <p:nvPr/>
        </p:nvSpPr>
        <p:spPr>
          <a:xfrm>
            <a:off x="2058146" y="5571472"/>
            <a:ext cx="2653002" cy="1107996"/>
          </a:xfrm>
          <a:prstGeom prst="rect">
            <a:avLst/>
          </a:prstGeom>
          <a:noFill/>
        </p:spPr>
        <p:txBody>
          <a:bodyPr wrap="square">
            <a:spAutoFit/>
          </a:bodyPr>
          <a:lstStyle/>
          <a:p>
            <a:pPr algn="ctr"/>
            <a:r>
              <a:rPr lang="en-US" sz="2200" b="1" i="0" dirty="0">
                <a:solidFill>
                  <a:schemeClr val="tx1">
                    <a:lumMod val="75000"/>
                    <a:lumOff val="25000"/>
                  </a:schemeClr>
                </a:solidFill>
                <a:effectLst/>
                <a:latin typeface="+mj-lt"/>
              </a:rPr>
              <a:t>Communication and </a:t>
            </a:r>
          </a:p>
          <a:p>
            <a:pPr algn="ctr"/>
            <a:r>
              <a:rPr lang="en-US" sz="2200" b="1" i="0" dirty="0">
                <a:solidFill>
                  <a:schemeClr val="tx1">
                    <a:lumMod val="75000"/>
                    <a:lumOff val="25000"/>
                  </a:schemeClr>
                </a:solidFill>
                <a:effectLst/>
                <a:latin typeface="+mj-lt"/>
              </a:rPr>
              <a:t>collaboration</a:t>
            </a:r>
            <a:endParaRPr lang="en-IN" sz="2200" b="1" dirty="0">
              <a:solidFill>
                <a:schemeClr val="tx1">
                  <a:lumMod val="75000"/>
                  <a:lumOff val="25000"/>
                </a:schemeClr>
              </a:solidFill>
              <a:latin typeface="+mj-lt"/>
            </a:endParaRPr>
          </a:p>
        </p:txBody>
      </p:sp>
    </p:spTree>
    <p:custDataLst>
      <p:tags r:id="rId1"/>
    </p:custDataLst>
    <p:extLst>
      <p:ext uri="{BB962C8B-B14F-4D97-AF65-F5344CB8AC3E}">
        <p14:creationId xmlns:p14="http://schemas.microsoft.com/office/powerpoint/2010/main" val="401152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dirty="0">
                <a:solidFill>
                  <a:srgbClr val="FFFFFF"/>
                </a:solidFill>
                <a:latin typeface="Open Sans"/>
                <a:ea typeface="Open Sans"/>
                <a:cs typeface="Open Sans"/>
                <a:sym typeface="Open Sans"/>
              </a:rPr>
              <a:t>Assisted Practice</a:t>
            </a:r>
            <a:endParaRPr lang="en-IN" dirty="0">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implement DevOps using GitHub to store a Java program and Jenkins to build consistent code packages, enabling continuous integration and continuous deployment.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indent="0" algn="l">
              <a:lnSpc>
                <a:spcPct val="100000"/>
              </a:lnSpc>
              <a:buNone/>
            </a:pPr>
            <a:r>
              <a:rPr lang="en-US" b="1" dirty="0">
                <a:solidFill>
                  <a:srgbClr val="252525"/>
                </a:solidFill>
              </a:rPr>
              <a:t>Outcome:</a:t>
            </a:r>
            <a:br>
              <a:rPr lang="en-US" b="1" dirty="0">
                <a:solidFill>
                  <a:srgbClr val="252525"/>
                </a:solidFill>
              </a:rPr>
            </a:br>
            <a:endParaRPr lang="en-US" dirty="0">
              <a:solidFill>
                <a:srgbClr val="252525"/>
              </a:solidFill>
            </a:endParaRPr>
          </a:p>
          <a:p>
            <a:pPr marL="0" indent="0" algn="l">
              <a:lnSpc>
                <a:spcPct val="100000"/>
              </a:lnSpc>
              <a:buNone/>
            </a:pPr>
            <a:r>
              <a:rPr lang="en-US" dirty="0">
                <a:solidFill>
                  <a:srgbClr val="252525"/>
                </a:solidFill>
              </a:rPr>
              <a:t>By completing this demo, you will be able to gain proficiency in implementing a CI/CD pipeline by creating a GitHub repository, adding a Java program, setting up a Jenkins freestyle build job, and automating the build process for continuous integration and deployment.</a:t>
            </a:r>
            <a:br>
              <a:rPr lang="en-US" b="1" dirty="0">
                <a:solidFill>
                  <a:srgbClr val="252525"/>
                </a:solidFill>
              </a:rPr>
            </a:br>
            <a:endParaRPr lang="en-US" b="1" dirty="0">
              <a:solidFill>
                <a:srgbClr val="252525"/>
              </a:solidFill>
            </a:endParaRPr>
          </a:p>
          <a:p>
            <a:pPr marL="0" indent="0" algn="l">
              <a:lnSpc>
                <a:spcPct val="100000"/>
              </a:lnSpc>
              <a:spcBef>
                <a:spcPts val="0"/>
              </a:spcBef>
              <a:buNone/>
            </a:pPr>
            <a:endParaRPr lang="en-US" dirty="0"/>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Implementing the DevOps model</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15 Min. </a:t>
            </a:r>
            <a:endParaRPr sz="2200" b="1" i="0" u="none" strike="noStrike" cap="none" dirty="0">
              <a:solidFill>
                <a:srgbClr val="3F3F3F"/>
              </a:solidFill>
              <a:latin typeface="Open Sans"/>
              <a:ea typeface="Open Sans"/>
              <a:cs typeface="Open Sans"/>
              <a:sym typeface="Open Sans"/>
            </a:endParaRPr>
          </a:p>
        </p:txBody>
      </p:sp>
      <p:sp>
        <p:nvSpPr>
          <p:cNvPr id="2" name="Rectangle: Rounded Corners 1">
            <a:extLst>
              <a:ext uri="{FF2B5EF4-FFF2-40B4-BE49-F238E27FC236}">
                <a16:creationId xmlns:a16="http://schemas.microsoft.com/office/drawing/2014/main" id="{6289398A-815E-EE12-F43A-12F2D13B2678}"/>
              </a:ext>
            </a:extLst>
          </p:cNvPr>
          <p:cNvSpPr/>
          <p:nvPr/>
        </p:nvSpPr>
        <p:spPr>
          <a:xfrm>
            <a:off x="1902091" y="7002379"/>
            <a:ext cx="11452963" cy="11550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rgbClr val="252525"/>
                </a:solidFill>
                <a:latin typeface="Open Sans"/>
                <a:ea typeface="Open Sans"/>
                <a:cs typeface="Open Sans"/>
                <a:sym typeface="Open Sans"/>
              </a:rPr>
              <a:t>Note</a:t>
            </a:r>
            <a:r>
              <a:rPr lang="en-US" sz="2200" dirty="0">
                <a:solidFill>
                  <a:srgbClr val="252525"/>
                </a:solidFill>
                <a:latin typeface="Open Sans"/>
                <a:ea typeface="Open Sans"/>
                <a:cs typeface="Open Sans"/>
                <a:sym typeface="Open Sans"/>
              </a:rPr>
              <a:t>: Refer to the demo document for detailed steps</a:t>
            </a:r>
          </a:p>
        </p:txBody>
      </p:sp>
    </p:spTree>
    <p:extLst>
      <p:ext uri="{BB962C8B-B14F-4D97-AF65-F5344CB8AC3E}">
        <p14:creationId xmlns:p14="http://schemas.microsoft.com/office/powerpoint/2010/main" val="1294937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GitHub repository </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Add a Java program to the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freestyle build job in Jenkins</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Build the Java program with Jenkins</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dirty="0">
                <a:solidFill>
                  <a:srgbClr val="FFFFFF"/>
                </a:solidFill>
              </a:rPr>
              <a:t>Assisted Practice: </a:t>
            </a:r>
            <a:r>
              <a:rPr lang="en-US" dirty="0">
                <a:latin typeface="Open Sans"/>
                <a:ea typeface="Open Sans"/>
                <a:cs typeface="Open Sans"/>
                <a:sym typeface="Open Sans"/>
              </a:rPr>
              <a:t>Guidelines</a:t>
            </a:r>
            <a:endParaRPr lang="en-IN" dirty="0">
              <a:solidFill>
                <a:srgbClr val="FFFFFF"/>
              </a:solidFill>
            </a:endParaRPr>
          </a:p>
        </p:txBody>
      </p:sp>
    </p:spTree>
    <p:extLst>
      <p:ext uri="{BB962C8B-B14F-4D97-AF65-F5344CB8AC3E}">
        <p14:creationId xmlns:p14="http://schemas.microsoft.com/office/powerpoint/2010/main" val="1294137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371850"/>
            <a:ext cx="7315200" cy="3214534"/>
          </a:xfrm>
        </p:spPr>
        <p:txBody>
          <a:bodyPr/>
          <a:lstStyle/>
          <a:p>
            <a:r>
              <a:rPr lang="en-US" dirty="0"/>
              <a:t>DevOps emphasizes separate teams for development and operations.</a:t>
            </a:r>
          </a:p>
          <a:p>
            <a:r>
              <a:rPr lang="en-US" dirty="0"/>
              <a:t>DevOps focuses on manual software deployment.</a:t>
            </a:r>
          </a:p>
          <a:p>
            <a:r>
              <a:rPr lang="en-US" dirty="0"/>
              <a:t>DevOps promotes automation, collaboration, and continuous integration and deployment.</a:t>
            </a:r>
          </a:p>
          <a:p>
            <a:r>
              <a:rPr lang="en-US" dirty="0"/>
              <a:t>DevOps results in slower software delivery compared to the traditional approach.</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219747"/>
            <a:ext cx="7315200" cy="604049"/>
          </a:xfrm>
        </p:spPr>
        <p:txBody>
          <a:bodyPr tIns="108000" bIns="108000">
            <a:noAutofit/>
          </a:bodyPr>
          <a:lstStyle/>
          <a:p>
            <a:r>
              <a:rPr lang="en-US" dirty="0"/>
              <a:t>As an IT manager leading an online music streaming application, you are considering adopting DevOps practices. How would you explain the major difference between DevOps and the traditional approach?</a:t>
            </a:r>
          </a:p>
        </p:txBody>
      </p:sp>
    </p:spTree>
    <p:custDataLst>
      <p:tags r:id="rId1"/>
    </p:custDataLst>
    <p:extLst>
      <p:ext uri="{BB962C8B-B14F-4D97-AF65-F5344CB8AC3E}">
        <p14:creationId xmlns:p14="http://schemas.microsoft.com/office/powerpoint/2010/main" val="804811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Agile and DevOps</a:t>
            </a:r>
          </a:p>
        </p:txBody>
      </p:sp>
    </p:spTree>
    <p:custDataLst>
      <p:tags r:id="rId1"/>
    </p:custDataLst>
    <p:extLst>
      <p:ext uri="{BB962C8B-B14F-4D97-AF65-F5344CB8AC3E}">
        <p14:creationId xmlns:p14="http://schemas.microsoft.com/office/powerpoint/2010/main" val="378558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a:xfrm>
            <a:off x="-10160" y="229878"/>
            <a:ext cx="16276320" cy="687244"/>
          </a:xfrm>
        </p:spPr>
        <p:txBody>
          <a:bodyPr/>
          <a:lstStyle/>
          <a:p>
            <a:r>
              <a:rPr lang="en-US" dirty="0"/>
              <a:t>What Is Agile?</a:t>
            </a:r>
          </a:p>
        </p:txBody>
      </p:sp>
      <p:sp>
        <p:nvSpPr>
          <p:cNvPr id="24" name="Brandline_LVC">
            <a:extLst>
              <a:ext uri="{FF2B5EF4-FFF2-40B4-BE49-F238E27FC236}">
                <a16:creationId xmlns:a16="http://schemas.microsoft.com/office/drawing/2014/main" id="{F1EF2662-A0A3-D71C-7544-0CAB70182F54}"/>
              </a:ext>
            </a:extLst>
          </p:cNvPr>
          <p:cNvSpPr/>
          <p:nvPr/>
        </p:nvSpPr>
        <p:spPr>
          <a:xfrm>
            <a:off x="6591300" y="816324"/>
            <a:ext cx="3083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Google Shape;789;gca1573042c_0_856">
            <a:extLst>
              <a:ext uri="{FF2B5EF4-FFF2-40B4-BE49-F238E27FC236}">
                <a16:creationId xmlns:a16="http://schemas.microsoft.com/office/drawing/2014/main" id="{0EDB4FE8-638E-A793-DD39-0418292F9E16}"/>
              </a:ext>
            </a:extLst>
          </p:cNvPr>
          <p:cNvSpPr/>
          <p:nvPr/>
        </p:nvSpPr>
        <p:spPr>
          <a:xfrm>
            <a:off x="1971100" y="1321347"/>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Agile is another popular framework or approach towards optimizing SDLC.</a:t>
            </a:r>
          </a:p>
          <a:p>
            <a:pPr marL="0" marR="0" lvl="0" indent="0" algn="ctr" rtl="0">
              <a:lnSpc>
                <a:spcPct val="115000"/>
              </a:lnSpc>
              <a:spcBef>
                <a:spcPts val="0"/>
              </a:spcBef>
              <a:spcAft>
                <a:spcPts val="0"/>
              </a:spcAft>
              <a:buClr>
                <a:srgbClr val="000000"/>
              </a:buClr>
              <a:buSzPts val="2200"/>
              <a:buFont typeface="Arial"/>
              <a:buNone/>
            </a:pPr>
            <a:endParaRPr lang="en-US" sz="2200" dirty="0">
              <a:solidFill>
                <a:schemeClr val="tx1">
                  <a:lumMod val="75000"/>
                  <a:lumOff val="25000"/>
                </a:schemeClr>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It is an iterative development process that promotes continuous iteration of development and testing throughout the project lifecycle.</a:t>
            </a:r>
            <a:endParaRPr sz="2200" b="0" i="0" u="none" strike="noStrike" cap="none" dirty="0">
              <a:solidFill>
                <a:schemeClr val="tx1">
                  <a:lumMod val="75000"/>
                  <a:lumOff val="25000"/>
                </a:schemeClr>
              </a:solidFill>
              <a:latin typeface="Open Sans"/>
              <a:ea typeface="Open Sans"/>
              <a:cs typeface="Open Sans"/>
              <a:sym typeface="Open Sans"/>
            </a:endParaRPr>
          </a:p>
        </p:txBody>
      </p:sp>
      <p:grpSp>
        <p:nvGrpSpPr>
          <p:cNvPr id="80" name="Group 79">
            <a:extLst>
              <a:ext uri="{FF2B5EF4-FFF2-40B4-BE49-F238E27FC236}">
                <a16:creationId xmlns:a16="http://schemas.microsoft.com/office/drawing/2014/main" id="{58EDFA96-75FB-89F6-4FC8-9CF75BBD78A5}"/>
              </a:ext>
            </a:extLst>
          </p:cNvPr>
          <p:cNvGrpSpPr/>
          <p:nvPr/>
        </p:nvGrpSpPr>
        <p:grpSpPr>
          <a:xfrm>
            <a:off x="5306663" y="3238869"/>
            <a:ext cx="4853508" cy="4848040"/>
            <a:chOff x="5306663" y="2856099"/>
            <a:chExt cx="4853508" cy="4848040"/>
          </a:xfrm>
        </p:grpSpPr>
        <p:grpSp>
          <p:nvGrpSpPr>
            <p:cNvPr id="4" name="Graphic 7">
              <a:extLst>
                <a:ext uri="{FF2B5EF4-FFF2-40B4-BE49-F238E27FC236}">
                  <a16:creationId xmlns:a16="http://schemas.microsoft.com/office/drawing/2014/main" id="{7D111498-9347-424D-B556-48487EEAAF1A}"/>
                </a:ext>
              </a:extLst>
            </p:cNvPr>
            <p:cNvGrpSpPr/>
            <p:nvPr/>
          </p:nvGrpSpPr>
          <p:grpSpPr>
            <a:xfrm>
              <a:off x="5306663" y="2856099"/>
              <a:ext cx="4811178" cy="4848040"/>
              <a:chOff x="5722805" y="2975535"/>
              <a:chExt cx="4811178" cy="4848040"/>
            </a:xfrm>
          </p:grpSpPr>
          <p:sp>
            <p:nvSpPr>
              <p:cNvPr id="6" name="Freeform: Shape 5">
                <a:extLst>
                  <a:ext uri="{FF2B5EF4-FFF2-40B4-BE49-F238E27FC236}">
                    <a16:creationId xmlns:a16="http://schemas.microsoft.com/office/drawing/2014/main" id="{F840BFEA-526E-3D7D-160F-200AB5192A43}"/>
                  </a:ext>
                </a:extLst>
              </p:cNvPr>
              <p:cNvSpPr/>
              <p:nvPr/>
            </p:nvSpPr>
            <p:spPr>
              <a:xfrm>
                <a:off x="5722805" y="4464345"/>
                <a:ext cx="1525774" cy="2760769"/>
              </a:xfrm>
              <a:custGeom>
                <a:avLst/>
                <a:gdLst>
                  <a:gd name="connsiteX0" fmla="*/ 1521576 w 1525774"/>
                  <a:gd name="connsiteY0" fmla="*/ 1946134 h 2760769"/>
                  <a:gd name="connsiteX1" fmla="*/ 1156132 w 1525774"/>
                  <a:gd name="connsiteY1" fmla="*/ 1038061 h 2760769"/>
                  <a:gd name="connsiteX2" fmla="*/ 1159593 w 1525774"/>
                  <a:gd name="connsiteY2" fmla="*/ 949238 h 2760769"/>
                  <a:gd name="connsiteX3" fmla="*/ 1275870 w 1525774"/>
                  <a:gd name="connsiteY3" fmla="*/ 993534 h 2760769"/>
                  <a:gd name="connsiteX4" fmla="*/ 1338393 w 1525774"/>
                  <a:gd name="connsiteY4" fmla="*/ 979691 h 2760769"/>
                  <a:gd name="connsiteX5" fmla="*/ 1350851 w 1525774"/>
                  <a:gd name="connsiteY5" fmla="*/ 960081 h 2760769"/>
                  <a:gd name="connsiteX6" fmla="*/ 1349928 w 1525774"/>
                  <a:gd name="connsiteY6" fmla="*/ 916707 h 2760769"/>
                  <a:gd name="connsiteX7" fmla="*/ 977101 w 1525774"/>
                  <a:gd name="connsiteY7" fmla="*/ 35396 h 2760769"/>
                  <a:gd name="connsiteX8" fmla="*/ 944340 w 1525774"/>
                  <a:gd name="connsiteY8" fmla="*/ 3789 h 2760769"/>
                  <a:gd name="connsiteX9" fmla="*/ 898891 w 1525774"/>
                  <a:gd name="connsiteY9" fmla="*/ 5635 h 2760769"/>
                  <a:gd name="connsiteX10" fmla="*/ 33268 w 1525774"/>
                  <a:gd name="connsiteY10" fmla="*/ 414452 h 2760769"/>
                  <a:gd name="connsiteX11" fmla="*/ 46 w 1525774"/>
                  <a:gd name="connsiteY11" fmla="*/ 469131 h 2760769"/>
                  <a:gd name="connsiteX12" fmla="*/ 37421 w 1525774"/>
                  <a:gd name="connsiteY12" fmla="*/ 521040 h 2760769"/>
                  <a:gd name="connsiteX13" fmla="*/ 192919 w 1525774"/>
                  <a:gd name="connsiteY13" fmla="*/ 580333 h 2760769"/>
                  <a:gd name="connsiteX14" fmla="*/ 147008 w 1525774"/>
                  <a:gd name="connsiteY14" fmla="*/ 1038061 h 2760769"/>
                  <a:gd name="connsiteX15" fmla="*/ 908350 w 1525774"/>
                  <a:gd name="connsiteY15" fmla="*/ 2757078 h 2760769"/>
                  <a:gd name="connsiteX16" fmla="*/ 918039 w 1525774"/>
                  <a:gd name="connsiteY16" fmla="*/ 2760770 h 2760769"/>
                  <a:gd name="connsiteX17" fmla="*/ 924730 w 1525774"/>
                  <a:gd name="connsiteY17" fmla="*/ 2759155 h 2760769"/>
                  <a:gd name="connsiteX18" fmla="*/ 932344 w 1525774"/>
                  <a:gd name="connsiteY18" fmla="*/ 2744620 h 2760769"/>
                  <a:gd name="connsiteX19" fmla="*/ 848827 w 1525774"/>
                  <a:gd name="connsiteY19" fmla="*/ 2071178 h 2760769"/>
                  <a:gd name="connsiteX20" fmla="*/ 858286 w 1525774"/>
                  <a:gd name="connsiteY20" fmla="*/ 2038418 h 2760769"/>
                  <a:gd name="connsiteX21" fmla="*/ 888509 w 1525774"/>
                  <a:gd name="connsiteY21" fmla="*/ 2022499 h 2760769"/>
                  <a:gd name="connsiteX22" fmla="*/ 1512578 w 1525774"/>
                  <a:gd name="connsiteY22" fmla="*/ 1970589 h 2760769"/>
                  <a:gd name="connsiteX23" fmla="*/ 1524806 w 1525774"/>
                  <a:gd name="connsiteY23" fmla="*/ 1961361 h 2760769"/>
                  <a:gd name="connsiteX24" fmla="*/ 1521807 w 1525774"/>
                  <a:gd name="connsiteY24" fmla="*/ 1946365 h 276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5774" h="2760769">
                    <a:moveTo>
                      <a:pt x="1521576" y="1946134"/>
                    </a:moveTo>
                    <a:cubicBezTo>
                      <a:pt x="1285791" y="1700428"/>
                      <a:pt x="1156132" y="1378127"/>
                      <a:pt x="1156132" y="1038061"/>
                    </a:cubicBezTo>
                    <a:cubicBezTo>
                      <a:pt x="1156132" y="697995"/>
                      <a:pt x="1157516" y="978999"/>
                      <a:pt x="1159593" y="949238"/>
                    </a:cubicBezTo>
                    <a:lnTo>
                      <a:pt x="1275870" y="993534"/>
                    </a:lnTo>
                    <a:cubicBezTo>
                      <a:pt x="1297557" y="1001839"/>
                      <a:pt x="1322243" y="996302"/>
                      <a:pt x="1338393" y="979691"/>
                    </a:cubicBezTo>
                    <a:cubicBezTo>
                      <a:pt x="1343930" y="973923"/>
                      <a:pt x="1348082" y="967233"/>
                      <a:pt x="1350851" y="960081"/>
                    </a:cubicBezTo>
                    <a:cubicBezTo>
                      <a:pt x="1356157" y="946469"/>
                      <a:pt x="1355927" y="930781"/>
                      <a:pt x="1349928" y="916707"/>
                    </a:cubicBezTo>
                    <a:lnTo>
                      <a:pt x="977101" y="35396"/>
                    </a:lnTo>
                    <a:cubicBezTo>
                      <a:pt x="970872" y="20862"/>
                      <a:pt x="959106" y="9326"/>
                      <a:pt x="944340" y="3789"/>
                    </a:cubicBezTo>
                    <a:cubicBezTo>
                      <a:pt x="929575" y="-1748"/>
                      <a:pt x="913195" y="-1286"/>
                      <a:pt x="898891" y="5635"/>
                    </a:cubicBezTo>
                    <a:lnTo>
                      <a:pt x="33268" y="414452"/>
                    </a:lnTo>
                    <a:cubicBezTo>
                      <a:pt x="12273" y="424373"/>
                      <a:pt x="-877" y="445829"/>
                      <a:pt x="46" y="469131"/>
                    </a:cubicBezTo>
                    <a:cubicBezTo>
                      <a:pt x="968" y="492432"/>
                      <a:pt x="15734" y="512735"/>
                      <a:pt x="37421" y="521040"/>
                    </a:cubicBezTo>
                    <a:lnTo>
                      <a:pt x="192919" y="580333"/>
                    </a:lnTo>
                    <a:cubicBezTo>
                      <a:pt x="162696" y="730986"/>
                      <a:pt x="147008" y="884177"/>
                      <a:pt x="147008" y="1038061"/>
                    </a:cubicBezTo>
                    <a:cubicBezTo>
                      <a:pt x="147008" y="1691200"/>
                      <a:pt x="424551" y="2317577"/>
                      <a:pt x="908350" y="2757078"/>
                    </a:cubicBezTo>
                    <a:cubicBezTo>
                      <a:pt x="911118" y="2759616"/>
                      <a:pt x="914579" y="2760770"/>
                      <a:pt x="918039" y="2760770"/>
                    </a:cubicBezTo>
                    <a:cubicBezTo>
                      <a:pt x="921500" y="2760770"/>
                      <a:pt x="922654" y="2760308"/>
                      <a:pt x="924730" y="2759155"/>
                    </a:cubicBezTo>
                    <a:cubicBezTo>
                      <a:pt x="930036" y="2756386"/>
                      <a:pt x="933036" y="2750618"/>
                      <a:pt x="932344" y="2744620"/>
                    </a:cubicBezTo>
                    <a:lnTo>
                      <a:pt x="848827" y="2071178"/>
                    </a:lnTo>
                    <a:cubicBezTo>
                      <a:pt x="847442" y="2059412"/>
                      <a:pt x="850672" y="2047416"/>
                      <a:pt x="858286" y="2038418"/>
                    </a:cubicBezTo>
                    <a:cubicBezTo>
                      <a:pt x="865668" y="2029189"/>
                      <a:pt x="876742" y="2023422"/>
                      <a:pt x="888509" y="2022499"/>
                    </a:cubicBezTo>
                    <a:lnTo>
                      <a:pt x="1512578" y="1970589"/>
                    </a:lnTo>
                    <a:cubicBezTo>
                      <a:pt x="1518115" y="1970128"/>
                      <a:pt x="1522960" y="1966436"/>
                      <a:pt x="1524806" y="1961361"/>
                    </a:cubicBezTo>
                    <a:cubicBezTo>
                      <a:pt x="1526882" y="1956285"/>
                      <a:pt x="1525498" y="1950287"/>
                      <a:pt x="1521807" y="1946365"/>
                    </a:cubicBezTo>
                    <a:close/>
                  </a:path>
                </a:pathLst>
              </a:custGeom>
              <a:solidFill>
                <a:srgbClr val="77B579"/>
              </a:solidFill>
              <a:ln w="2307" cap="flat">
                <a:noFill/>
                <a:prstDash val="solid"/>
                <a:miter/>
              </a:ln>
            </p:spPr>
            <p:txBody>
              <a:bodyPr rtlCol="0" anchor="ctr"/>
              <a:lstStyle/>
              <a:p>
                <a:endParaRPr lang="en-IN" dirty="0"/>
              </a:p>
            </p:txBody>
          </p:sp>
          <p:sp>
            <p:nvSpPr>
              <p:cNvPr id="7" name="Freeform: Shape 6">
                <a:extLst>
                  <a:ext uri="{FF2B5EF4-FFF2-40B4-BE49-F238E27FC236}">
                    <a16:creationId xmlns:a16="http://schemas.microsoft.com/office/drawing/2014/main" id="{C9D7895C-0C85-EA3A-A1FD-5F2D6BB0910C}"/>
                  </a:ext>
                </a:extLst>
              </p:cNvPr>
              <p:cNvSpPr/>
              <p:nvPr/>
            </p:nvSpPr>
            <p:spPr>
              <a:xfrm>
                <a:off x="6069718" y="2975535"/>
                <a:ext cx="2638574" cy="1918488"/>
              </a:xfrm>
              <a:custGeom>
                <a:avLst/>
                <a:gdLst>
                  <a:gd name="connsiteX0" fmla="*/ 2622828 w 2638574"/>
                  <a:gd name="connsiteY0" fmla="*/ 716722 h 1918488"/>
                  <a:gd name="connsiteX1" fmla="*/ 1968766 w 2638574"/>
                  <a:gd name="connsiteY1" fmla="*/ 18364 h 1918488"/>
                  <a:gd name="connsiteX2" fmla="*/ 1906474 w 2638574"/>
                  <a:gd name="connsiteY2" fmla="*/ 3598 h 1918488"/>
                  <a:gd name="connsiteX3" fmla="*/ 1868407 w 2638574"/>
                  <a:gd name="connsiteY3" fmla="*/ 55047 h 1918488"/>
                  <a:gd name="connsiteX4" fmla="*/ 1859410 w 2638574"/>
                  <a:gd name="connsiteY4" fmla="*/ 222080 h 1918488"/>
                  <a:gd name="connsiteX5" fmla="*/ 1274 w 2638574"/>
                  <a:gd name="connsiteY5" fmla="*/ 1581883 h 1918488"/>
                  <a:gd name="connsiteX6" fmla="*/ 4273 w 2638574"/>
                  <a:gd name="connsiteY6" fmla="*/ 1598033 h 1918488"/>
                  <a:gd name="connsiteX7" fmla="*/ 20423 w 2638574"/>
                  <a:gd name="connsiteY7" fmla="*/ 1600801 h 1918488"/>
                  <a:gd name="connsiteX8" fmla="*/ 634110 w 2638574"/>
                  <a:gd name="connsiteY8" fmla="*/ 1311030 h 1918488"/>
                  <a:gd name="connsiteX9" fmla="*/ 668255 w 2638574"/>
                  <a:gd name="connsiteY9" fmla="*/ 1309646 h 1918488"/>
                  <a:gd name="connsiteX10" fmla="*/ 692941 w 2638574"/>
                  <a:gd name="connsiteY10" fmla="*/ 1333409 h 1918488"/>
                  <a:gd name="connsiteX11" fmla="*/ 936802 w 2638574"/>
                  <a:gd name="connsiteY11" fmla="*/ 1909722 h 1918488"/>
                  <a:gd name="connsiteX12" fmla="*/ 949491 w 2638574"/>
                  <a:gd name="connsiteY12" fmla="*/ 1918489 h 1918488"/>
                  <a:gd name="connsiteX13" fmla="*/ 950183 w 2638574"/>
                  <a:gd name="connsiteY13" fmla="*/ 1918489 h 1918488"/>
                  <a:gd name="connsiteX14" fmla="*/ 962872 w 2638574"/>
                  <a:gd name="connsiteY14" fmla="*/ 1910875 h 1918488"/>
                  <a:gd name="connsiteX15" fmla="*/ 1804731 w 2638574"/>
                  <a:gd name="connsiteY15" fmla="*/ 1254276 h 1918488"/>
                  <a:gd name="connsiteX16" fmla="*/ 1798041 w 2638574"/>
                  <a:gd name="connsiteY16" fmla="*/ 1378397 h 1918488"/>
                  <a:gd name="connsiteX17" fmla="*/ 1830340 w 2638574"/>
                  <a:gd name="connsiteY17" fmla="*/ 1433537 h 1918488"/>
                  <a:gd name="connsiteX18" fmla="*/ 1852719 w 2638574"/>
                  <a:gd name="connsiteY18" fmla="*/ 1439305 h 1918488"/>
                  <a:gd name="connsiteX19" fmla="*/ 1893785 w 2638574"/>
                  <a:gd name="connsiteY19" fmla="*/ 1425231 h 1918488"/>
                  <a:gd name="connsiteX20" fmla="*/ 2618445 w 2638574"/>
                  <a:gd name="connsiteY20" fmla="*/ 800239 h 1918488"/>
                  <a:gd name="connsiteX21" fmla="*/ 2638516 w 2638574"/>
                  <a:gd name="connsiteY21" fmla="*/ 759403 h 1918488"/>
                  <a:gd name="connsiteX22" fmla="*/ 2622828 w 2638574"/>
                  <a:gd name="connsiteY22" fmla="*/ 716722 h 191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38574" h="1918488">
                    <a:moveTo>
                      <a:pt x="2622828" y="716722"/>
                    </a:moveTo>
                    <a:lnTo>
                      <a:pt x="1968766" y="18364"/>
                    </a:lnTo>
                    <a:cubicBezTo>
                      <a:pt x="1952847" y="1291"/>
                      <a:pt x="1928392" y="-4476"/>
                      <a:pt x="1906474" y="3598"/>
                    </a:cubicBezTo>
                    <a:cubicBezTo>
                      <a:pt x="1884557" y="11673"/>
                      <a:pt x="1869561" y="31745"/>
                      <a:pt x="1868407" y="55047"/>
                    </a:cubicBezTo>
                    <a:lnTo>
                      <a:pt x="1859410" y="222080"/>
                    </a:lnTo>
                    <a:cubicBezTo>
                      <a:pt x="1051695" y="314134"/>
                      <a:pt x="336726" y="830693"/>
                      <a:pt x="1274" y="1581883"/>
                    </a:cubicBezTo>
                    <a:cubicBezTo>
                      <a:pt x="-1264" y="1587420"/>
                      <a:pt x="120" y="1593880"/>
                      <a:pt x="4273" y="1598033"/>
                    </a:cubicBezTo>
                    <a:cubicBezTo>
                      <a:pt x="8656" y="1602186"/>
                      <a:pt x="15116" y="1603339"/>
                      <a:pt x="20423" y="1600801"/>
                    </a:cubicBezTo>
                    <a:lnTo>
                      <a:pt x="634110" y="1311030"/>
                    </a:lnTo>
                    <a:cubicBezTo>
                      <a:pt x="644723" y="1305954"/>
                      <a:pt x="657412" y="1305493"/>
                      <a:pt x="668255" y="1309646"/>
                    </a:cubicBezTo>
                    <a:cubicBezTo>
                      <a:pt x="679330" y="1313799"/>
                      <a:pt x="688097" y="1322566"/>
                      <a:pt x="692941" y="1333409"/>
                    </a:cubicBezTo>
                    <a:lnTo>
                      <a:pt x="936802" y="1909722"/>
                    </a:lnTo>
                    <a:cubicBezTo>
                      <a:pt x="938878" y="1914797"/>
                      <a:pt x="943954" y="1918258"/>
                      <a:pt x="949491" y="1918489"/>
                    </a:cubicBezTo>
                    <a:cubicBezTo>
                      <a:pt x="949491" y="1918489"/>
                      <a:pt x="949952" y="1918489"/>
                      <a:pt x="950183" y="1918489"/>
                    </a:cubicBezTo>
                    <a:cubicBezTo>
                      <a:pt x="955489" y="1918489"/>
                      <a:pt x="960334" y="1915489"/>
                      <a:pt x="962872" y="1910875"/>
                    </a:cubicBezTo>
                    <a:cubicBezTo>
                      <a:pt x="1140518" y="1577269"/>
                      <a:pt x="1446439" y="1342407"/>
                      <a:pt x="1804731" y="1254276"/>
                    </a:cubicBezTo>
                    <a:lnTo>
                      <a:pt x="1798041" y="1378397"/>
                    </a:lnTo>
                    <a:cubicBezTo>
                      <a:pt x="1796887" y="1401699"/>
                      <a:pt x="1809576" y="1423386"/>
                      <a:pt x="1830340" y="1433537"/>
                    </a:cubicBezTo>
                    <a:cubicBezTo>
                      <a:pt x="1837492" y="1436998"/>
                      <a:pt x="1845106" y="1439074"/>
                      <a:pt x="1852719" y="1439305"/>
                    </a:cubicBezTo>
                    <a:cubicBezTo>
                      <a:pt x="1867254" y="1439997"/>
                      <a:pt x="1882019" y="1435383"/>
                      <a:pt x="1893785" y="1425231"/>
                    </a:cubicBezTo>
                    <a:lnTo>
                      <a:pt x="2618445" y="800239"/>
                    </a:lnTo>
                    <a:cubicBezTo>
                      <a:pt x="2630441" y="789857"/>
                      <a:pt x="2637593" y="775092"/>
                      <a:pt x="2638516" y="759403"/>
                    </a:cubicBezTo>
                    <a:cubicBezTo>
                      <a:pt x="2639209" y="743715"/>
                      <a:pt x="2633671" y="728257"/>
                      <a:pt x="2622828" y="716722"/>
                    </a:cubicBezTo>
                    <a:close/>
                  </a:path>
                </a:pathLst>
              </a:custGeom>
              <a:solidFill>
                <a:srgbClr val="FB6A4A"/>
              </a:solidFill>
              <a:ln w="2307"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id="{4CF5F45F-4127-8035-58E5-DABB206B4202}"/>
                  </a:ext>
                </a:extLst>
              </p:cNvPr>
              <p:cNvSpPr/>
              <p:nvPr/>
            </p:nvSpPr>
            <p:spPr>
              <a:xfrm>
                <a:off x="8410730" y="3195216"/>
                <a:ext cx="2123253" cy="2248538"/>
              </a:xfrm>
              <a:custGeom>
                <a:avLst/>
                <a:gdLst>
                  <a:gd name="connsiteX0" fmla="*/ 2110421 w 2123253"/>
                  <a:gd name="connsiteY0" fmla="*/ 1315138 h 2248538"/>
                  <a:gd name="connsiteX1" fmla="*/ 2049744 w 2123253"/>
                  <a:gd name="connsiteY1" fmla="*/ 1295066 h 2248538"/>
                  <a:gd name="connsiteX2" fmla="*/ 1889170 w 2123253"/>
                  <a:gd name="connsiteY2" fmla="*/ 1338670 h 2248538"/>
                  <a:gd name="connsiteX3" fmla="*/ 30342 w 2123253"/>
                  <a:gd name="connsiteY3" fmla="*/ 93 h 2248538"/>
                  <a:gd name="connsiteX4" fmla="*/ 16038 w 2123253"/>
                  <a:gd name="connsiteY4" fmla="*/ 7937 h 2248538"/>
                  <a:gd name="connsiteX5" fmla="*/ 18345 w 2123253"/>
                  <a:gd name="connsiteY5" fmla="*/ 24317 h 2248538"/>
                  <a:gd name="connsiteX6" fmla="*/ 482072 w 2123253"/>
                  <a:gd name="connsiteY6" fmla="*/ 519651 h 2248538"/>
                  <a:gd name="connsiteX7" fmla="*/ 493838 w 2123253"/>
                  <a:gd name="connsiteY7" fmla="*/ 551720 h 2248538"/>
                  <a:gd name="connsiteX8" fmla="*/ 478842 w 2123253"/>
                  <a:gd name="connsiteY8" fmla="*/ 582404 h 2248538"/>
                  <a:gd name="connsiteX9" fmla="*/ 4964 w 2123253"/>
                  <a:gd name="connsiteY9" fmla="*/ 991222 h 2248538"/>
                  <a:gd name="connsiteX10" fmla="*/ 581 w 2123253"/>
                  <a:gd name="connsiteY10" fmla="*/ 1005987 h 2248538"/>
                  <a:gd name="connsiteX11" fmla="*/ 11885 w 2123253"/>
                  <a:gd name="connsiteY11" fmla="*/ 1016369 h 2248538"/>
                  <a:gd name="connsiteX12" fmla="*/ 890889 w 2123253"/>
                  <a:gd name="connsiteY12" fmla="*/ 1609062 h 2248538"/>
                  <a:gd name="connsiteX13" fmla="*/ 770690 w 2123253"/>
                  <a:gd name="connsiteY13" fmla="*/ 1641592 h 2248538"/>
                  <a:gd name="connsiteX14" fmla="*/ 728470 w 2123253"/>
                  <a:gd name="connsiteY14" fmla="*/ 1689580 h 2248538"/>
                  <a:gd name="connsiteX15" fmla="*/ 729854 w 2123253"/>
                  <a:gd name="connsiteY15" fmla="*/ 1712651 h 2248538"/>
                  <a:gd name="connsiteX16" fmla="*/ 755924 w 2123253"/>
                  <a:gd name="connsiteY16" fmla="*/ 1747257 h 2248538"/>
                  <a:gd name="connsiteX17" fmla="*/ 1576097 w 2123253"/>
                  <a:gd name="connsiteY17" fmla="*/ 2240284 h 2248538"/>
                  <a:gd name="connsiteX18" fmla="*/ 1621086 w 2123253"/>
                  <a:gd name="connsiteY18" fmla="*/ 2246513 h 2248538"/>
                  <a:gd name="connsiteX19" fmla="*/ 1656846 w 2123253"/>
                  <a:gd name="connsiteY19" fmla="*/ 2218367 h 2248538"/>
                  <a:gd name="connsiteX20" fmla="*/ 2116189 w 2123253"/>
                  <a:gd name="connsiteY20" fmla="*/ 1378814 h 2248538"/>
                  <a:gd name="connsiteX21" fmla="*/ 2110882 w 2123253"/>
                  <a:gd name="connsiteY21" fmla="*/ 1315138 h 224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3253" h="2248538">
                    <a:moveTo>
                      <a:pt x="2110421" y="1315138"/>
                    </a:moveTo>
                    <a:cubicBezTo>
                      <a:pt x="2096117" y="1296912"/>
                      <a:pt x="2072123" y="1289068"/>
                      <a:pt x="2049744" y="1295066"/>
                    </a:cubicBezTo>
                    <a:lnTo>
                      <a:pt x="1889170" y="1338670"/>
                    </a:lnTo>
                    <a:cubicBezTo>
                      <a:pt x="1550488" y="604091"/>
                      <a:pt x="841748" y="86840"/>
                      <a:pt x="30342" y="93"/>
                    </a:cubicBezTo>
                    <a:cubicBezTo>
                      <a:pt x="24344" y="-599"/>
                      <a:pt x="18576" y="2631"/>
                      <a:pt x="16038" y="7937"/>
                    </a:cubicBezTo>
                    <a:cubicBezTo>
                      <a:pt x="13270" y="13243"/>
                      <a:pt x="14193" y="19934"/>
                      <a:pt x="18345" y="24317"/>
                    </a:cubicBezTo>
                    <a:lnTo>
                      <a:pt x="482072" y="519651"/>
                    </a:lnTo>
                    <a:cubicBezTo>
                      <a:pt x="490147" y="528187"/>
                      <a:pt x="494530" y="539954"/>
                      <a:pt x="493838" y="551720"/>
                    </a:cubicBezTo>
                    <a:cubicBezTo>
                      <a:pt x="493146" y="563486"/>
                      <a:pt x="487609" y="574791"/>
                      <a:pt x="478842" y="582404"/>
                    </a:cubicBezTo>
                    <a:lnTo>
                      <a:pt x="4964" y="991222"/>
                    </a:lnTo>
                    <a:cubicBezTo>
                      <a:pt x="812" y="994913"/>
                      <a:pt x="-1034" y="1000681"/>
                      <a:pt x="581" y="1005987"/>
                    </a:cubicBezTo>
                    <a:cubicBezTo>
                      <a:pt x="1965" y="1011293"/>
                      <a:pt x="6579" y="1015446"/>
                      <a:pt x="11885" y="1016369"/>
                    </a:cubicBezTo>
                    <a:cubicBezTo>
                      <a:pt x="380329" y="1081891"/>
                      <a:pt x="696171" y="1298296"/>
                      <a:pt x="890889" y="1609062"/>
                    </a:cubicBezTo>
                    <a:lnTo>
                      <a:pt x="770690" y="1641592"/>
                    </a:lnTo>
                    <a:cubicBezTo>
                      <a:pt x="748311" y="1647591"/>
                      <a:pt x="731700" y="1666509"/>
                      <a:pt x="728470" y="1689580"/>
                    </a:cubicBezTo>
                    <a:cubicBezTo>
                      <a:pt x="727316" y="1697424"/>
                      <a:pt x="728008" y="1705268"/>
                      <a:pt x="729854" y="1712651"/>
                    </a:cubicBezTo>
                    <a:cubicBezTo>
                      <a:pt x="733776" y="1726724"/>
                      <a:pt x="742774" y="1739413"/>
                      <a:pt x="755924" y="1747257"/>
                    </a:cubicBezTo>
                    <a:lnTo>
                      <a:pt x="1576097" y="2240284"/>
                    </a:lnTo>
                    <a:cubicBezTo>
                      <a:pt x="1589709" y="2248359"/>
                      <a:pt x="1605859" y="2250666"/>
                      <a:pt x="1621086" y="2246513"/>
                    </a:cubicBezTo>
                    <a:cubicBezTo>
                      <a:pt x="1636313" y="2242360"/>
                      <a:pt x="1649232" y="2232209"/>
                      <a:pt x="1656846" y="2218367"/>
                    </a:cubicBezTo>
                    <a:lnTo>
                      <a:pt x="2116189" y="1378814"/>
                    </a:lnTo>
                    <a:cubicBezTo>
                      <a:pt x="2127263" y="1358281"/>
                      <a:pt x="2125186" y="1333364"/>
                      <a:pt x="2110882" y="1315138"/>
                    </a:cubicBezTo>
                    <a:close/>
                  </a:path>
                </a:pathLst>
              </a:custGeom>
              <a:solidFill>
                <a:srgbClr val="FFC05E"/>
              </a:solidFill>
              <a:ln w="2307"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C8586803-AB84-54F4-4B06-016F23CFDC4B}"/>
                  </a:ext>
                </a:extLst>
              </p:cNvPr>
              <p:cNvSpPr/>
              <p:nvPr/>
            </p:nvSpPr>
            <p:spPr>
              <a:xfrm>
                <a:off x="6719489" y="6526523"/>
                <a:ext cx="2664983" cy="1297052"/>
              </a:xfrm>
              <a:custGeom>
                <a:avLst/>
                <a:gdLst>
                  <a:gd name="connsiteX0" fmla="*/ 2653189 w 2664983"/>
                  <a:gd name="connsiteY0" fmla="*/ 944297 h 1297052"/>
                  <a:gd name="connsiteX1" fmla="*/ 1984823 w 2664983"/>
                  <a:gd name="connsiteY1" fmla="*/ 826866 h 1297052"/>
                  <a:gd name="connsiteX2" fmla="*/ 1956215 w 2664983"/>
                  <a:gd name="connsiteY2" fmla="*/ 808179 h 1297052"/>
                  <a:gd name="connsiteX3" fmla="*/ 1949755 w 2664983"/>
                  <a:gd name="connsiteY3" fmla="*/ 774495 h 1297052"/>
                  <a:gd name="connsiteX4" fmla="*/ 2082874 w 2664983"/>
                  <a:gd name="connsiteY4" fmla="*/ 162884 h 1297052"/>
                  <a:gd name="connsiteX5" fmla="*/ 2077568 w 2664983"/>
                  <a:gd name="connsiteY5" fmla="*/ 148349 h 1297052"/>
                  <a:gd name="connsiteX6" fmla="*/ 2062341 w 2664983"/>
                  <a:gd name="connsiteY6" fmla="*/ 146965 h 1297052"/>
                  <a:gd name="connsiteX7" fmla="*/ 1471494 w 2664983"/>
                  <a:gd name="connsiteY7" fmla="*/ 287698 h 1297052"/>
                  <a:gd name="connsiteX8" fmla="*/ 978698 w 2664983"/>
                  <a:gd name="connsiteY8" fmla="*/ 191030 h 1297052"/>
                  <a:gd name="connsiteX9" fmla="*/ 1056908 w 2664983"/>
                  <a:gd name="connsiteY9" fmla="*/ 94593 h 1297052"/>
                  <a:gd name="connsiteX10" fmla="*/ 1063137 w 2664983"/>
                  <a:gd name="connsiteY10" fmla="*/ 30918 h 1297052"/>
                  <a:gd name="connsiteX11" fmla="*/ 1048372 w 2664983"/>
                  <a:gd name="connsiteY11" fmla="*/ 12922 h 1297052"/>
                  <a:gd name="connsiteX12" fmla="*/ 1007075 w 2664983"/>
                  <a:gd name="connsiteY12" fmla="*/ 233 h 1297052"/>
                  <a:gd name="connsiteX13" fmla="*/ 53321 w 2664983"/>
                  <a:gd name="connsiteY13" fmla="*/ 79367 h 1297052"/>
                  <a:gd name="connsiteX14" fmla="*/ 12947 w 2664983"/>
                  <a:gd name="connsiteY14" fmla="*/ 100592 h 1297052"/>
                  <a:gd name="connsiteX15" fmla="*/ 489 w 2664983"/>
                  <a:gd name="connsiteY15" fmla="*/ 144427 h 1297052"/>
                  <a:gd name="connsiteX16" fmla="*/ 118381 w 2664983"/>
                  <a:gd name="connsiteY16" fmla="*/ 1094028 h 1297052"/>
                  <a:gd name="connsiteX17" fmla="*/ 159909 w 2664983"/>
                  <a:gd name="connsiteY17" fmla="*/ 1142708 h 1297052"/>
                  <a:gd name="connsiteX18" fmla="*/ 221047 w 2664983"/>
                  <a:gd name="connsiteY18" fmla="*/ 1123559 h 1297052"/>
                  <a:gd name="connsiteX19" fmla="*/ 326020 w 2664983"/>
                  <a:gd name="connsiteY19" fmla="*/ 994361 h 1297052"/>
                  <a:gd name="connsiteX20" fmla="*/ 1471263 w 2664983"/>
                  <a:gd name="connsiteY20" fmla="*/ 1297052 h 1297052"/>
                  <a:gd name="connsiteX21" fmla="*/ 2658034 w 2664983"/>
                  <a:gd name="connsiteY21" fmla="*/ 970829 h 1297052"/>
                  <a:gd name="connsiteX22" fmla="*/ 2664724 w 2664983"/>
                  <a:gd name="connsiteY22" fmla="*/ 955833 h 1297052"/>
                  <a:gd name="connsiteX23" fmla="*/ 2652958 w 2664983"/>
                  <a:gd name="connsiteY23" fmla="*/ 944297 h 129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4983" h="1297052">
                    <a:moveTo>
                      <a:pt x="2653189" y="944297"/>
                    </a:moveTo>
                    <a:lnTo>
                      <a:pt x="1984823" y="826866"/>
                    </a:lnTo>
                    <a:cubicBezTo>
                      <a:pt x="1973287" y="824790"/>
                      <a:pt x="1962674" y="818099"/>
                      <a:pt x="1956215" y="808179"/>
                    </a:cubicBezTo>
                    <a:cubicBezTo>
                      <a:pt x="1949755" y="798489"/>
                      <a:pt x="1947217" y="786261"/>
                      <a:pt x="1949755" y="774495"/>
                    </a:cubicBezTo>
                    <a:lnTo>
                      <a:pt x="2082874" y="162884"/>
                    </a:lnTo>
                    <a:cubicBezTo>
                      <a:pt x="2084028" y="157347"/>
                      <a:pt x="2081952" y="151810"/>
                      <a:pt x="2077568" y="148349"/>
                    </a:cubicBezTo>
                    <a:cubicBezTo>
                      <a:pt x="2073184" y="144888"/>
                      <a:pt x="2067186" y="144427"/>
                      <a:pt x="2062341" y="146965"/>
                    </a:cubicBezTo>
                    <a:cubicBezTo>
                      <a:pt x="1877543" y="240402"/>
                      <a:pt x="1678902" y="287698"/>
                      <a:pt x="1471494" y="287698"/>
                    </a:cubicBezTo>
                    <a:cubicBezTo>
                      <a:pt x="1264086" y="287698"/>
                      <a:pt x="1134427" y="254245"/>
                      <a:pt x="978698" y="191030"/>
                    </a:cubicBezTo>
                    <a:lnTo>
                      <a:pt x="1056908" y="94593"/>
                    </a:lnTo>
                    <a:cubicBezTo>
                      <a:pt x="1071443" y="76598"/>
                      <a:pt x="1073981" y="51451"/>
                      <a:pt x="1063137" y="30918"/>
                    </a:cubicBezTo>
                    <a:cubicBezTo>
                      <a:pt x="1059446" y="23766"/>
                      <a:pt x="1054371" y="17767"/>
                      <a:pt x="1048372" y="12922"/>
                    </a:cubicBezTo>
                    <a:cubicBezTo>
                      <a:pt x="1037067" y="3694"/>
                      <a:pt x="1022302" y="-1151"/>
                      <a:pt x="1007075" y="233"/>
                    </a:cubicBezTo>
                    <a:lnTo>
                      <a:pt x="53321" y="79367"/>
                    </a:lnTo>
                    <a:cubicBezTo>
                      <a:pt x="37633" y="80751"/>
                      <a:pt x="23098" y="88364"/>
                      <a:pt x="12947" y="100592"/>
                    </a:cubicBezTo>
                    <a:cubicBezTo>
                      <a:pt x="3026" y="112820"/>
                      <a:pt x="-1588" y="128739"/>
                      <a:pt x="489" y="144427"/>
                    </a:cubicBezTo>
                    <a:lnTo>
                      <a:pt x="118381" y="1094028"/>
                    </a:lnTo>
                    <a:cubicBezTo>
                      <a:pt x="121380" y="1117099"/>
                      <a:pt x="137530" y="1136248"/>
                      <a:pt x="159909" y="1142708"/>
                    </a:cubicBezTo>
                    <a:cubicBezTo>
                      <a:pt x="182288" y="1149168"/>
                      <a:pt x="206282" y="1141554"/>
                      <a:pt x="221047" y="1123559"/>
                    </a:cubicBezTo>
                    <a:lnTo>
                      <a:pt x="326020" y="994361"/>
                    </a:lnTo>
                    <a:cubicBezTo>
                      <a:pt x="674392" y="1192771"/>
                      <a:pt x="1066137" y="1297052"/>
                      <a:pt x="1471263" y="1297052"/>
                    </a:cubicBezTo>
                    <a:cubicBezTo>
                      <a:pt x="1876389" y="1297052"/>
                      <a:pt x="2299972" y="1184235"/>
                      <a:pt x="2658034" y="970829"/>
                    </a:cubicBezTo>
                    <a:cubicBezTo>
                      <a:pt x="2663109" y="967829"/>
                      <a:pt x="2665878" y="961831"/>
                      <a:pt x="2664724" y="955833"/>
                    </a:cubicBezTo>
                    <a:cubicBezTo>
                      <a:pt x="2663571" y="949834"/>
                      <a:pt x="2658956" y="945220"/>
                      <a:pt x="2652958" y="944297"/>
                    </a:cubicBezTo>
                    <a:close/>
                  </a:path>
                </a:pathLst>
              </a:custGeom>
              <a:solidFill>
                <a:srgbClr val="A4A4A5"/>
              </a:solidFill>
              <a:ln w="2307"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043B399D-88FC-B722-4E24-FC3A1ECDF714}"/>
                  </a:ext>
                </a:extLst>
              </p:cNvPr>
              <p:cNvSpPr/>
              <p:nvPr/>
            </p:nvSpPr>
            <p:spPr>
              <a:xfrm>
                <a:off x="8829707" y="5007368"/>
                <a:ext cx="1682215" cy="2409620"/>
              </a:xfrm>
              <a:custGeom>
                <a:avLst/>
                <a:gdLst>
                  <a:gd name="connsiteX0" fmla="*/ 955480 w 1682215"/>
                  <a:gd name="connsiteY0" fmla="*/ 2181295 h 2409620"/>
                  <a:gd name="connsiteX1" fmla="*/ 1682215 w 1682215"/>
                  <a:gd name="connsiteY1" fmla="*/ 495269 h 2409620"/>
                  <a:gd name="connsiteX2" fmla="*/ 1631459 w 1682215"/>
                  <a:gd name="connsiteY2" fmla="*/ 11470 h 2409620"/>
                  <a:gd name="connsiteX3" fmla="*/ 1619462 w 1682215"/>
                  <a:gd name="connsiteY3" fmla="*/ 166 h 2409620"/>
                  <a:gd name="connsiteX4" fmla="*/ 1604697 w 1682215"/>
                  <a:gd name="connsiteY4" fmla="*/ 7548 h 2409620"/>
                  <a:gd name="connsiteX5" fmla="*/ 1278935 w 1682215"/>
                  <a:gd name="connsiteY5" fmla="*/ 603241 h 2409620"/>
                  <a:gd name="connsiteX6" fmla="*/ 1252172 w 1682215"/>
                  <a:gd name="connsiteY6" fmla="*/ 624466 h 2409620"/>
                  <a:gd name="connsiteX7" fmla="*/ 1218258 w 1682215"/>
                  <a:gd name="connsiteY7" fmla="*/ 619621 h 2409620"/>
                  <a:gd name="connsiteX8" fmla="*/ 681858 w 1682215"/>
                  <a:gd name="connsiteY8" fmla="*/ 297089 h 2409620"/>
                  <a:gd name="connsiteX9" fmla="*/ 666400 w 1682215"/>
                  <a:gd name="connsiteY9" fmla="*/ 297320 h 2409620"/>
                  <a:gd name="connsiteX10" fmla="*/ 660171 w 1682215"/>
                  <a:gd name="connsiteY10" fmla="*/ 311393 h 2409620"/>
                  <a:gd name="connsiteX11" fmla="*/ 673322 w 1682215"/>
                  <a:gd name="connsiteY11" fmla="*/ 495038 h 2409620"/>
                  <a:gd name="connsiteX12" fmla="*/ 378936 w 1682215"/>
                  <a:gd name="connsiteY12" fmla="*/ 1322132 h 2409620"/>
                  <a:gd name="connsiteX13" fmla="*/ 309723 w 1682215"/>
                  <a:gd name="connsiteY13" fmla="*/ 1219005 h 2409620"/>
                  <a:gd name="connsiteX14" fmla="*/ 250662 w 1682215"/>
                  <a:gd name="connsiteY14" fmla="*/ 1194319 h 2409620"/>
                  <a:gd name="connsiteX15" fmla="*/ 229205 w 1682215"/>
                  <a:gd name="connsiteY15" fmla="*/ 1203086 h 2409620"/>
                  <a:gd name="connsiteX16" fmla="*/ 204981 w 1682215"/>
                  <a:gd name="connsiteY16" fmla="*/ 1238846 h 2409620"/>
                  <a:gd name="connsiteX17" fmla="*/ 1264 w 1682215"/>
                  <a:gd name="connsiteY17" fmla="*/ 2173912 h 2409620"/>
                  <a:gd name="connsiteX18" fmla="*/ 9801 w 1682215"/>
                  <a:gd name="connsiteY18" fmla="*/ 2218670 h 2409620"/>
                  <a:gd name="connsiteX19" fmla="*/ 47868 w 1682215"/>
                  <a:gd name="connsiteY19" fmla="*/ 2243356 h 2409620"/>
                  <a:gd name="connsiteX20" fmla="*/ 990317 w 1682215"/>
                  <a:gd name="connsiteY20" fmla="*/ 2408775 h 2409620"/>
                  <a:gd name="connsiteX21" fmla="*/ 1048917 w 1682215"/>
                  <a:gd name="connsiteY21" fmla="*/ 2383166 h 2409620"/>
                  <a:gd name="connsiteX22" fmla="*/ 1048455 w 1682215"/>
                  <a:gd name="connsiteY22" fmla="*/ 2319259 h 2409620"/>
                  <a:gd name="connsiteX23" fmla="*/ 955480 w 1682215"/>
                  <a:gd name="connsiteY23" fmla="*/ 2180833 h 2409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82215" h="2409620">
                    <a:moveTo>
                      <a:pt x="955480" y="2181295"/>
                    </a:moveTo>
                    <a:cubicBezTo>
                      <a:pt x="1419667" y="1743408"/>
                      <a:pt x="1682215" y="1140102"/>
                      <a:pt x="1682215" y="495269"/>
                    </a:cubicBezTo>
                    <a:cubicBezTo>
                      <a:pt x="1682215" y="-149565"/>
                      <a:pt x="1665142" y="170660"/>
                      <a:pt x="1631459" y="11470"/>
                    </a:cubicBezTo>
                    <a:cubicBezTo>
                      <a:pt x="1630306" y="5472"/>
                      <a:pt x="1625460" y="1088"/>
                      <a:pt x="1619462" y="166"/>
                    </a:cubicBezTo>
                    <a:cubicBezTo>
                      <a:pt x="1613464" y="-757"/>
                      <a:pt x="1607696" y="2242"/>
                      <a:pt x="1604697" y="7548"/>
                    </a:cubicBezTo>
                    <a:lnTo>
                      <a:pt x="1278935" y="603241"/>
                    </a:lnTo>
                    <a:cubicBezTo>
                      <a:pt x="1273167" y="613622"/>
                      <a:pt x="1263477" y="621236"/>
                      <a:pt x="1252172" y="624466"/>
                    </a:cubicBezTo>
                    <a:cubicBezTo>
                      <a:pt x="1240867" y="627465"/>
                      <a:pt x="1228409" y="625850"/>
                      <a:pt x="1218258" y="619621"/>
                    </a:cubicBezTo>
                    <a:lnTo>
                      <a:pt x="681858" y="297089"/>
                    </a:lnTo>
                    <a:cubicBezTo>
                      <a:pt x="677013" y="294320"/>
                      <a:pt x="671015" y="294320"/>
                      <a:pt x="666400" y="297320"/>
                    </a:cubicBezTo>
                    <a:cubicBezTo>
                      <a:pt x="661786" y="300319"/>
                      <a:pt x="659248" y="305856"/>
                      <a:pt x="660171" y="311393"/>
                    </a:cubicBezTo>
                    <a:cubicBezTo>
                      <a:pt x="668938" y="373223"/>
                      <a:pt x="673322" y="435053"/>
                      <a:pt x="673322" y="495038"/>
                    </a:cubicBezTo>
                    <a:cubicBezTo>
                      <a:pt x="673322" y="798190"/>
                      <a:pt x="567887" y="1089807"/>
                      <a:pt x="378936" y="1322132"/>
                    </a:cubicBezTo>
                    <a:lnTo>
                      <a:pt x="309723" y="1219005"/>
                    </a:lnTo>
                    <a:cubicBezTo>
                      <a:pt x="296803" y="1199856"/>
                      <a:pt x="273502" y="1189935"/>
                      <a:pt x="250662" y="1194319"/>
                    </a:cubicBezTo>
                    <a:cubicBezTo>
                      <a:pt x="242817" y="1195703"/>
                      <a:pt x="235665" y="1198933"/>
                      <a:pt x="229205" y="1203086"/>
                    </a:cubicBezTo>
                    <a:cubicBezTo>
                      <a:pt x="216978" y="1211161"/>
                      <a:pt x="208211" y="1224081"/>
                      <a:pt x="204981" y="1238846"/>
                    </a:cubicBezTo>
                    <a:lnTo>
                      <a:pt x="1264" y="2173912"/>
                    </a:lnTo>
                    <a:cubicBezTo>
                      <a:pt x="-1966" y="2189370"/>
                      <a:pt x="1033" y="2205519"/>
                      <a:pt x="9801" y="2218670"/>
                    </a:cubicBezTo>
                    <a:cubicBezTo>
                      <a:pt x="18567" y="2231820"/>
                      <a:pt x="32410" y="2240818"/>
                      <a:pt x="47868" y="2243356"/>
                    </a:cubicBezTo>
                    <a:lnTo>
                      <a:pt x="990317" y="2408775"/>
                    </a:lnTo>
                    <a:cubicBezTo>
                      <a:pt x="1013157" y="2412697"/>
                      <a:pt x="1036228" y="2402776"/>
                      <a:pt x="1048917" y="2383166"/>
                    </a:cubicBezTo>
                    <a:cubicBezTo>
                      <a:pt x="1061606" y="2363555"/>
                      <a:pt x="1061375" y="2338408"/>
                      <a:pt x="1048455" y="2319259"/>
                    </a:cubicBezTo>
                    <a:lnTo>
                      <a:pt x="955480" y="2180833"/>
                    </a:lnTo>
                    <a:close/>
                  </a:path>
                </a:pathLst>
              </a:custGeom>
              <a:solidFill>
                <a:srgbClr val="71C1C9"/>
              </a:solidFill>
              <a:ln w="2307" cap="flat">
                <a:noFill/>
                <a:prstDash val="solid"/>
                <a:miter/>
              </a:ln>
            </p:spPr>
            <p:txBody>
              <a:bodyPr rtlCol="0" anchor="ctr"/>
              <a:lstStyle/>
              <a:p>
                <a:endParaRPr lang="en-IN" dirty="0"/>
              </a:p>
            </p:txBody>
          </p:sp>
        </p:grpSp>
        <p:sp>
          <p:nvSpPr>
            <p:cNvPr id="74" name="TextBox 73">
              <a:extLst>
                <a:ext uri="{FF2B5EF4-FFF2-40B4-BE49-F238E27FC236}">
                  <a16:creationId xmlns:a16="http://schemas.microsoft.com/office/drawing/2014/main" id="{66266C34-00D0-CA44-C7E2-31481BF7CD03}"/>
                </a:ext>
              </a:extLst>
            </p:cNvPr>
            <p:cNvSpPr txBox="1"/>
            <p:nvPr/>
          </p:nvSpPr>
          <p:spPr>
            <a:xfrm rot="19992610">
              <a:off x="6301066" y="3425694"/>
              <a:ext cx="1851888" cy="430887"/>
            </a:xfrm>
            <a:prstGeom prst="rect">
              <a:avLst/>
            </a:prstGeom>
            <a:noFill/>
          </p:spPr>
          <p:txBody>
            <a:bodyPr wrap="square" rtlCol="0">
              <a:spAutoFit/>
            </a:bodyPr>
            <a:lstStyle/>
            <a:p>
              <a:r>
                <a:rPr lang="en-US" sz="2200" dirty="0">
                  <a:solidFill>
                    <a:schemeClr val="tx1">
                      <a:lumMod val="75000"/>
                      <a:lumOff val="25000"/>
                    </a:schemeClr>
                  </a:solidFill>
                </a:rPr>
                <a:t>Evolution</a:t>
              </a:r>
              <a:endParaRPr lang="en-IN" sz="2200" dirty="0">
                <a:solidFill>
                  <a:schemeClr val="tx1">
                    <a:lumMod val="75000"/>
                    <a:lumOff val="25000"/>
                  </a:schemeClr>
                </a:solidFill>
              </a:endParaRPr>
            </a:p>
          </p:txBody>
        </p:sp>
        <p:sp>
          <p:nvSpPr>
            <p:cNvPr id="75" name="TextBox 74">
              <a:extLst>
                <a:ext uri="{FF2B5EF4-FFF2-40B4-BE49-F238E27FC236}">
                  <a16:creationId xmlns:a16="http://schemas.microsoft.com/office/drawing/2014/main" id="{F4957C18-A2FC-44EE-16BA-BC653F73C7C3}"/>
                </a:ext>
              </a:extLst>
            </p:cNvPr>
            <p:cNvSpPr txBox="1"/>
            <p:nvPr/>
          </p:nvSpPr>
          <p:spPr>
            <a:xfrm rot="2514922">
              <a:off x="8185124" y="3864935"/>
              <a:ext cx="1975047" cy="769441"/>
            </a:xfrm>
            <a:prstGeom prst="rect">
              <a:avLst/>
            </a:prstGeom>
            <a:noFill/>
          </p:spPr>
          <p:txBody>
            <a:bodyPr wrap="square" rtlCol="0">
              <a:spAutoFit/>
            </a:bodyPr>
            <a:lstStyle/>
            <a:p>
              <a:pPr algn="ctr"/>
              <a:r>
                <a:rPr lang="en-US" sz="2200" dirty="0">
                  <a:solidFill>
                    <a:schemeClr val="tx1">
                      <a:lumMod val="75000"/>
                      <a:lumOff val="25000"/>
                    </a:schemeClr>
                  </a:solidFill>
                </a:rPr>
                <a:t>Requirement</a:t>
              </a:r>
              <a:br>
                <a:rPr lang="en-US" sz="2200" dirty="0">
                  <a:solidFill>
                    <a:schemeClr val="tx1">
                      <a:lumMod val="75000"/>
                      <a:lumOff val="25000"/>
                    </a:schemeClr>
                  </a:solidFill>
                </a:rPr>
              </a:br>
              <a:r>
                <a:rPr lang="en-US" sz="2200" dirty="0">
                  <a:solidFill>
                    <a:schemeClr val="tx1">
                      <a:lumMod val="75000"/>
                      <a:lumOff val="25000"/>
                    </a:schemeClr>
                  </a:solidFill>
                </a:rPr>
                <a:t>analysis</a:t>
              </a:r>
              <a:endParaRPr lang="en-IN" sz="2200" dirty="0">
                <a:solidFill>
                  <a:schemeClr val="tx1">
                    <a:lumMod val="75000"/>
                    <a:lumOff val="25000"/>
                  </a:schemeClr>
                </a:solidFill>
              </a:endParaRPr>
            </a:p>
          </p:txBody>
        </p:sp>
        <p:sp>
          <p:nvSpPr>
            <p:cNvPr id="76" name="TextBox 75">
              <a:extLst>
                <a:ext uri="{FF2B5EF4-FFF2-40B4-BE49-F238E27FC236}">
                  <a16:creationId xmlns:a16="http://schemas.microsoft.com/office/drawing/2014/main" id="{5B421819-2379-9D28-68DB-0B9599F1D23B}"/>
                </a:ext>
              </a:extLst>
            </p:cNvPr>
            <p:cNvSpPr txBox="1"/>
            <p:nvPr/>
          </p:nvSpPr>
          <p:spPr>
            <a:xfrm rot="4531433">
              <a:off x="5155774" y="5572990"/>
              <a:ext cx="1851888" cy="430887"/>
            </a:xfrm>
            <a:prstGeom prst="rect">
              <a:avLst/>
            </a:prstGeom>
            <a:noFill/>
          </p:spPr>
          <p:txBody>
            <a:bodyPr wrap="square" rtlCol="0">
              <a:spAutoFit/>
            </a:bodyPr>
            <a:lstStyle/>
            <a:p>
              <a:r>
                <a:rPr lang="en-US" sz="2200" dirty="0">
                  <a:solidFill>
                    <a:schemeClr val="tx1">
                      <a:lumMod val="75000"/>
                      <a:lumOff val="25000"/>
                    </a:schemeClr>
                  </a:solidFill>
                </a:rPr>
                <a:t>Testing</a:t>
              </a:r>
            </a:p>
          </p:txBody>
        </p:sp>
        <p:sp>
          <p:nvSpPr>
            <p:cNvPr id="77" name="TextBox 76">
              <a:extLst>
                <a:ext uri="{FF2B5EF4-FFF2-40B4-BE49-F238E27FC236}">
                  <a16:creationId xmlns:a16="http://schemas.microsoft.com/office/drawing/2014/main" id="{CB312F2C-06F8-CD14-C1C2-CA1295A4E14F}"/>
                </a:ext>
              </a:extLst>
            </p:cNvPr>
            <p:cNvSpPr txBox="1"/>
            <p:nvPr/>
          </p:nvSpPr>
          <p:spPr>
            <a:xfrm rot="1173447">
              <a:off x="6300079" y="6889773"/>
              <a:ext cx="2390397" cy="430887"/>
            </a:xfrm>
            <a:prstGeom prst="rect">
              <a:avLst/>
            </a:prstGeom>
            <a:noFill/>
          </p:spPr>
          <p:txBody>
            <a:bodyPr wrap="square" rtlCol="0">
              <a:spAutoFit/>
            </a:bodyPr>
            <a:lstStyle/>
            <a:p>
              <a:r>
                <a:rPr lang="en-US" sz="2200" dirty="0">
                  <a:solidFill>
                    <a:schemeClr val="tx1">
                      <a:lumMod val="75000"/>
                      <a:lumOff val="25000"/>
                    </a:schemeClr>
                  </a:solidFill>
                </a:rPr>
                <a:t>Implementation</a:t>
              </a:r>
              <a:endParaRPr lang="en-IN" sz="2200" dirty="0">
                <a:solidFill>
                  <a:schemeClr val="tx1">
                    <a:lumMod val="75000"/>
                    <a:lumOff val="25000"/>
                  </a:schemeClr>
                </a:solidFill>
              </a:endParaRPr>
            </a:p>
          </p:txBody>
        </p:sp>
        <p:sp>
          <p:nvSpPr>
            <p:cNvPr id="78" name="TextBox 77">
              <a:extLst>
                <a:ext uri="{FF2B5EF4-FFF2-40B4-BE49-F238E27FC236}">
                  <a16:creationId xmlns:a16="http://schemas.microsoft.com/office/drawing/2014/main" id="{EC510C37-99C2-7976-9278-DF1AC4C762EB}"/>
                </a:ext>
              </a:extLst>
            </p:cNvPr>
            <p:cNvSpPr txBox="1"/>
            <p:nvPr/>
          </p:nvSpPr>
          <p:spPr>
            <a:xfrm rot="18253664">
              <a:off x="8584122" y="5759468"/>
              <a:ext cx="1851888" cy="430887"/>
            </a:xfrm>
            <a:prstGeom prst="rect">
              <a:avLst/>
            </a:prstGeom>
            <a:noFill/>
          </p:spPr>
          <p:txBody>
            <a:bodyPr wrap="square" rtlCol="0">
              <a:spAutoFit/>
            </a:bodyPr>
            <a:lstStyle/>
            <a:p>
              <a:r>
                <a:rPr lang="en-US" sz="2200" dirty="0">
                  <a:solidFill>
                    <a:schemeClr val="tx1">
                      <a:lumMod val="75000"/>
                      <a:lumOff val="25000"/>
                    </a:schemeClr>
                  </a:solidFill>
                </a:rPr>
                <a:t>Design</a:t>
              </a:r>
              <a:endParaRPr lang="en-IN" sz="2200" dirty="0">
                <a:solidFill>
                  <a:schemeClr val="tx1">
                    <a:lumMod val="75000"/>
                    <a:lumOff val="25000"/>
                  </a:schemeClr>
                </a:solidFill>
              </a:endParaRPr>
            </a:p>
          </p:txBody>
        </p:sp>
        <p:sp>
          <p:nvSpPr>
            <p:cNvPr id="79" name="TextBox 78">
              <a:extLst>
                <a:ext uri="{FF2B5EF4-FFF2-40B4-BE49-F238E27FC236}">
                  <a16:creationId xmlns:a16="http://schemas.microsoft.com/office/drawing/2014/main" id="{B35FA95D-762F-EC2C-DE22-75C164037A3D}"/>
                </a:ext>
              </a:extLst>
            </p:cNvPr>
            <p:cNvSpPr txBox="1"/>
            <p:nvPr/>
          </p:nvSpPr>
          <p:spPr>
            <a:xfrm>
              <a:off x="7006379" y="5135224"/>
              <a:ext cx="1851888" cy="430887"/>
            </a:xfrm>
            <a:prstGeom prst="rect">
              <a:avLst/>
            </a:prstGeom>
            <a:noFill/>
          </p:spPr>
          <p:txBody>
            <a:bodyPr wrap="square" rtlCol="0">
              <a:spAutoFit/>
            </a:bodyPr>
            <a:lstStyle/>
            <a:p>
              <a:r>
                <a:rPr lang="en-US" sz="2200" b="1" dirty="0">
                  <a:solidFill>
                    <a:schemeClr val="tx1">
                      <a:lumMod val="75000"/>
                      <a:lumOff val="25000"/>
                    </a:schemeClr>
                  </a:solidFill>
                </a:rPr>
                <a:t>Agile Model</a:t>
              </a:r>
              <a:endParaRPr lang="en-IN" sz="2200" b="1" dirty="0">
                <a:solidFill>
                  <a:schemeClr val="tx1">
                    <a:lumMod val="75000"/>
                    <a:lumOff val="25000"/>
                  </a:schemeClr>
                </a:solidFill>
              </a:endParaRPr>
            </a:p>
          </p:txBody>
        </p:sp>
      </p:grpSp>
    </p:spTree>
    <p:custDataLst>
      <p:tags r:id="rId1"/>
    </p:custDataLst>
    <p:extLst>
      <p:ext uri="{BB962C8B-B14F-4D97-AF65-F5344CB8AC3E}">
        <p14:creationId xmlns:p14="http://schemas.microsoft.com/office/powerpoint/2010/main" val="305351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en-IN" dirty="0"/>
              <a:t>Entering the World of DevOps</a:t>
            </a:r>
          </a:p>
        </p:txBody>
      </p:sp>
    </p:spTree>
    <p:custDataLst>
      <p:tags r:id="rId1"/>
    </p:custDataLst>
    <p:extLst>
      <p:ext uri="{BB962C8B-B14F-4D97-AF65-F5344CB8AC3E}">
        <p14:creationId xmlns:p14="http://schemas.microsoft.com/office/powerpoint/2010/main" val="71029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Agile Model: Example</a:t>
            </a:r>
          </a:p>
        </p:txBody>
      </p:sp>
      <p:sp>
        <p:nvSpPr>
          <p:cNvPr id="24" name="Brandline_LVC">
            <a:extLst>
              <a:ext uri="{FF2B5EF4-FFF2-40B4-BE49-F238E27FC236}">
                <a16:creationId xmlns:a16="http://schemas.microsoft.com/office/drawing/2014/main" id="{F1EF2662-A0A3-D71C-7544-0CAB70182F54}"/>
              </a:ext>
            </a:extLst>
          </p:cNvPr>
          <p:cNvSpPr/>
          <p:nvPr/>
        </p:nvSpPr>
        <p:spPr>
          <a:xfrm>
            <a:off x="5778500" y="816324"/>
            <a:ext cx="4710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789;gca1573042c_0_856">
            <a:extLst>
              <a:ext uri="{FF2B5EF4-FFF2-40B4-BE49-F238E27FC236}">
                <a16:creationId xmlns:a16="http://schemas.microsoft.com/office/drawing/2014/main" id="{6B7239CC-837B-A7EE-44B0-3C890337A6C0}"/>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lvl="0" indent="0" algn="ctr" rtl="0">
              <a:spcBef>
                <a:spcPts val="0"/>
              </a:spcBef>
              <a:spcAft>
                <a:spcPts val="0"/>
              </a:spcAft>
              <a:buNone/>
            </a:pPr>
            <a:r>
              <a:rPr lang="en-US" sz="2200" dirty="0">
                <a:solidFill>
                  <a:schemeClr val="tx1">
                    <a:lumMod val="75000"/>
                    <a:lumOff val="25000"/>
                  </a:schemeClr>
                </a:solidFill>
                <a:latin typeface="Open Sans"/>
                <a:ea typeface="Open Sans"/>
                <a:cs typeface="Open Sans"/>
                <a:sym typeface="Open Sans"/>
              </a:rPr>
              <a:t>Here is a visual representation of the Scrum methodology under Agile for project management.</a:t>
            </a:r>
          </a:p>
        </p:txBody>
      </p:sp>
      <p:pic>
        <p:nvPicPr>
          <p:cNvPr id="11" name="Graphic 10">
            <a:extLst>
              <a:ext uri="{FF2B5EF4-FFF2-40B4-BE49-F238E27FC236}">
                <a16:creationId xmlns:a16="http://schemas.microsoft.com/office/drawing/2014/main" id="{C1117D68-48C5-6EF8-596B-8A3806B097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1103" y="2232504"/>
            <a:ext cx="10093697" cy="5677705"/>
          </a:xfrm>
          <a:prstGeom prst="rect">
            <a:avLst/>
          </a:prstGeom>
        </p:spPr>
      </p:pic>
    </p:spTree>
    <p:custDataLst>
      <p:tags r:id="rId1"/>
    </p:custDataLst>
    <p:extLst>
      <p:ext uri="{BB962C8B-B14F-4D97-AF65-F5344CB8AC3E}">
        <p14:creationId xmlns:p14="http://schemas.microsoft.com/office/powerpoint/2010/main" val="433785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Advantages of Agile</a:t>
            </a:r>
          </a:p>
        </p:txBody>
      </p:sp>
      <p:sp>
        <p:nvSpPr>
          <p:cNvPr id="24" name="Brandline_LVC">
            <a:extLst>
              <a:ext uri="{FF2B5EF4-FFF2-40B4-BE49-F238E27FC236}">
                <a16:creationId xmlns:a16="http://schemas.microsoft.com/office/drawing/2014/main" id="{F1EF2662-A0A3-D71C-7544-0CAB70182F54}"/>
              </a:ext>
            </a:extLst>
          </p:cNvPr>
          <p:cNvSpPr/>
          <p:nvPr/>
        </p:nvSpPr>
        <p:spPr>
          <a:xfrm>
            <a:off x="5943600" y="816324"/>
            <a:ext cx="4365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Google Shape;811;gca1573042c_0_1079">
            <a:extLst>
              <a:ext uri="{FF2B5EF4-FFF2-40B4-BE49-F238E27FC236}">
                <a16:creationId xmlns:a16="http://schemas.microsoft.com/office/drawing/2014/main" id="{6B6D133F-FF9C-E6E6-45B4-90AE2A49FE1D}"/>
              </a:ext>
            </a:extLst>
          </p:cNvPr>
          <p:cNvSpPr/>
          <p:nvPr/>
        </p:nvSpPr>
        <p:spPr>
          <a:xfrm>
            <a:off x="2335750" y="3026656"/>
            <a:ext cx="11584500" cy="4450200"/>
          </a:xfrm>
          <a:prstGeom prst="roundRect">
            <a:avLst>
              <a:gd name="adj" fmla="val 3607"/>
            </a:avLst>
          </a:prstGeom>
          <a:solidFill>
            <a:schemeClr val="accent1">
              <a:lumMod val="20000"/>
              <a:lumOff val="80000"/>
            </a:schemeClr>
          </a:solidFill>
          <a:ln w="31750" cap="flat" cmpd="sng">
            <a:solidFill>
              <a:schemeClr val="accent1">
                <a:lumMod val="20000"/>
                <a:lumOff val="80000"/>
              </a:schemeClr>
            </a:solidFill>
            <a:prstDash val="solid"/>
            <a:miter lim="800000"/>
            <a:headEnd type="none" w="sm" len="sm"/>
            <a:tailEnd type="none" w="sm" len="sm"/>
          </a:ln>
        </p:spPr>
        <p:txBody>
          <a:bodyPr spcFirstLastPara="1" wrap="square" lIns="91425" tIns="137150" rIns="91425" bIns="45700"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dirty="0">
                <a:solidFill>
                  <a:srgbClr val="3F3F3F"/>
                </a:solidFill>
                <a:latin typeface="Open Sans"/>
                <a:ea typeface="Open Sans"/>
                <a:cs typeface="Open Sans"/>
                <a:sym typeface="Open Sans"/>
              </a:rPr>
              <a:t>Interactions with stakeholders and team members</a:t>
            </a:r>
            <a:endParaRPr sz="2200"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dirty="0">
                <a:solidFill>
                  <a:srgbClr val="3F3F3F"/>
                </a:solidFill>
                <a:latin typeface="Open Sans"/>
                <a:ea typeface="Open Sans"/>
                <a:cs typeface="Open Sans"/>
                <a:sym typeface="Open Sans"/>
              </a:rPr>
              <a:t>Continuous and fast delivery</a:t>
            </a:r>
            <a:endParaRPr sz="2200"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dirty="0">
                <a:solidFill>
                  <a:srgbClr val="3F3F3F"/>
                </a:solidFill>
                <a:latin typeface="Open Sans"/>
                <a:ea typeface="Open Sans"/>
                <a:cs typeface="Open Sans"/>
                <a:sym typeface="Open Sans"/>
              </a:rPr>
              <a:t>Continuous attention to technical excellence and better design</a:t>
            </a:r>
            <a:endParaRPr sz="2200"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dirty="0">
                <a:solidFill>
                  <a:srgbClr val="3F3F3F"/>
                </a:solidFill>
                <a:latin typeface="Open Sans"/>
                <a:ea typeface="Open Sans"/>
                <a:cs typeface="Open Sans"/>
                <a:sym typeface="Open Sans"/>
              </a:rPr>
              <a:t>Adaptation to the regular changing requirements</a:t>
            </a:r>
            <a:endParaRPr sz="2200"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dirty="0">
                <a:solidFill>
                  <a:srgbClr val="3F3F3F"/>
                </a:solidFill>
                <a:latin typeface="Open Sans"/>
                <a:ea typeface="Open Sans"/>
                <a:cs typeface="Open Sans"/>
                <a:sym typeface="Open Sans"/>
              </a:rPr>
              <a:t>Continuous testing and deployment</a:t>
            </a:r>
            <a:endParaRPr sz="2200" dirty="0">
              <a:solidFill>
                <a:srgbClr val="3F3F3F"/>
              </a:solidFill>
              <a:latin typeface="Open Sans"/>
              <a:ea typeface="Open Sans"/>
              <a:cs typeface="Open Sans"/>
              <a:sym typeface="Open Sans"/>
            </a:endParaRPr>
          </a:p>
        </p:txBody>
      </p:sp>
      <p:sp>
        <p:nvSpPr>
          <p:cNvPr id="2" name="Google Shape;789;gca1573042c_0_856">
            <a:extLst>
              <a:ext uri="{FF2B5EF4-FFF2-40B4-BE49-F238E27FC236}">
                <a16:creationId xmlns:a16="http://schemas.microsoft.com/office/drawing/2014/main" id="{CD52F495-04B3-8E8A-6039-9548651EF674}"/>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lvl="0" indent="0" algn="ctr" rtl="0">
              <a:spcBef>
                <a:spcPts val="0"/>
              </a:spcBef>
              <a:spcAft>
                <a:spcPts val="0"/>
              </a:spcAft>
              <a:buNone/>
            </a:pPr>
            <a:endParaRPr lang="en-US" sz="2200" dirty="0">
              <a:solidFill>
                <a:schemeClr val="tx1">
                  <a:lumMod val="75000"/>
                  <a:lumOff val="25000"/>
                </a:schemeClr>
              </a:solidFill>
              <a:latin typeface="Open Sans"/>
              <a:ea typeface="Open Sans"/>
              <a:cs typeface="Open Sans"/>
              <a:sym typeface="Open Sans"/>
            </a:endParaRPr>
          </a:p>
        </p:txBody>
      </p:sp>
      <p:sp>
        <p:nvSpPr>
          <p:cNvPr id="7" name="Google Shape;789;gca1573042c_0_856">
            <a:extLst>
              <a:ext uri="{FF2B5EF4-FFF2-40B4-BE49-F238E27FC236}">
                <a16:creationId xmlns:a16="http://schemas.microsoft.com/office/drawing/2014/main" id="{2F665A54-3C32-BB16-8468-A12DACA613CC}"/>
              </a:ext>
            </a:extLst>
          </p:cNvPr>
          <p:cNvSpPr/>
          <p:nvPr/>
        </p:nvSpPr>
        <p:spPr>
          <a:xfrm>
            <a:off x="2123500" y="15231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lvl="0" indent="0" algn="ctr" rtl="0">
              <a:spcBef>
                <a:spcPts val="0"/>
              </a:spcBef>
              <a:spcAft>
                <a:spcPts val="0"/>
              </a:spcAft>
              <a:buNone/>
            </a:pPr>
            <a:r>
              <a:rPr lang="en-US" sz="2200" dirty="0">
                <a:solidFill>
                  <a:schemeClr val="tx1">
                    <a:lumMod val="75000"/>
                    <a:lumOff val="25000"/>
                  </a:schemeClr>
                </a:solidFill>
                <a:latin typeface="Open Sans"/>
                <a:ea typeface="Open Sans"/>
                <a:cs typeface="Open Sans"/>
                <a:sym typeface="Open Sans"/>
              </a:rPr>
              <a:t>The advantages of Agile methodologies in software development and project</a:t>
            </a:r>
            <a:br>
              <a:rPr lang="en-US" sz="2200" dirty="0">
                <a:solidFill>
                  <a:schemeClr val="tx1">
                    <a:lumMod val="75000"/>
                    <a:lumOff val="25000"/>
                  </a:schemeClr>
                </a:solidFill>
                <a:latin typeface="Open Sans"/>
                <a:ea typeface="Open Sans"/>
                <a:cs typeface="Open Sans"/>
                <a:sym typeface="Open Sans"/>
              </a:rPr>
            </a:br>
            <a:r>
              <a:rPr lang="en-US" sz="2200" dirty="0">
                <a:solidFill>
                  <a:schemeClr val="tx1">
                    <a:lumMod val="75000"/>
                    <a:lumOff val="25000"/>
                  </a:schemeClr>
                </a:solidFill>
                <a:latin typeface="Open Sans"/>
                <a:ea typeface="Open Sans"/>
                <a:cs typeface="Open Sans"/>
                <a:sym typeface="Open Sans"/>
              </a:rPr>
              <a:t> management include:</a:t>
            </a:r>
          </a:p>
        </p:txBody>
      </p:sp>
    </p:spTree>
    <p:custDataLst>
      <p:tags r:id="rId1"/>
    </p:custDataLst>
    <p:extLst>
      <p:ext uri="{BB962C8B-B14F-4D97-AF65-F5344CB8AC3E}">
        <p14:creationId xmlns:p14="http://schemas.microsoft.com/office/powerpoint/2010/main" val="564399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CA0BF-47D3-B8D6-8215-39CDC4A88A77}"/>
              </a:ext>
            </a:extLst>
          </p:cNvPr>
          <p:cNvSpPr>
            <a:spLocks noGrp="1"/>
          </p:cNvSpPr>
          <p:nvPr>
            <p:ph type="title"/>
          </p:nvPr>
        </p:nvSpPr>
        <p:spPr/>
        <p:txBody>
          <a:bodyPr/>
          <a:lstStyle/>
          <a:p>
            <a:r>
              <a:rPr lang="en-US" dirty="0"/>
              <a:t>DevOps vs. Agile</a:t>
            </a:r>
            <a:endParaRPr lang="en-IN" dirty="0"/>
          </a:p>
        </p:txBody>
      </p:sp>
      <p:sp>
        <p:nvSpPr>
          <p:cNvPr id="23" name="Brandline_LVC">
            <a:extLst>
              <a:ext uri="{FF2B5EF4-FFF2-40B4-BE49-F238E27FC236}">
                <a16:creationId xmlns:a16="http://schemas.microsoft.com/office/drawing/2014/main" id="{96EA8C44-6B80-5116-3670-E63FF13ECC8B}"/>
              </a:ext>
            </a:extLst>
          </p:cNvPr>
          <p:cNvSpPr/>
          <p:nvPr/>
        </p:nvSpPr>
        <p:spPr>
          <a:xfrm>
            <a:off x="6311900" y="816324"/>
            <a:ext cx="364402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5" name="Table 4">
            <a:extLst>
              <a:ext uri="{FF2B5EF4-FFF2-40B4-BE49-F238E27FC236}">
                <a16:creationId xmlns:a16="http://schemas.microsoft.com/office/drawing/2014/main" id="{F1DAEAEA-51AF-4009-6B42-0F77409EEA26}"/>
              </a:ext>
            </a:extLst>
          </p:cNvPr>
          <p:cNvGraphicFramePr>
            <a:graphicFrameLocks noGrp="1"/>
          </p:cNvGraphicFramePr>
          <p:nvPr>
            <p:extLst>
              <p:ext uri="{D42A27DB-BD31-4B8C-83A1-F6EECF244321}">
                <p14:modId xmlns:p14="http://schemas.microsoft.com/office/powerpoint/2010/main" val="2138778255"/>
              </p:ext>
            </p:extLst>
          </p:nvPr>
        </p:nvGraphicFramePr>
        <p:xfrm>
          <a:off x="1177313" y="1892453"/>
          <a:ext cx="13901373" cy="6097665"/>
        </p:xfrm>
        <a:graphic>
          <a:graphicData uri="http://schemas.openxmlformats.org/drawingml/2006/table">
            <a:tbl>
              <a:tblPr>
                <a:tableStyleId>{5940675A-B579-460E-94D1-54222C63F5DA}</a:tableStyleId>
              </a:tblPr>
              <a:tblGrid>
                <a:gridCol w="2010730">
                  <a:extLst>
                    <a:ext uri="{9D8B030D-6E8A-4147-A177-3AD203B41FA5}">
                      <a16:colId xmlns:a16="http://schemas.microsoft.com/office/drawing/2014/main" val="1573657767"/>
                    </a:ext>
                  </a:extLst>
                </a:gridCol>
                <a:gridCol w="5511114">
                  <a:extLst>
                    <a:ext uri="{9D8B030D-6E8A-4147-A177-3AD203B41FA5}">
                      <a16:colId xmlns:a16="http://schemas.microsoft.com/office/drawing/2014/main" val="1976142880"/>
                    </a:ext>
                  </a:extLst>
                </a:gridCol>
                <a:gridCol w="6379529">
                  <a:extLst>
                    <a:ext uri="{9D8B030D-6E8A-4147-A177-3AD203B41FA5}">
                      <a16:colId xmlns:a16="http://schemas.microsoft.com/office/drawing/2014/main" val="742068848"/>
                    </a:ext>
                  </a:extLst>
                </a:gridCol>
              </a:tblGrid>
              <a:tr h="362644">
                <a:tc>
                  <a:txBody>
                    <a:bodyPr/>
                    <a:lstStyle/>
                    <a:p>
                      <a:pPr algn="ctr"/>
                      <a:r>
                        <a:rPr lang="en-IN" sz="2000" b="1" dirty="0"/>
                        <a:t>Aspect</a:t>
                      </a:r>
                      <a:endParaRPr lang="en-IN" sz="2000" dirty="0"/>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IN" sz="2000" b="1" dirty="0"/>
                        <a:t>Agile</a:t>
                      </a:r>
                      <a:endParaRPr lang="en-IN" sz="2000" dirty="0"/>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IN" sz="2000" b="1" dirty="0"/>
                        <a:t>DevOps</a:t>
                      </a:r>
                      <a:endParaRPr lang="en-IN" sz="2000" dirty="0"/>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53013812"/>
                  </a:ext>
                </a:extLst>
              </a:tr>
              <a:tr h="906611">
                <a:tc>
                  <a:txBody>
                    <a:bodyPr/>
                    <a:lstStyle/>
                    <a:p>
                      <a:pPr algn="ctr"/>
                      <a:r>
                        <a:rPr lang="en-IN" sz="2000" b="1" dirty="0"/>
                        <a:t>Focus</a:t>
                      </a:r>
                      <a:endParaRPr lang="en-IN" sz="2000" dirty="0"/>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Development process, iterative progress, collaboration, and customer feedback</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Entire software delivery lifecycle, collaboration between development and operations</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565729"/>
                  </a:ext>
                </a:extLst>
              </a:tr>
              <a:tr h="906611">
                <a:tc>
                  <a:txBody>
                    <a:bodyPr/>
                    <a:lstStyle/>
                    <a:p>
                      <a:pPr algn="ctr"/>
                      <a:r>
                        <a:rPr lang="en-IN" sz="2000" b="1" dirty="0"/>
                        <a:t>Principles</a:t>
                      </a:r>
                      <a:endParaRPr lang="en-IN" sz="2000" dirty="0"/>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Customer collaboration, responding to change, delivering working software frequently (Agile Manifesto)</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Automation, continuous integration/continuous delivery (CI/CD), monitoring, feedback loops</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6119366"/>
                  </a:ext>
                </a:extLst>
              </a:tr>
              <a:tr h="634628">
                <a:tc>
                  <a:txBody>
                    <a:bodyPr/>
                    <a:lstStyle/>
                    <a:p>
                      <a:pPr algn="ctr"/>
                      <a:r>
                        <a:rPr lang="en-IN" sz="2000" b="1" dirty="0"/>
                        <a:t>Practices</a:t>
                      </a:r>
                      <a:endParaRPr lang="en-IN" sz="2000" dirty="0"/>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nl-NL" sz="2000"/>
                        <a:t>Scrum, Kanban, Extreme Programming (XP)</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a:t>Infrastructure as code (IaC), CI/CD, automated testing, monitoring</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1234343"/>
                  </a:ext>
                </a:extLst>
              </a:tr>
              <a:tr h="906611">
                <a:tc>
                  <a:txBody>
                    <a:bodyPr/>
                    <a:lstStyle/>
                    <a:p>
                      <a:pPr algn="ctr"/>
                      <a:r>
                        <a:rPr lang="en-IN" sz="2000" b="1" dirty="0"/>
                        <a:t>Teams</a:t>
                      </a:r>
                      <a:endParaRPr lang="en-IN" sz="2000" dirty="0"/>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Small, cross-functional teams including developers, testers, and business analysts</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Collaboration between development, IT operations, QA, and sometimes security (DevSecOps)</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1706644"/>
                  </a:ext>
                </a:extLst>
              </a:tr>
              <a:tr h="906611">
                <a:tc>
                  <a:txBody>
                    <a:bodyPr/>
                    <a:lstStyle/>
                    <a:p>
                      <a:pPr algn="ctr"/>
                      <a:r>
                        <a:rPr lang="en-IN" sz="2000" b="1" dirty="0"/>
                        <a:t>Cycle</a:t>
                      </a:r>
                      <a:endParaRPr lang="en-IN" sz="2000" dirty="0"/>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Short iterations or sprints (1-4 weeks) resulting in potentially shippable product increments</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Continuous flow of code from development to production, enabling frequent and reliable releases</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0844913"/>
                  </a:ext>
                </a:extLst>
              </a:tr>
              <a:tr h="1178595">
                <a:tc>
                  <a:txBody>
                    <a:bodyPr/>
                    <a:lstStyle/>
                    <a:p>
                      <a:pPr algn="ctr"/>
                      <a:r>
                        <a:rPr lang="en-IN" sz="2000" b="1" dirty="0"/>
                        <a:t>Goals</a:t>
                      </a:r>
                      <a:endParaRPr lang="en-IN" sz="2000" dirty="0"/>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Deliver high-quality software quickly and respond effectively to changing requirements</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Improve the speed and reliability of software delivery, ensuring high-quality software can be released quickly and safely</a:t>
                      </a:r>
                    </a:p>
                  </a:txBody>
                  <a:tcPr marL="90661" marR="90661" marT="45331" marB="45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138479"/>
                  </a:ext>
                </a:extLst>
              </a:tr>
            </a:tbl>
          </a:graphicData>
        </a:graphic>
      </p:graphicFrame>
    </p:spTree>
    <p:custDataLst>
      <p:tags r:id="rId1"/>
    </p:custDataLst>
    <p:extLst>
      <p:ext uri="{BB962C8B-B14F-4D97-AF65-F5344CB8AC3E}">
        <p14:creationId xmlns:p14="http://schemas.microsoft.com/office/powerpoint/2010/main" val="798808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with Agile</a:t>
            </a:r>
          </a:p>
        </p:txBody>
      </p:sp>
      <p:sp>
        <p:nvSpPr>
          <p:cNvPr id="24" name="Brandline_LVC">
            <a:extLst>
              <a:ext uri="{FF2B5EF4-FFF2-40B4-BE49-F238E27FC236}">
                <a16:creationId xmlns:a16="http://schemas.microsoft.com/office/drawing/2014/main" id="{F1EF2662-A0A3-D71C-7544-0CAB70182F54}"/>
              </a:ext>
            </a:extLst>
          </p:cNvPr>
          <p:cNvSpPr/>
          <p:nvPr/>
        </p:nvSpPr>
        <p:spPr>
          <a:xfrm>
            <a:off x="6121400" y="816324"/>
            <a:ext cx="40115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Google Shape;789;gca1573042c_0_856">
            <a:extLst>
              <a:ext uri="{FF2B5EF4-FFF2-40B4-BE49-F238E27FC236}">
                <a16:creationId xmlns:a16="http://schemas.microsoft.com/office/drawing/2014/main" id="{ED9CE0BC-4ED5-915A-DC91-FFD566330A28}"/>
              </a:ext>
            </a:extLst>
          </p:cNvPr>
          <p:cNvSpPr/>
          <p:nvPr/>
        </p:nvSpPr>
        <p:spPr>
          <a:xfrm>
            <a:off x="1971100" y="11421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dirty="0">
                <a:solidFill>
                  <a:schemeClr val="tx1">
                    <a:lumMod val="75000"/>
                    <a:lumOff val="25000"/>
                  </a:schemeClr>
                </a:solidFill>
                <a:effectLst/>
                <a:latin typeface="+mj-lt"/>
              </a:rPr>
              <a:t>Below are the key points that can be considered </a:t>
            </a:r>
            <a:r>
              <a:rPr lang="en-US" sz="2200" dirty="0">
                <a:solidFill>
                  <a:schemeClr val="tx1">
                    <a:lumMod val="75000"/>
                    <a:lumOff val="25000"/>
                  </a:schemeClr>
                </a:solidFill>
                <a:latin typeface="+mj-lt"/>
              </a:rPr>
              <a:t>when</a:t>
            </a:r>
            <a:r>
              <a:rPr lang="en-US" sz="2200" b="0" i="0" dirty="0">
                <a:solidFill>
                  <a:schemeClr val="tx1">
                    <a:lumMod val="75000"/>
                    <a:lumOff val="25000"/>
                  </a:schemeClr>
                </a:solidFill>
                <a:effectLst/>
                <a:latin typeface="+mj-lt"/>
              </a:rPr>
              <a:t> DevOps is combined with Agile:</a:t>
            </a:r>
            <a:endParaRPr lang="en-US" sz="2200" b="0" i="0" u="none" strike="noStrike" cap="none" dirty="0">
              <a:solidFill>
                <a:schemeClr val="tx1">
                  <a:lumMod val="75000"/>
                  <a:lumOff val="25000"/>
                </a:schemeClr>
              </a:solidFill>
              <a:latin typeface="+mj-lt"/>
              <a:ea typeface="Open Sans"/>
              <a:cs typeface="Open Sans"/>
              <a:sym typeface="Open Sans"/>
            </a:endParaRPr>
          </a:p>
        </p:txBody>
      </p:sp>
      <p:grpSp>
        <p:nvGrpSpPr>
          <p:cNvPr id="16" name="Group 15">
            <a:extLst>
              <a:ext uri="{FF2B5EF4-FFF2-40B4-BE49-F238E27FC236}">
                <a16:creationId xmlns:a16="http://schemas.microsoft.com/office/drawing/2014/main" id="{9DA24192-4160-4693-EE79-C5F6A8FA470D}"/>
              </a:ext>
            </a:extLst>
          </p:cNvPr>
          <p:cNvGrpSpPr/>
          <p:nvPr/>
        </p:nvGrpSpPr>
        <p:grpSpPr>
          <a:xfrm>
            <a:off x="1221813" y="2648273"/>
            <a:ext cx="13850475" cy="5605704"/>
            <a:chOff x="1221813" y="2648273"/>
            <a:chExt cx="13850475" cy="5605704"/>
          </a:xfrm>
        </p:grpSpPr>
        <p:sp>
          <p:nvSpPr>
            <p:cNvPr id="4" name="Google Shape;829;gca1573042c_0_1101">
              <a:extLst>
                <a:ext uri="{FF2B5EF4-FFF2-40B4-BE49-F238E27FC236}">
                  <a16:creationId xmlns:a16="http://schemas.microsoft.com/office/drawing/2014/main" id="{A216438F-9A41-DEC4-7B57-BFEF39C60B7D}"/>
                </a:ext>
              </a:extLst>
            </p:cNvPr>
            <p:cNvSpPr txBox="1"/>
            <p:nvPr/>
          </p:nvSpPr>
          <p:spPr>
            <a:xfrm>
              <a:off x="1221813" y="6497475"/>
              <a:ext cx="40188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dirty="0">
                  <a:solidFill>
                    <a:schemeClr val="tx1">
                      <a:lumMod val="75000"/>
                      <a:lumOff val="25000"/>
                    </a:schemeClr>
                  </a:solidFill>
                  <a:effectLst/>
                  <a:latin typeface="+mj-lt"/>
                </a:rPr>
                <a:t>Promote a culture of collaboration and continuous improvement </a:t>
              </a:r>
              <a:endParaRPr sz="2200" i="0" u="none" strike="noStrike" cap="none" dirty="0">
                <a:solidFill>
                  <a:schemeClr val="tx1">
                    <a:lumMod val="75000"/>
                    <a:lumOff val="25000"/>
                  </a:schemeClr>
                </a:solidFill>
                <a:highlight>
                  <a:srgbClr val="FFFF00"/>
                </a:highlight>
                <a:latin typeface="+mj-lt"/>
                <a:ea typeface="Open Sans"/>
                <a:cs typeface="Open Sans"/>
                <a:sym typeface="Open Sans"/>
              </a:endParaRPr>
            </a:p>
          </p:txBody>
        </p:sp>
        <p:sp>
          <p:nvSpPr>
            <p:cNvPr id="6" name="Google Shape;847;gca1573042c_0_1101">
              <a:extLst>
                <a:ext uri="{FF2B5EF4-FFF2-40B4-BE49-F238E27FC236}">
                  <a16:creationId xmlns:a16="http://schemas.microsoft.com/office/drawing/2014/main" id="{AC2E6F8E-1AE6-2DB6-B5BC-4276A9138451}"/>
                </a:ext>
              </a:extLst>
            </p:cNvPr>
            <p:cNvSpPr txBox="1"/>
            <p:nvPr/>
          </p:nvSpPr>
          <p:spPr>
            <a:xfrm>
              <a:off x="1407838" y="3235325"/>
              <a:ext cx="40188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dirty="0">
                  <a:solidFill>
                    <a:srgbClr val="3F3F3F"/>
                  </a:solidFill>
                  <a:latin typeface="Open Sans"/>
                  <a:ea typeface="Open Sans"/>
                  <a:cs typeface="Open Sans"/>
                  <a:sym typeface="Open Sans"/>
                </a:rPr>
                <a:t>Satisfy customers through early and continuous delivery of valuable software with each sprint </a:t>
              </a:r>
              <a:endParaRPr sz="2200" i="0" u="none" strike="noStrike" cap="none" dirty="0">
                <a:solidFill>
                  <a:srgbClr val="3F3F3F"/>
                </a:solidFill>
                <a:latin typeface="Open Sans"/>
                <a:ea typeface="Open Sans"/>
                <a:cs typeface="Open Sans"/>
                <a:sym typeface="Open Sans"/>
              </a:endParaRPr>
            </a:p>
          </p:txBody>
        </p:sp>
        <p:grpSp>
          <p:nvGrpSpPr>
            <p:cNvPr id="8" name="Google Shape;820;gca1573042c_0_1101">
              <a:extLst>
                <a:ext uri="{FF2B5EF4-FFF2-40B4-BE49-F238E27FC236}">
                  <a16:creationId xmlns:a16="http://schemas.microsoft.com/office/drawing/2014/main" id="{9FC68124-0720-81C3-B5CF-4A40603C9BF8}"/>
                </a:ext>
              </a:extLst>
            </p:cNvPr>
            <p:cNvGrpSpPr/>
            <p:nvPr/>
          </p:nvGrpSpPr>
          <p:grpSpPr>
            <a:xfrm>
              <a:off x="5994508" y="5148325"/>
              <a:ext cx="3203761" cy="3105652"/>
              <a:chOff x="3389313" y="2509838"/>
              <a:chExt cx="1946274" cy="1912936"/>
            </a:xfrm>
          </p:grpSpPr>
          <p:sp>
            <p:nvSpPr>
              <p:cNvPr id="41" name="Google Shape;821;gca1573042c_0_1101">
                <a:extLst>
                  <a:ext uri="{FF2B5EF4-FFF2-40B4-BE49-F238E27FC236}">
                    <a16:creationId xmlns:a16="http://schemas.microsoft.com/office/drawing/2014/main" id="{2BB82FED-7BDB-F8E7-0FC4-21127EC2CD94}"/>
                  </a:ext>
                </a:extLst>
              </p:cNvPr>
              <p:cNvSpPr/>
              <p:nvPr/>
            </p:nvSpPr>
            <p:spPr>
              <a:xfrm>
                <a:off x="3794125" y="2906713"/>
                <a:ext cx="1139700" cy="1139700"/>
              </a:xfrm>
              <a:prstGeom prst="ellipse">
                <a:avLst/>
              </a:pr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42" name="Google Shape;822;gca1573042c_0_1101">
                <a:extLst>
                  <a:ext uri="{FF2B5EF4-FFF2-40B4-BE49-F238E27FC236}">
                    <a16:creationId xmlns:a16="http://schemas.microsoft.com/office/drawing/2014/main" id="{FEED8BB2-43AD-DC51-3B2F-76A78826ADAE}"/>
                  </a:ext>
                </a:extLst>
              </p:cNvPr>
              <p:cNvSpPr/>
              <p:nvPr/>
            </p:nvSpPr>
            <p:spPr>
              <a:xfrm>
                <a:off x="3389313" y="2509838"/>
                <a:ext cx="1946274" cy="1912936"/>
              </a:xfrm>
              <a:custGeom>
                <a:avLst/>
                <a:gdLst/>
                <a:ahLst/>
                <a:cxnLst/>
                <a:rect l="l" t="t" r="r" b="b"/>
                <a:pathLst>
                  <a:path w="1040" h="1023" extrusionOk="0">
                    <a:moveTo>
                      <a:pt x="926" y="628"/>
                    </a:moveTo>
                    <a:cubicBezTo>
                      <a:pt x="932" y="607"/>
                      <a:pt x="936" y="585"/>
                      <a:pt x="939" y="562"/>
                    </a:cubicBezTo>
                    <a:cubicBezTo>
                      <a:pt x="941" y="562"/>
                      <a:pt x="941" y="562"/>
                      <a:pt x="941" y="562"/>
                    </a:cubicBezTo>
                    <a:cubicBezTo>
                      <a:pt x="1040" y="538"/>
                      <a:pt x="1040" y="538"/>
                      <a:pt x="1040" y="538"/>
                    </a:cubicBezTo>
                    <a:cubicBezTo>
                      <a:pt x="1034" y="433"/>
                      <a:pt x="1034" y="433"/>
                      <a:pt x="1034" y="433"/>
                    </a:cubicBezTo>
                    <a:cubicBezTo>
                      <a:pt x="929" y="420"/>
                      <a:pt x="929" y="420"/>
                      <a:pt x="929" y="420"/>
                    </a:cubicBezTo>
                    <a:cubicBezTo>
                      <a:pt x="924" y="398"/>
                      <a:pt x="917" y="376"/>
                      <a:pt x="909" y="355"/>
                    </a:cubicBezTo>
                    <a:cubicBezTo>
                      <a:pt x="910" y="354"/>
                      <a:pt x="910" y="354"/>
                      <a:pt x="910" y="354"/>
                    </a:cubicBezTo>
                    <a:cubicBezTo>
                      <a:pt x="986" y="285"/>
                      <a:pt x="986" y="285"/>
                      <a:pt x="986" y="285"/>
                    </a:cubicBezTo>
                    <a:cubicBezTo>
                      <a:pt x="929" y="197"/>
                      <a:pt x="929" y="197"/>
                      <a:pt x="929" y="197"/>
                    </a:cubicBezTo>
                    <a:cubicBezTo>
                      <a:pt x="832" y="235"/>
                      <a:pt x="832" y="235"/>
                      <a:pt x="832" y="235"/>
                    </a:cubicBezTo>
                    <a:cubicBezTo>
                      <a:pt x="817" y="218"/>
                      <a:pt x="800" y="203"/>
                      <a:pt x="783" y="188"/>
                    </a:cubicBezTo>
                    <a:cubicBezTo>
                      <a:pt x="784" y="187"/>
                      <a:pt x="784" y="187"/>
                      <a:pt x="784" y="187"/>
                    </a:cubicBezTo>
                    <a:cubicBezTo>
                      <a:pt x="817" y="90"/>
                      <a:pt x="817" y="90"/>
                      <a:pt x="817" y="90"/>
                    </a:cubicBezTo>
                    <a:cubicBezTo>
                      <a:pt x="725" y="40"/>
                      <a:pt x="725" y="40"/>
                      <a:pt x="725" y="40"/>
                    </a:cubicBezTo>
                    <a:cubicBezTo>
                      <a:pt x="657" y="120"/>
                      <a:pt x="657" y="120"/>
                      <a:pt x="657" y="120"/>
                    </a:cubicBezTo>
                    <a:cubicBezTo>
                      <a:pt x="636" y="112"/>
                      <a:pt x="621" y="107"/>
                      <a:pt x="591" y="103"/>
                    </a:cubicBezTo>
                    <a:cubicBezTo>
                      <a:pt x="591" y="101"/>
                      <a:pt x="591" y="101"/>
                      <a:pt x="591" y="101"/>
                    </a:cubicBezTo>
                    <a:cubicBezTo>
                      <a:pt x="574" y="0"/>
                      <a:pt x="574" y="0"/>
                      <a:pt x="574" y="0"/>
                    </a:cubicBezTo>
                    <a:cubicBezTo>
                      <a:pt x="469" y="0"/>
                      <a:pt x="469" y="0"/>
                      <a:pt x="469" y="0"/>
                    </a:cubicBezTo>
                    <a:cubicBezTo>
                      <a:pt x="449" y="103"/>
                      <a:pt x="449" y="103"/>
                      <a:pt x="449" y="103"/>
                    </a:cubicBezTo>
                    <a:cubicBezTo>
                      <a:pt x="420" y="108"/>
                      <a:pt x="391" y="116"/>
                      <a:pt x="364" y="127"/>
                    </a:cubicBezTo>
                    <a:cubicBezTo>
                      <a:pt x="363" y="125"/>
                      <a:pt x="363" y="125"/>
                      <a:pt x="363" y="125"/>
                    </a:cubicBezTo>
                    <a:cubicBezTo>
                      <a:pt x="295" y="49"/>
                      <a:pt x="295" y="49"/>
                      <a:pt x="295" y="49"/>
                    </a:cubicBezTo>
                    <a:cubicBezTo>
                      <a:pt x="206" y="104"/>
                      <a:pt x="206" y="104"/>
                      <a:pt x="206" y="104"/>
                    </a:cubicBezTo>
                    <a:cubicBezTo>
                      <a:pt x="242" y="202"/>
                      <a:pt x="242" y="202"/>
                      <a:pt x="242" y="202"/>
                    </a:cubicBezTo>
                    <a:cubicBezTo>
                      <a:pt x="217" y="225"/>
                      <a:pt x="194" y="250"/>
                      <a:pt x="175" y="278"/>
                    </a:cubicBezTo>
                    <a:cubicBezTo>
                      <a:pt x="172" y="277"/>
                      <a:pt x="172" y="277"/>
                      <a:pt x="172" y="277"/>
                    </a:cubicBezTo>
                    <a:cubicBezTo>
                      <a:pt x="74" y="251"/>
                      <a:pt x="74" y="251"/>
                      <a:pt x="74" y="251"/>
                    </a:cubicBezTo>
                    <a:cubicBezTo>
                      <a:pt x="30" y="346"/>
                      <a:pt x="30" y="346"/>
                      <a:pt x="30" y="346"/>
                    </a:cubicBezTo>
                    <a:cubicBezTo>
                      <a:pt x="115" y="408"/>
                      <a:pt x="115" y="408"/>
                      <a:pt x="115" y="408"/>
                    </a:cubicBezTo>
                    <a:cubicBezTo>
                      <a:pt x="115" y="408"/>
                      <a:pt x="115" y="408"/>
                      <a:pt x="115" y="408"/>
                    </a:cubicBezTo>
                    <a:cubicBezTo>
                      <a:pt x="109" y="429"/>
                      <a:pt x="104" y="451"/>
                      <a:pt x="102" y="474"/>
                    </a:cubicBezTo>
                    <a:cubicBezTo>
                      <a:pt x="100" y="474"/>
                      <a:pt x="100" y="474"/>
                      <a:pt x="100" y="474"/>
                    </a:cubicBezTo>
                    <a:cubicBezTo>
                      <a:pt x="0" y="498"/>
                      <a:pt x="0" y="498"/>
                      <a:pt x="0" y="498"/>
                    </a:cubicBezTo>
                    <a:cubicBezTo>
                      <a:pt x="7" y="603"/>
                      <a:pt x="7" y="603"/>
                      <a:pt x="7" y="603"/>
                    </a:cubicBezTo>
                    <a:cubicBezTo>
                      <a:pt x="112" y="617"/>
                      <a:pt x="112" y="617"/>
                      <a:pt x="112" y="617"/>
                    </a:cubicBezTo>
                    <a:cubicBezTo>
                      <a:pt x="112" y="617"/>
                      <a:pt x="112" y="617"/>
                      <a:pt x="112" y="617"/>
                    </a:cubicBezTo>
                    <a:cubicBezTo>
                      <a:pt x="118" y="638"/>
                      <a:pt x="124" y="660"/>
                      <a:pt x="133" y="680"/>
                    </a:cubicBezTo>
                    <a:cubicBezTo>
                      <a:pt x="130" y="682"/>
                      <a:pt x="130" y="682"/>
                      <a:pt x="130" y="682"/>
                    </a:cubicBezTo>
                    <a:cubicBezTo>
                      <a:pt x="55" y="751"/>
                      <a:pt x="55" y="751"/>
                      <a:pt x="55" y="751"/>
                    </a:cubicBezTo>
                    <a:cubicBezTo>
                      <a:pt x="111" y="839"/>
                      <a:pt x="111" y="839"/>
                      <a:pt x="111" y="839"/>
                    </a:cubicBezTo>
                    <a:cubicBezTo>
                      <a:pt x="209" y="801"/>
                      <a:pt x="209" y="801"/>
                      <a:pt x="209" y="801"/>
                    </a:cubicBezTo>
                    <a:cubicBezTo>
                      <a:pt x="210" y="800"/>
                      <a:pt x="210" y="800"/>
                      <a:pt x="210" y="800"/>
                    </a:cubicBezTo>
                    <a:cubicBezTo>
                      <a:pt x="225" y="817"/>
                      <a:pt x="242" y="832"/>
                      <a:pt x="259" y="846"/>
                    </a:cubicBezTo>
                    <a:cubicBezTo>
                      <a:pt x="257" y="850"/>
                      <a:pt x="257" y="850"/>
                      <a:pt x="257" y="850"/>
                    </a:cubicBezTo>
                    <a:cubicBezTo>
                      <a:pt x="224" y="946"/>
                      <a:pt x="224" y="946"/>
                      <a:pt x="224" y="946"/>
                    </a:cubicBezTo>
                    <a:cubicBezTo>
                      <a:pt x="316" y="997"/>
                      <a:pt x="316" y="997"/>
                      <a:pt x="316" y="997"/>
                    </a:cubicBezTo>
                    <a:cubicBezTo>
                      <a:pt x="384" y="916"/>
                      <a:pt x="384" y="916"/>
                      <a:pt x="384" y="916"/>
                    </a:cubicBezTo>
                    <a:cubicBezTo>
                      <a:pt x="390" y="915"/>
                      <a:pt x="390" y="915"/>
                      <a:pt x="390" y="915"/>
                    </a:cubicBezTo>
                    <a:cubicBezTo>
                      <a:pt x="411" y="922"/>
                      <a:pt x="430" y="927"/>
                      <a:pt x="460" y="931"/>
                    </a:cubicBezTo>
                    <a:cubicBezTo>
                      <a:pt x="460" y="935"/>
                      <a:pt x="460" y="935"/>
                      <a:pt x="460" y="935"/>
                    </a:cubicBezTo>
                    <a:cubicBezTo>
                      <a:pt x="467" y="1023"/>
                      <a:pt x="467" y="1023"/>
                      <a:pt x="467" y="1023"/>
                    </a:cubicBezTo>
                    <a:cubicBezTo>
                      <a:pt x="571" y="1023"/>
                      <a:pt x="571" y="1023"/>
                      <a:pt x="571" y="1023"/>
                    </a:cubicBezTo>
                    <a:cubicBezTo>
                      <a:pt x="592" y="926"/>
                      <a:pt x="592" y="926"/>
                      <a:pt x="592" y="926"/>
                    </a:cubicBezTo>
                    <a:cubicBezTo>
                      <a:pt x="592" y="928"/>
                      <a:pt x="592" y="928"/>
                      <a:pt x="592" y="928"/>
                    </a:cubicBezTo>
                    <a:cubicBezTo>
                      <a:pt x="621" y="923"/>
                      <a:pt x="649" y="917"/>
                      <a:pt x="676" y="906"/>
                    </a:cubicBezTo>
                    <a:cubicBezTo>
                      <a:pt x="678" y="910"/>
                      <a:pt x="678" y="910"/>
                      <a:pt x="678" y="910"/>
                    </a:cubicBezTo>
                    <a:cubicBezTo>
                      <a:pt x="745" y="987"/>
                      <a:pt x="745" y="987"/>
                      <a:pt x="745" y="987"/>
                    </a:cubicBezTo>
                    <a:cubicBezTo>
                      <a:pt x="835" y="932"/>
                      <a:pt x="835" y="932"/>
                      <a:pt x="835" y="932"/>
                    </a:cubicBezTo>
                    <a:cubicBezTo>
                      <a:pt x="798" y="834"/>
                      <a:pt x="798" y="834"/>
                      <a:pt x="798" y="834"/>
                    </a:cubicBezTo>
                    <a:cubicBezTo>
                      <a:pt x="798" y="833"/>
                      <a:pt x="798" y="833"/>
                      <a:pt x="798" y="833"/>
                    </a:cubicBezTo>
                    <a:cubicBezTo>
                      <a:pt x="823" y="811"/>
                      <a:pt x="846" y="785"/>
                      <a:pt x="865" y="758"/>
                    </a:cubicBezTo>
                    <a:cubicBezTo>
                      <a:pt x="868" y="759"/>
                      <a:pt x="868" y="759"/>
                      <a:pt x="868" y="759"/>
                    </a:cubicBezTo>
                    <a:cubicBezTo>
                      <a:pt x="967" y="786"/>
                      <a:pt x="967" y="786"/>
                      <a:pt x="967" y="786"/>
                    </a:cubicBezTo>
                    <a:cubicBezTo>
                      <a:pt x="1011" y="691"/>
                      <a:pt x="1011" y="691"/>
                      <a:pt x="1011" y="691"/>
                    </a:cubicBezTo>
                    <a:cubicBezTo>
                      <a:pt x="926" y="628"/>
                      <a:pt x="926" y="628"/>
                      <a:pt x="926" y="628"/>
                    </a:cubicBezTo>
                    <a:close/>
                    <a:moveTo>
                      <a:pt x="521" y="866"/>
                    </a:moveTo>
                    <a:cubicBezTo>
                      <a:pt x="328" y="866"/>
                      <a:pt x="172" y="710"/>
                      <a:pt x="172" y="517"/>
                    </a:cubicBezTo>
                    <a:cubicBezTo>
                      <a:pt x="172" y="324"/>
                      <a:pt x="328" y="168"/>
                      <a:pt x="521" y="168"/>
                    </a:cubicBezTo>
                    <a:cubicBezTo>
                      <a:pt x="713" y="168"/>
                      <a:pt x="869" y="324"/>
                      <a:pt x="869" y="517"/>
                    </a:cubicBezTo>
                    <a:cubicBezTo>
                      <a:pt x="869" y="710"/>
                      <a:pt x="713" y="866"/>
                      <a:pt x="521" y="866"/>
                    </a:cubicBezTo>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grpSp>
        <p:grpSp>
          <p:nvGrpSpPr>
            <p:cNvPr id="9" name="Google Shape;823;gca1573042c_0_1101">
              <a:extLst>
                <a:ext uri="{FF2B5EF4-FFF2-40B4-BE49-F238E27FC236}">
                  <a16:creationId xmlns:a16="http://schemas.microsoft.com/office/drawing/2014/main" id="{E8A4DB66-2DBB-DAF6-EB87-51AF96EFEA86}"/>
                </a:ext>
              </a:extLst>
            </p:cNvPr>
            <p:cNvGrpSpPr/>
            <p:nvPr/>
          </p:nvGrpSpPr>
          <p:grpSpPr>
            <a:xfrm>
              <a:off x="8418966" y="4042468"/>
              <a:ext cx="1913492" cy="1893733"/>
              <a:chOff x="4872038" y="1847850"/>
              <a:chExt cx="1076325" cy="1065212"/>
            </a:xfrm>
          </p:grpSpPr>
          <p:sp>
            <p:nvSpPr>
              <p:cNvPr id="39" name="Google Shape;824;gca1573042c_0_1101">
                <a:extLst>
                  <a:ext uri="{FF2B5EF4-FFF2-40B4-BE49-F238E27FC236}">
                    <a16:creationId xmlns:a16="http://schemas.microsoft.com/office/drawing/2014/main" id="{C8E69ACA-679D-3781-A445-586B3B44B6B7}"/>
                  </a:ext>
                </a:extLst>
              </p:cNvPr>
              <p:cNvSpPr/>
              <p:nvPr/>
            </p:nvSpPr>
            <p:spPr>
              <a:xfrm>
                <a:off x="5060950" y="2030413"/>
                <a:ext cx="698500" cy="698500"/>
              </a:xfrm>
              <a:custGeom>
                <a:avLst/>
                <a:gdLst/>
                <a:ahLst/>
                <a:cxnLst/>
                <a:rect l="l" t="t" r="r" b="b"/>
                <a:pathLst>
                  <a:path w="373" h="373" extrusionOk="0">
                    <a:moveTo>
                      <a:pt x="350" y="144"/>
                    </a:moveTo>
                    <a:cubicBezTo>
                      <a:pt x="326" y="54"/>
                      <a:pt x="234" y="0"/>
                      <a:pt x="144" y="23"/>
                    </a:cubicBezTo>
                    <a:cubicBezTo>
                      <a:pt x="54" y="47"/>
                      <a:pt x="0" y="139"/>
                      <a:pt x="23" y="229"/>
                    </a:cubicBezTo>
                    <a:cubicBezTo>
                      <a:pt x="46" y="319"/>
                      <a:pt x="139" y="373"/>
                      <a:pt x="229" y="350"/>
                    </a:cubicBezTo>
                    <a:cubicBezTo>
                      <a:pt x="319" y="327"/>
                      <a:pt x="373" y="234"/>
                      <a:pt x="350" y="144"/>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40" name="Google Shape;825;gca1573042c_0_1101">
                <a:extLst>
                  <a:ext uri="{FF2B5EF4-FFF2-40B4-BE49-F238E27FC236}">
                    <a16:creationId xmlns:a16="http://schemas.microsoft.com/office/drawing/2014/main" id="{9A5311FD-8EBF-E660-29E0-E9E261A4CD4E}"/>
                  </a:ext>
                </a:extLst>
              </p:cNvPr>
              <p:cNvSpPr/>
              <p:nvPr/>
            </p:nvSpPr>
            <p:spPr>
              <a:xfrm>
                <a:off x="4872038" y="1847850"/>
                <a:ext cx="1076325" cy="1065212"/>
              </a:xfrm>
              <a:custGeom>
                <a:avLst/>
                <a:gdLst/>
                <a:ahLst/>
                <a:cxnLst/>
                <a:rect l="l" t="t" r="r" b="b"/>
                <a:pathLst>
                  <a:path w="575" h="570" extrusionOk="0">
                    <a:moveTo>
                      <a:pt x="520" y="288"/>
                    </a:moveTo>
                    <a:cubicBezTo>
                      <a:pt x="520" y="276"/>
                      <a:pt x="520" y="263"/>
                      <a:pt x="518" y="251"/>
                    </a:cubicBezTo>
                    <a:cubicBezTo>
                      <a:pt x="519" y="250"/>
                      <a:pt x="519" y="250"/>
                      <a:pt x="519" y="250"/>
                    </a:cubicBezTo>
                    <a:cubicBezTo>
                      <a:pt x="569" y="224"/>
                      <a:pt x="569" y="224"/>
                      <a:pt x="569" y="224"/>
                    </a:cubicBezTo>
                    <a:cubicBezTo>
                      <a:pt x="551" y="168"/>
                      <a:pt x="551" y="168"/>
                      <a:pt x="551" y="168"/>
                    </a:cubicBezTo>
                    <a:cubicBezTo>
                      <a:pt x="493" y="176"/>
                      <a:pt x="493" y="176"/>
                      <a:pt x="493" y="176"/>
                    </a:cubicBezTo>
                    <a:cubicBezTo>
                      <a:pt x="487" y="164"/>
                      <a:pt x="481" y="154"/>
                      <a:pt x="473" y="144"/>
                    </a:cubicBezTo>
                    <a:cubicBezTo>
                      <a:pt x="474" y="143"/>
                      <a:pt x="474" y="143"/>
                      <a:pt x="474" y="143"/>
                    </a:cubicBezTo>
                    <a:cubicBezTo>
                      <a:pt x="505" y="96"/>
                      <a:pt x="505" y="96"/>
                      <a:pt x="505" y="96"/>
                    </a:cubicBezTo>
                    <a:cubicBezTo>
                      <a:pt x="462" y="56"/>
                      <a:pt x="462" y="56"/>
                      <a:pt x="462" y="56"/>
                    </a:cubicBezTo>
                    <a:cubicBezTo>
                      <a:pt x="415" y="90"/>
                      <a:pt x="415" y="90"/>
                      <a:pt x="415" y="90"/>
                    </a:cubicBezTo>
                    <a:cubicBezTo>
                      <a:pt x="405" y="83"/>
                      <a:pt x="394" y="77"/>
                      <a:pt x="382" y="72"/>
                    </a:cubicBezTo>
                    <a:cubicBezTo>
                      <a:pt x="383" y="71"/>
                      <a:pt x="383" y="71"/>
                      <a:pt x="383" y="71"/>
                    </a:cubicBezTo>
                    <a:cubicBezTo>
                      <a:pt x="387" y="15"/>
                      <a:pt x="387" y="15"/>
                      <a:pt x="387" y="15"/>
                    </a:cubicBezTo>
                    <a:cubicBezTo>
                      <a:pt x="330" y="0"/>
                      <a:pt x="330" y="0"/>
                      <a:pt x="330" y="0"/>
                    </a:cubicBezTo>
                    <a:cubicBezTo>
                      <a:pt x="305" y="53"/>
                      <a:pt x="305" y="53"/>
                      <a:pt x="305" y="53"/>
                    </a:cubicBezTo>
                    <a:cubicBezTo>
                      <a:pt x="293" y="52"/>
                      <a:pt x="286" y="50"/>
                      <a:pt x="267" y="53"/>
                    </a:cubicBezTo>
                    <a:cubicBezTo>
                      <a:pt x="267" y="52"/>
                      <a:pt x="267" y="52"/>
                      <a:pt x="267" y="52"/>
                    </a:cubicBezTo>
                    <a:cubicBezTo>
                      <a:pt x="245" y="1"/>
                      <a:pt x="245" y="1"/>
                      <a:pt x="245" y="1"/>
                    </a:cubicBezTo>
                    <a:cubicBezTo>
                      <a:pt x="189" y="16"/>
                      <a:pt x="189" y="16"/>
                      <a:pt x="189" y="16"/>
                    </a:cubicBezTo>
                    <a:cubicBezTo>
                      <a:pt x="192" y="73"/>
                      <a:pt x="192" y="73"/>
                      <a:pt x="192" y="73"/>
                    </a:cubicBezTo>
                    <a:cubicBezTo>
                      <a:pt x="177" y="80"/>
                      <a:pt x="162" y="88"/>
                      <a:pt x="149" y="98"/>
                    </a:cubicBezTo>
                    <a:cubicBezTo>
                      <a:pt x="148" y="97"/>
                      <a:pt x="148" y="97"/>
                      <a:pt x="148" y="97"/>
                    </a:cubicBezTo>
                    <a:cubicBezTo>
                      <a:pt x="102" y="65"/>
                      <a:pt x="102" y="65"/>
                      <a:pt x="102" y="65"/>
                    </a:cubicBezTo>
                    <a:cubicBezTo>
                      <a:pt x="61" y="107"/>
                      <a:pt x="61" y="107"/>
                      <a:pt x="61" y="107"/>
                    </a:cubicBezTo>
                    <a:cubicBezTo>
                      <a:pt x="95" y="154"/>
                      <a:pt x="95" y="154"/>
                      <a:pt x="95" y="154"/>
                    </a:cubicBezTo>
                    <a:cubicBezTo>
                      <a:pt x="84" y="170"/>
                      <a:pt x="75" y="187"/>
                      <a:pt x="69" y="205"/>
                    </a:cubicBezTo>
                    <a:cubicBezTo>
                      <a:pt x="67" y="204"/>
                      <a:pt x="67" y="204"/>
                      <a:pt x="67" y="204"/>
                    </a:cubicBezTo>
                    <a:cubicBezTo>
                      <a:pt x="11" y="204"/>
                      <a:pt x="11" y="204"/>
                      <a:pt x="11" y="204"/>
                    </a:cubicBezTo>
                    <a:cubicBezTo>
                      <a:pt x="0" y="261"/>
                      <a:pt x="0" y="261"/>
                      <a:pt x="0" y="261"/>
                    </a:cubicBezTo>
                    <a:cubicBezTo>
                      <a:pt x="55" y="282"/>
                      <a:pt x="55" y="282"/>
                      <a:pt x="55" y="282"/>
                    </a:cubicBezTo>
                    <a:cubicBezTo>
                      <a:pt x="55" y="282"/>
                      <a:pt x="55" y="282"/>
                      <a:pt x="55" y="282"/>
                    </a:cubicBezTo>
                    <a:cubicBezTo>
                      <a:pt x="55" y="295"/>
                      <a:pt x="55" y="307"/>
                      <a:pt x="57" y="320"/>
                    </a:cubicBezTo>
                    <a:cubicBezTo>
                      <a:pt x="56" y="320"/>
                      <a:pt x="56" y="320"/>
                      <a:pt x="56" y="320"/>
                    </a:cubicBezTo>
                    <a:cubicBezTo>
                      <a:pt x="6" y="347"/>
                      <a:pt x="6" y="347"/>
                      <a:pt x="6" y="347"/>
                    </a:cubicBezTo>
                    <a:cubicBezTo>
                      <a:pt x="24" y="402"/>
                      <a:pt x="24" y="402"/>
                      <a:pt x="24" y="402"/>
                    </a:cubicBezTo>
                    <a:cubicBezTo>
                      <a:pt x="82" y="395"/>
                      <a:pt x="82" y="395"/>
                      <a:pt x="82" y="395"/>
                    </a:cubicBezTo>
                    <a:cubicBezTo>
                      <a:pt x="82" y="395"/>
                      <a:pt x="82" y="395"/>
                      <a:pt x="82" y="395"/>
                    </a:cubicBezTo>
                    <a:cubicBezTo>
                      <a:pt x="88" y="406"/>
                      <a:pt x="95" y="416"/>
                      <a:pt x="102" y="426"/>
                    </a:cubicBezTo>
                    <a:cubicBezTo>
                      <a:pt x="101" y="427"/>
                      <a:pt x="101" y="427"/>
                      <a:pt x="101" y="427"/>
                    </a:cubicBezTo>
                    <a:cubicBezTo>
                      <a:pt x="70" y="475"/>
                      <a:pt x="70" y="475"/>
                      <a:pt x="70" y="475"/>
                    </a:cubicBezTo>
                    <a:cubicBezTo>
                      <a:pt x="113" y="514"/>
                      <a:pt x="113" y="514"/>
                      <a:pt x="113" y="514"/>
                    </a:cubicBezTo>
                    <a:cubicBezTo>
                      <a:pt x="160" y="480"/>
                      <a:pt x="160" y="480"/>
                      <a:pt x="160" y="480"/>
                    </a:cubicBezTo>
                    <a:cubicBezTo>
                      <a:pt x="160" y="480"/>
                      <a:pt x="160" y="480"/>
                      <a:pt x="160" y="480"/>
                    </a:cubicBezTo>
                    <a:cubicBezTo>
                      <a:pt x="171" y="486"/>
                      <a:pt x="182" y="492"/>
                      <a:pt x="193" y="497"/>
                    </a:cubicBezTo>
                    <a:cubicBezTo>
                      <a:pt x="192" y="499"/>
                      <a:pt x="192" y="499"/>
                      <a:pt x="192" y="499"/>
                    </a:cubicBezTo>
                    <a:cubicBezTo>
                      <a:pt x="188" y="556"/>
                      <a:pt x="188" y="556"/>
                      <a:pt x="188" y="556"/>
                    </a:cubicBezTo>
                    <a:cubicBezTo>
                      <a:pt x="244" y="570"/>
                      <a:pt x="244" y="570"/>
                      <a:pt x="244" y="570"/>
                    </a:cubicBezTo>
                    <a:cubicBezTo>
                      <a:pt x="269" y="517"/>
                      <a:pt x="269" y="517"/>
                      <a:pt x="269" y="517"/>
                    </a:cubicBezTo>
                    <a:cubicBezTo>
                      <a:pt x="274" y="516"/>
                      <a:pt x="274" y="516"/>
                      <a:pt x="274" y="516"/>
                    </a:cubicBezTo>
                    <a:cubicBezTo>
                      <a:pt x="286" y="517"/>
                      <a:pt x="296" y="517"/>
                      <a:pt x="315" y="514"/>
                    </a:cubicBezTo>
                    <a:cubicBezTo>
                      <a:pt x="315" y="517"/>
                      <a:pt x="315" y="517"/>
                      <a:pt x="315" y="517"/>
                    </a:cubicBezTo>
                    <a:cubicBezTo>
                      <a:pt x="329" y="563"/>
                      <a:pt x="329" y="563"/>
                      <a:pt x="329" y="563"/>
                    </a:cubicBezTo>
                    <a:cubicBezTo>
                      <a:pt x="385" y="549"/>
                      <a:pt x="385" y="549"/>
                      <a:pt x="385" y="549"/>
                    </a:cubicBezTo>
                    <a:cubicBezTo>
                      <a:pt x="382" y="494"/>
                      <a:pt x="382" y="494"/>
                      <a:pt x="382" y="494"/>
                    </a:cubicBezTo>
                    <a:cubicBezTo>
                      <a:pt x="383" y="495"/>
                      <a:pt x="383" y="495"/>
                      <a:pt x="383" y="495"/>
                    </a:cubicBezTo>
                    <a:cubicBezTo>
                      <a:pt x="398" y="488"/>
                      <a:pt x="412" y="481"/>
                      <a:pt x="425" y="472"/>
                    </a:cubicBezTo>
                    <a:cubicBezTo>
                      <a:pt x="426" y="473"/>
                      <a:pt x="426" y="473"/>
                      <a:pt x="426" y="473"/>
                    </a:cubicBezTo>
                    <a:cubicBezTo>
                      <a:pt x="473" y="505"/>
                      <a:pt x="473" y="505"/>
                      <a:pt x="473" y="505"/>
                    </a:cubicBezTo>
                    <a:cubicBezTo>
                      <a:pt x="514" y="463"/>
                      <a:pt x="514" y="463"/>
                      <a:pt x="514" y="463"/>
                    </a:cubicBezTo>
                    <a:cubicBezTo>
                      <a:pt x="480" y="416"/>
                      <a:pt x="480" y="416"/>
                      <a:pt x="480" y="416"/>
                    </a:cubicBezTo>
                    <a:cubicBezTo>
                      <a:pt x="480" y="415"/>
                      <a:pt x="480" y="415"/>
                      <a:pt x="480" y="415"/>
                    </a:cubicBezTo>
                    <a:cubicBezTo>
                      <a:pt x="490" y="400"/>
                      <a:pt x="499" y="383"/>
                      <a:pt x="506" y="366"/>
                    </a:cubicBezTo>
                    <a:cubicBezTo>
                      <a:pt x="508" y="366"/>
                      <a:pt x="508" y="366"/>
                      <a:pt x="508" y="366"/>
                    </a:cubicBezTo>
                    <a:cubicBezTo>
                      <a:pt x="564" y="367"/>
                      <a:pt x="564" y="367"/>
                      <a:pt x="564" y="367"/>
                    </a:cubicBezTo>
                    <a:cubicBezTo>
                      <a:pt x="575" y="309"/>
                      <a:pt x="575" y="309"/>
                      <a:pt x="575" y="309"/>
                    </a:cubicBezTo>
                    <a:cubicBezTo>
                      <a:pt x="520" y="288"/>
                      <a:pt x="520" y="288"/>
                      <a:pt x="520" y="288"/>
                    </a:cubicBezTo>
                    <a:close/>
                    <a:moveTo>
                      <a:pt x="336" y="472"/>
                    </a:moveTo>
                    <a:cubicBezTo>
                      <a:pt x="233" y="498"/>
                      <a:pt x="127" y="436"/>
                      <a:pt x="100" y="333"/>
                    </a:cubicBezTo>
                    <a:cubicBezTo>
                      <a:pt x="74" y="230"/>
                      <a:pt x="136" y="124"/>
                      <a:pt x="239" y="98"/>
                    </a:cubicBezTo>
                    <a:cubicBezTo>
                      <a:pt x="342" y="71"/>
                      <a:pt x="448" y="133"/>
                      <a:pt x="474" y="236"/>
                    </a:cubicBezTo>
                    <a:cubicBezTo>
                      <a:pt x="501" y="339"/>
                      <a:pt x="439" y="445"/>
                      <a:pt x="336" y="472"/>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grpSp>
        <p:grpSp>
          <p:nvGrpSpPr>
            <p:cNvPr id="10" name="Google Shape;826;gca1573042c_0_1101">
              <a:extLst>
                <a:ext uri="{FF2B5EF4-FFF2-40B4-BE49-F238E27FC236}">
                  <a16:creationId xmlns:a16="http://schemas.microsoft.com/office/drawing/2014/main" id="{9E1A9EE0-4D5E-E5EF-A807-828DEAC6E81A}"/>
                </a:ext>
              </a:extLst>
            </p:cNvPr>
            <p:cNvGrpSpPr/>
            <p:nvPr/>
          </p:nvGrpSpPr>
          <p:grpSpPr>
            <a:xfrm>
              <a:off x="6285336" y="2648273"/>
              <a:ext cx="2376342" cy="2384806"/>
              <a:chOff x="3671888" y="1063625"/>
              <a:chExt cx="1336676" cy="1341437"/>
            </a:xfrm>
          </p:grpSpPr>
          <p:sp>
            <p:nvSpPr>
              <p:cNvPr id="37" name="Google Shape;827;gca1573042c_0_1101">
                <a:extLst>
                  <a:ext uri="{FF2B5EF4-FFF2-40B4-BE49-F238E27FC236}">
                    <a16:creationId xmlns:a16="http://schemas.microsoft.com/office/drawing/2014/main" id="{179A1077-8C10-DA36-168C-46EB50956D4E}"/>
                  </a:ext>
                </a:extLst>
              </p:cNvPr>
              <p:cNvSpPr/>
              <p:nvPr/>
            </p:nvSpPr>
            <p:spPr>
              <a:xfrm>
                <a:off x="3890963" y="1284288"/>
                <a:ext cx="896937" cy="895350"/>
              </a:xfrm>
              <a:custGeom>
                <a:avLst/>
                <a:gdLst/>
                <a:ahLst/>
                <a:cxnLst/>
                <a:rect l="l" t="t" r="r" b="b"/>
                <a:pathLst>
                  <a:path w="479" h="479" extrusionOk="0">
                    <a:moveTo>
                      <a:pt x="430" y="151"/>
                    </a:moveTo>
                    <a:cubicBezTo>
                      <a:pt x="381" y="46"/>
                      <a:pt x="256" y="0"/>
                      <a:pt x="151" y="49"/>
                    </a:cubicBezTo>
                    <a:cubicBezTo>
                      <a:pt x="46" y="98"/>
                      <a:pt x="0" y="223"/>
                      <a:pt x="49" y="329"/>
                    </a:cubicBezTo>
                    <a:cubicBezTo>
                      <a:pt x="98" y="434"/>
                      <a:pt x="223" y="479"/>
                      <a:pt x="328" y="430"/>
                    </a:cubicBezTo>
                    <a:cubicBezTo>
                      <a:pt x="434" y="381"/>
                      <a:pt x="479" y="256"/>
                      <a:pt x="430" y="151"/>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38" name="Google Shape;828;gca1573042c_0_1101">
                <a:extLst>
                  <a:ext uri="{FF2B5EF4-FFF2-40B4-BE49-F238E27FC236}">
                    <a16:creationId xmlns:a16="http://schemas.microsoft.com/office/drawing/2014/main" id="{B604A590-0E4E-FC69-A724-92BAF9CC9145}"/>
                  </a:ext>
                </a:extLst>
              </p:cNvPr>
              <p:cNvSpPr/>
              <p:nvPr/>
            </p:nvSpPr>
            <p:spPr>
              <a:xfrm>
                <a:off x="3671888" y="1063625"/>
                <a:ext cx="1336676" cy="1341437"/>
              </a:xfrm>
              <a:custGeom>
                <a:avLst/>
                <a:gdLst/>
                <a:ahLst/>
                <a:cxnLst/>
                <a:rect l="l" t="t" r="r" b="b"/>
                <a:pathLst>
                  <a:path w="714" h="717" extrusionOk="0">
                    <a:moveTo>
                      <a:pt x="642" y="309"/>
                    </a:moveTo>
                    <a:cubicBezTo>
                      <a:pt x="640" y="294"/>
                      <a:pt x="636" y="279"/>
                      <a:pt x="631" y="264"/>
                    </a:cubicBezTo>
                    <a:cubicBezTo>
                      <a:pt x="633" y="263"/>
                      <a:pt x="633" y="263"/>
                      <a:pt x="633" y="263"/>
                    </a:cubicBezTo>
                    <a:cubicBezTo>
                      <a:pt x="688" y="220"/>
                      <a:pt x="688" y="220"/>
                      <a:pt x="688" y="220"/>
                    </a:cubicBezTo>
                    <a:cubicBezTo>
                      <a:pt x="653" y="156"/>
                      <a:pt x="653" y="156"/>
                      <a:pt x="653" y="156"/>
                    </a:cubicBezTo>
                    <a:cubicBezTo>
                      <a:pt x="584" y="178"/>
                      <a:pt x="584" y="178"/>
                      <a:pt x="584" y="178"/>
                    </a:cubicBezTo>
                    <a:cubicBezTo>
                      <a:pt x="574" y="166"/>
                      <a:pt x="564" y="154"/>
                      <a:pt x="552" y="144"/>
                    </a:cubicBezTo>
                    <a:cubicBezTo>
                      <a:pt x="553" y="143"/>
                      <a:pt x="553" y="143"/>
                      <a:pt x="553" y="143"/>
                    </a:cubicBezTo>
                    <a:cubicBezTo>
                      <a:pt x="580" y="78"/>
                      <a:pt x="580" y="78"/>
                      <a:pt x="580" y="78"/>
                    </a:cubicBezTo>
                    <a:cubicBezTo>
                      <a:pt x="519" y="39"/>
                      <a:pt x="519" y="39"/>
                      <a:pt x="519" y="39"/>
                    </a:cubicBezTo>
                    <a:cubicBezTo>
                      <a:pt x="469" y="91"/>
                      <a:pt x="469" y="91"/>
                      <a:pt x="469" y="91"/>
                    </a:cubicBezTo>
                    <a:cubicBezTo>
                      <a:pt x="455" y="85"/>
                      <a:pt x="440" y="80"/>
                      <a:pt x="425" y="76"/>
                    </a:cubicBezTo>
                    <a:cubicBezTo>
                      <a:pt x="425" y="75"/>
                      <a:pt x="425" y="75"/>
                      <a:pt x="425" y="75"/>
                    </a:cubicBezTo>
                    <a:cubicBezTo>
                      <a:pt x="417" y="5"/>
                      <a:pt x="417" y="5"/>
                      <a:pt x="417" y="5"/>
                    </a:cubicBezTo>
                    <a:cubicBezTo>
                      <a:pt x="345" y="0"/>
                      <a:pt x="345" y="0"/>
                      <a:pt x="345" y="0"/>
                    </a:cubicBezTo>
                    <a:cubicBezTo>
                      <a:pt x="326" y="70"/>
                      <a:pt x="326" y="70"/>
                      <a:pt x="326" y="70"/>
                    </a:cubicBezTo>
                    <a:cubicBezTo>
                      <a:pt x="311" y="71"/>
                      <a:pt x="302" y="71"/>
                      <a:pt x="280" y="79"/>
                    </a:cubicBezTo>
                    <a:cubicBezTo>
                      <a:pt x="279" y="77"/>
                      <a:pt x="279" y="77"/>
                      <a:pt x="279" y="77"/>
                    </a:cubicBezTo>
                    <a:cubicBezTo>
                      <a:pt x="241" y="21"/>
                      <a:pt x="241" y="21"/>
                      <a:pt x="241" y="21"/>
                    </a:cubicBezTo>
                    <a:cubicBezTo>
                      <a:pt x="175" y="51"/>
                      <a:pt x="175" y="51"/>
                      <a:pt x="175" y="51"/>
                    </a:cubicBezTo>
                    <a:cubicBezTo>
                      <a:pt x="192" y="120"/>
                      <a:pt x="192" y="120"/>
                      <a:pt x="192" y="120"/>
                    </a:cubicBezTo>
                    <a:cubicBezTo>
                      <a:pt x="175" y="132"/>
                      <a:pt x="159" y="145"/>
                      <a:pt x="145" y="160"/>
                    </a:cubicBezTo>
                    <a:cubicBezTo>
                      <a:pt x="144" y="159"/>
                      <a:pt x="144" y="159"/>
                      <a:pt x="144" y="159"/>
                    </a:cubicBezTo>
                    <a:cubicBezTo>
                      <a:pt x="79" y="131"/>
                      <a:pt x="79" y="131"/>
                      <a:pt x="79" y="131"/>
                    </a:cubicBezTo>
                    <a:cubicBezTo>
                      <a:pt x="40" y="191"/>
                      <a:pt x="40" y="191"/>
                      <a:pt x="40" y="191"/>
                    </a:cubicBezTo>
                    <a:cubicBezTo>
                      <a:pt x="91" y="242"/>
                      <a:pt x="91" y="242"/>
                      <a:pt x="91" y="242"/>
                    </a:cubicBezTo>
                    <a:cubicBezTo>
                      <a:pt x="82" y="263"/>
                      <a:pt x="75" y="286"/>
                      <a:pt x="71" y="309"/>
                    </a:cubicBezTo>
                    <a:cubicBezTo>
                      <a:pt x="69" y="309"/>
                      <a:pt x="69" y="309"/>
                      <a:pt x="69" y="309"/>
                    </a:cubicBezTo>
                    <a:cubicBezTo>
                      <a:pt x="0" y="321"/>
                      <a:pt x="0" y="321"/>
                      <a:pt x="0" y="321"/>
                    </a:cubicBezTo>
                    <a:cubicBezTo>
                      <a:pt x="0" y="394"/>
                      <a:pt x="0" y="394"/>
                      <a:pt x="0" y="394"/>
                    </a:cubicBezTo>
                    <a:cubicBezTo>
                      <a:pt x="71" y="408"/>
                      <a:pt x="71" y="408"/>
                      <a:pt x="71" y="408"/>
                    </a:cubicBezTo>
                    <a:cubicBezTo>
                      <a:pt x="71" y="408"/>
                      <a:pt x="71" y="408"/>
                      <a:pt x="71" y="408"/>
                    </a:cubicBezTo>
                    <a:cubicBezTo>
                      <a:pt x="74" y="423"/>
                      <a:pt x="77" y="438"/>
                      <a:pt x="82" y="453"/>
                    </a:cubicBezTo>
                    <a:cubicBezTo>
                      <a:pt x="81" y="454"/>
                      <a:pt x="81" y="454"/>
                      <a:pt x="81" y="454"/>
                    </a:cubicBezTo>
                    <a:cubicBezTo>
                      <a:pt x="26" y="498"/>
                      <a:pt x="26" y="498"/>
                      <a:pt x="26" y="498"/>
                    </a:cubicBezTo>
                    <a:cubicBezTo>
                      <a:pt x="61" y="561"/>
                      <a:pt x="61" y="561"/>
                      <a:pt x="61" y="561"/>
                    </a:cubicBezTo>
                    <a:cubicBezTo>
                      <a:pt x="130" y="539"/>
                      <a:pt x="130" y="539"/>
                      <a:pt x="130" y="539"/>
                    </a:cubicBezTo>
                    <a:cubicBezTo>
                      <a:pt x="130" y="539"/>
                      <a:pt x="130" y="539"/>
                      <a:pt x="130" y="539"/>
                    </a:cubicBezTo>
                    <a:cubicBezTo>
                      <a:pt x="140" y="551"/>
                      <a:pt x="150" y="563"/>
                      <a:pt x="162" y="573"/>
                    </a:cubicBezTo>
                    <a:cubicBezTo>
                      <a:pt x="161" y="575"/>
                      <a:pt x="161" y="575"/>
                      <a:pt x="161" y="575"/>
                    </a:cubicBezTo>
                    <a:cubicBezTo>
                      <a:pt x="133" y="640"/>
                      <a:pt x="133" y="640"/>
                      <a:pt x="133" y="640"/>
                    </a:cubicBezTo>
                    <a:cubicBezTo>
                      <a:pt x="194" y="678"/>
                      <a:pt x="194" y="678"/>
                      <a:pt x="194" y="678"/>
                    </a:cubicBezTo>
                    <a:cubicBezTo>
                      <a:pt x="245" y="626"/>
                      <a:pt x="245" y="626"/>
                      <a:pt x="245" y="626"/>
                    </a:cubicBezTo>
                    <a:cubicBezTo>
                      <a:pt x="245" y="625"/>
                      <a:pt x="245" y="625"/>
                      <a:pt x="245" y="625"/>
                    </a:cubicBezTo>
                    <a:cubicBezTo>
                      <a:pt x="259" y="631"/>
                      <a:pt x="274" y="636"/>
                      <a:pt x="289" y="640"/>
                    </a:cubicBezTo>
                    <a:cubicBezTo>
                      <a:pt x="289" y="642"/>
                      <a:pt x="289" y="642"/>
                      <a:pt x="289" y="642"/>
                    </a:cubicBezTo>
                    <a:cubicBezTo>
                      <a:pt x="296" y="712"/>
                      <a:pt x="296" y="712"/>
                      <a:pt x="296" y="712"/>
                    </a:cubicBezTo>
                    <a:cubicBezTo>
                      <a:pt x="368" y="717"/>
                      <a:pt x="368" y="717"/>
                      <a:pt x="368" y="717"/>
                    </a:cubicBezTo>
                    <a:cubicBezTo>
                      <a:pt x="387" y="647"/>
                      <a:pt x="387" y="647"/>
                      <a:pt x="387" y="647"/>
                    </a:cubicBezTo>
                    <a:cubicBezTo>
                      <a:pt x="392" y="644"/>
                      <a:pt x="392" y="644"/>
                      <a:pt x="392" y="644"/>
                    </a:cubicBezTo>
                    <a:cubicBezTo>
                      <a:pt x="407" y="642"/>
                      <a:pt x="419" y="641"/>
                      <a:pt x="442" y="633"/>
                    </a:cubicBezTo>
                    <a:cubicBezTo>
                      <a:pt x="443" y="636"/>
                      <a:pt x="443" y="636"/>
                      <a:pt x="443" y="636"/>
                    </a:cubicBezTo>
                    <a:cubicBezTo>
                      <a:pt x="470" y="690"/>
                      <a:pt x="470" y="690"/>
                      <a:pt x="470" y="690"/>
                    </a:cubicBezTo>
                    <a:cubicBezTo>
                      <a:pt x="536" y="659"/>
                      <a:pt x="536" y="659"/>
                      <a:pt x="536" y="659"/>
                    </a:cubicBezTo>
                    <a:cubicBezTo>
                      <a:pt x="520" y="593"/>
                      <a:pt x="520" y="593"/>
                      <a:pt x="520" y="593"/>
                    </a:cubicBezTo>
                    <a:cubicBezTo>
                      <a:pt x="521" y="594"/>
                      <a:pt x="521" y="594"/>
                      <a:pt x="521" y="594"/>
                    </a:cubicBezTo>
                    <a:cubicBezTo>
                      <a:pt x="537" y="582"/>
                      <a:pt x="553" y="570"/>
                      <a:pt x="567" y="556"/>
                    </a:cubicBezTo>
                    <a:cubicBezTo>
                      <a:pt x="569" y="558"/>
                      <a:pt x="569" y="558"/>
                      <a:pt x="569" y="558"/>
                    </a:cubicBezTo>
                    <a:cubicBezTo>
                      <a:pt x="634" y="586"/>
                      <a:pt x="634" y="586"/>
                      <a:pt x="634" y="586"/>
                    </a:cubicBezTo>
                    <a:cubicBezTo>
                      <a:pt x="674" y="526"/>
                      <a:pt x="674" y="526"/>
                      <a:pt x="674" y="526"/>
                    </a:cubicBezTo>
                    <a:cubicBezTo>
                      <a:pt x="622" y="475"/>
                      <a:pt x="622" y="475"/>
                      <a:pt x="622" y="475"/>
                    </a:cubicBezTo>
                    <a:cubicBezTo>
                      <a:pt x="622" y="475"/>
                      <a:pt x="622" y="475"/>
                      <a:pt x="622" y="475"/>
                    </a:cubicBezTo>
                    <a:cubicBezTo>
                      <a:pt x="631" y="453"/>
                      <a:pt x="638" y="431"/>
                      <a:pt x="642" y="408"/>
                    </a:cubicBezTo>
                    <a:cubicBezTo>
                      <a:pt x="644" y="408"/>
                      <a:pt x="644" y="408"/>
                      <a:pt x="644" y="408"/>
                    </a:cubicBezTo>
                    <a:cubicBezTo>
                      <a:pt x="714" y="396"/>
                      <a:pt x="714" y="396"/>
                      <a:pt x="714" y="396"/>
                    </a:cubicBezTo>
                    <a:cubicBezTo>
                      <a:pt x="714" y="323"/>
                      <a:pt x="714" y="323"/>
                      <a:pt x="714" y="323"/>
                    </a:cubicBezTo>
                    <a:cubicBezTo>
                      <a:pt x="643" y="309"/>
                      <a:pt x="643" y="309"/>
                      <a:pt x="643" y="309"/>
                    </a:cubicBezTo>
                    <a:lnTo>
                      <a:pt x="642" y="309"/>
                    </a:lnTo>
                    <a:close/>
                    <a:moveTo>
                      <a:pt x="458" y="576"/>
                    </a:moveTo>
                    <a:cubicBezTo>
                      <a:pt x="338" y="632"/>
                      <a:pt x="195" y="580"/>
                      <a:pt x="139" y="459"/>
                    </a:cubicBezTo>
                    <a:cubicBezTo>
                      <a:pt x="82" y="339"/>
                      <a:pt x="135" y="196"/>
                      <a:pt x="255" y="140"/>
                    </a:cubicBezTo>
                    <a:cubicBezTo>
                      <a:pt x="375" y="84"/>
                      <a:pt x="519" y="136"/>
                      <a:pt x="575" y="256"/>
                    </a:cubicBezTo>
                    <a:cubicBezTo>
                      <a:pt x="631" y="377"/>
                      <a:pt x="578" y="520"/>
                      <a:pt x="458" y="576"/>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grpSp>
        <p:grpSp>
          <p:nvGrpSpPr>
            <p:cNvPr id="11" name="Google Shape;830;gca1573042c_0_1101">
              <a:extLst>
                <a:ext uri="{FF2B5EF4-FFF2-40B4-BE49-F238E27FC236}">
                  <a16:creationId xmlns:a16="http://schemas.microsoft.com/office/drawing/2014/main" id="{15305A76-B6C5-0893-8D3B-7F6EE23A6AF7}"/>
                </a:ext>
              </a:extLst>
            </p:cNvPr>
            <p:cNvGrpSpPr/>
            <p:nvPr/>
          </p:nvGrpSpPr>
          <p:grpSpPr>
            <a:xfrm>
              <a:off x="7160450" y="3523545"/>
              <a:ext cx="625872" cy="625893"/>
              <a:chOff x="1941513" y="2219325"/>
              <a:chExt cx="477838" cy="481012"/>
            </a:xfrm>
          </p:grpSpPr>
          <p:sp>
            <p:nvSpPr>
              <p:cNvPr id="34" name="Google Shape;831;gca1573042c_0_1101">
                <a:extLst>
                  <a:ext uri="{FF2B5EF4-FFF2-40B4-BE49-F238E27FC236}">
                    <a16:creationId xmlns:a16="http://schemas.microsoft.com/office/drawing/2014/main" id="{E321FD08-1693-F3E1-B720-BCBFB211394B}"/>
                  </a:ext>
                </a:extLst>
              </p:cNvPr>
              <p:cNvSpPr/>
              <p:nvPr/>
            </p:nvSpPr>
            <p:spPr>
              <a:xfrm>
                <a:off x="2201863" y="2222500"/>
                <a:ext cx="217488" cy="217487"/>
              </a:xfrm>
              <a:custGeom>
                <a:avLst/>
                <a:gdLst/>
                <a:ahLst/>
                <a:cxnLst/>
                <a:rect l="l" t="t" r="r" b="b"/>
                <a:pathLst>
                  <a:path w="82" h="82" extrusionOk="0">
                    <a:moveTo>
                      <a:pt x="54" y="13"/>
                    </a:moveTo>
                    <a:cubicBezTo>
                      <a:pt x="55" y="12"/>
                      <a:pt x="57" y="12"/>
                      <a:pt x="58" y="13"/>
                    </a:cubicBezTo>
                    <a:cubicBezTo>
                      <a:pt x="59" y="14"/>
                      <a:pt x="59" y="16"/>
                      <a:pt x="58" y="17"/>
                    </a:cubicBezTo>
                    <a:cubicBezTo>
                      <a:pt x="11" y="64"/>
                      <a:pt x="11" y="64"/>
                      <a:pt x="11" y="64"/>
                    </a:cubicBezTo>
                    <a:cubicBezTo>
                      <a:pt x="18" y="71"/>
                      <a:pt x="18" y="71"/>
                      <a:pt x="18" y="71"/>
                    </a:cubicBezTo>
                    <a:cubicBezTo>
                      <a:pt x="65" y="24"/>
                      <a:pt x="65" y="24"/>
                      <a:pt x="65" y="24"/>
                    </a:cubicBezTo>
                    <a:cubicBezTo>
                      <a:pt x="66" y="23"/>
                      <a:pt x="68" y="23"/>
                      <a:pt x="69" y="24"/>
                    </a:cubicBezTo>
                    <a:cubicBezTo>
                      <a:pt x="70" y="25"/>
                      <a:pt x="70" y="27"/>
                      <a:pt x="69" y="28"/>
                    </a:cubicBezTo>
                    <a:cubicBezTo>
                      <a:pt x="22" y="75"/>
                      <a:pt x="22" y="75"/>
                      <a:pt x="22" y="75"/>
                    </a:cubicBezTo>
                    <a:cubicBezTo>
                      <a:pt x="29" y="82"/>
                      <a:pt x="29" y="82"/>
                      <a:pt x="29" y="82"/>
                    </a:cubicBezTo>
                    <a:cubicBezTo>
                      <a:pt x="29" y="82"/>
                      <a:pt x="29" y="82"/>
                      <a:pt x="29" y="82"/>
                    </a:cubicBezTo>
                    <a:cubicBezTo>
                      <a:pt x="34" y="77"/>
                      <a:pt x="34" y="77"/>
                      <a:pt x="34" y="77"/>
                    </a:cubicBezTo>
                    <a:cubicBezTo>
                      <a:pt x="34" y="77"/>
                      <a:pt x="34" y="77"/>
                      <a:pt x="34" y="77"/>
                    </a:cubicBezTo>
                    <a:cubicBezTo>
                      <a:pt x="74" y="37"/>
                      <a:pt x="74" y="37"/>
                      <a:pt x="74" y="37"/>
                    </a:cubicBezTo>
                    <a:cubicBezTo>
                      <a:pt x="82" y="29"/>
                      <a:pt x="82" y="16"/>
                      <a:pt x="74" y="8"/>
                    </a:cubicBezTo>
                    <a:cubicBezTo>
                      <a:pt x="66" y="0"/>
                      <a:pt x="53" y="0"/>
                      <a:pt x="45" y="8"/>
                    </a:cubicBezTo>
                    <a:cubicBezTo>
                      <a:pt x="6" y="48"/>
                      <a:pt x="6" y="48"/>
                      <a:pt x="6" y="48"/>
                    </a:cubicBezTo>
                    <a:cubicBezTo>
                      <a:pt x="1" y="53"/>
                      <a:pt x="1" y="53"/>
                      <a:pt x="1" y="53"/>
                    </a:cubicBezTo>
                    <a:cubicBezTo>
                      <a:pt x="0" y="53"/>
                      <a:pt x="0" y="53"/>
                      <a:pt x="0" y="53"/>
                    </a:cubicBezTo>
                    <a:cubicBezTo>
                      <a:pt x="7" y="60"/>
                      <a:pt x="7" y="60"/>
                      <a:pt x="7" y="60"/>
                    </a:cubicBezTo>
                    <a:lnTo>
                      <a:pt x="54" y="13"/>
                    </a:ln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35" name="Google Shape;832;gca1573042c_0_1101">
                <a:extLst>
                  <a:ext uri="{FF2B5EF4-FFF2-40B4-BE49-F238E27FC236}">
                    <a16:creationId xmlns:a16="http://schemas.microsoft.com/office/drawing/2014/main" id="{F9EBE817-78DF-487B-0438-516685BD4715}"/>
                  </a:ext>
                </a:extLst>
              </p:cNvPr>
              <p:cNvSpPr/>
              <p:nvPr/>
            </p:nvSpPr>
            <p:spPr>
              <a:xfrm>
                <a:off x="1947863" y="2508250"/>
                <a:ext cx="185738" cy="187325"/>
              </a:xfrm>
              <a:custGeom>
                <a:avLst/>
                <a:gdLst/>
                <a:ahLst/>
                <a:cxnLst/>
                <a:rect l="l" t="t" r="r" b="b"/>
                <a:pathLst>
                  <a:path w="117" h="118" extrusionOk="0">
                    <a:moveTo>
                      <a:pt x="55" y="46"/>
                    </a:moveTo>
                    <a:lnTo>
                      <a:pt x="35" y="51"/>
                    </a:lnTo>
                    <a:lnTo>
                      <a:pt x="0" y="104"/>
                    </a:lnTo>
                    <a:lnTo>
                      <a:pt x="6" y="111"/>
                    </a:lnTo>
                    <a:lnTo>
                      <a:pt x="13" y="118"/>
                    </a:lnTo>
                    <a:lnTo>
                      <a:pt x="67" y="82"/>
                    </a:lnTo>
                    <a:lnTo>
                      <a:pt x="72" y="62"/>
                    </a:lnTo>
                    <a:lnTo>
                      <a:pt x="117" y="17"/>
                    </a:lnTo>
                    <a:lnTo>
                      <a:pt x="100" y="0"/>
                    </a:lnTo>
                    <a:lnTo>
                      <a:pt x="55" y="46"/>
                    </a:ln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36" name="Google Shape;833;gca1573042c_0_1101">
                <a:extLst>
                  <a:ext uri="{FF2B5EF4-FFF2-40B4-BE49-F238E27FC236}">
                    <a16:creationId xmlns:a16="http://schemas.microsoft.com/office/drawing/2014/main" id="{FB091C7B-400A-897A-8638-A06D78CD96A5}"/>
                  </a:ext>
                </a:extLst>
              </p:cNvPr>
              <p:cNvSpPr/>
              <p:nvPr/>
            </p:nvSpPr>
            <p:spPr>
              <a:xfrm>
                <a:off x="1941513" y="2219325"/>
                <a:ext cx="469900" cy="481012"/>
              </a:xfrm>
              <a:custGeom>
                <a:avLst/>
                <a:gdLst/>
                <a:ahLst/>
                <a:cxnLst/>
                <a:rect l="l" t="t" r="r" b="b"/>
                <a:pathLst>
                  <a:path w="177" h="181" extrusionOk="0">
                    <a:moveTo>
                      <a:pt x="49" y="85"/>
                    </a:moveTo>
                    <a:cubicBezTo>
                      <a:pt x="74" y="110"/>
                      <a:pt x="136" y="172"/>
                      <a:pt x="136" y="172"/>
                    </a:cubicBezTo>
                    <a:cubicBezTo>
                      <a:pt x="146" y="181"/>
                      <a:pt x="161" y="181"/>
                      <a:pt x="170" y="172"/>
                    </a:cubicBezTo>
                    <a:cubicBezTo>
                      <a:pt x="175" y="168"/>
                      <a:pt x="177" y="162"/>
                      <a:pt x="177" y="155"/>
                    </a:cubicBezTo>
                    <a:cubicBezTo>
                      <a:pt x="177" y="149"/>
                      <a:pt x="175" y="143"/>
                      <a:pt x="170" y="138"/>
                    </a:cubicBezTo>
                    <a:cubicBezTo>
                      <a:pt x="84" y="52"/>
                      <a:pt x="84" y="52"/>
                      <a:pt x="84" y="52"/>
                    </a:cubicBezTo>
                    <a:cubicBezTo>
                      <a:pt x="85" y="48"/>
                      <a:pt x="85" y="44"/>
                      <a:pt x="85" y="41"/>
                    </a:cubicBezTo>
                    <a:cubicBezTo>
                      <a:pt x="84" y="31"/>
                      <a:pt x="80" y="22"/>
                      <a:pt x="73" y="15"/>
                    </a:cubicBezTo>
                    <a:cubicBezTo>
                      <a:pt x="61" y="3"/>
                      <a:pt x="43" y="0"/>
                      <a:pt x="28" y="7"/>
                    </a:cubicBezTo>
                    <a:cubicBezTo>
                      <a:pt x="52" y="31"/>
                      <a:pt x="52" y="31"/>
                      <a:pt x="52" y="31"/>
                    </a:cubicBezTo>
                    <a:cubicBezTo>
                      <a:pt x="56" y="34"/>
                      <a:pt x="56" y="40"/>
                      <a:pt x="52" y="44"/>
                    </a:cubicBezTo>
                    <a:cubicBezTo>
                      <a:pt x="42" y="54"/>
                      <a:pt x="42" y="54"/>
                      <a:pt x="42" y="54"/>
                    </a:cubicBezTo>
                    <a:cubicBezTo>
                      <a:pt x="38" y="57"/>
                      <a:pt x="33" y="57"/>
                      <a:pt x="29" y="54"/>
                    </a:cubicBezTo>
                    <a:cubicBezTo>
                      <a:pt x="5" y="30"/>
                      <a:pt x="5" y="30"/>
                      <a:pt x="5" y="30"/>
                    </a:cubicBezTo>
                    <a:cubicBezTo>
                      <a:pt x="0" y="45"/>
                      <a:pt x="3" y="62"/>
                      <a:pt x="15" y="73"/>
                    </a:cubicBezTo>
                    <a:cubicBezTo>
                      <a:pt x="21" y="80"/>
                      <a:pt x="29" y="84"/>
                      <a:pt x="37" y="85"/>
                    </a:cubicBezTo>
                    <a:cubicBezTo>
                      <a:pt x="41" y="86"/>
                      <a:pt x="45" y="86"/>
                      <a:pt x="49" y="85"/>
                    </a:cubicBezTo>
                    <a:close/>
                    <a:moveTo>
                      <a:pt x="145" y="147"/>
                    </a:moveTo>
                    <a:cubicBezTo>
                      <a:pt x="150" y="142"/>
                      <a:pt x="158" y="142"/>
                      <a:pt x="163" y="147"/>
                    </a:cubicBezTo>
                    <a:cubicBezTo>
                      <a:pt x="168" y="152"/>
                      <a:pt x="168" y="160"/>
                      <a:pt x="163" y="165"/>
                    </a:cubicBezTo>
                    <a:cubicBezTo>
                      <a:pt x="158" y="170"/>
                      <a:pt x="150" y="170"/>
                      <a:pt x="145" y="165"/>
                    </a:cubicBezTo>
                    <a:cubicBezTo>
                      <a:pt x="140" y="160"/>
                      <a:pt x="140" y="152"/>
                      <a:pt x="145" y="147"/>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grpSp>
        <p:grpSp>
          <p:nvGrpSpPr>
            <p:cNvPr id="12" name="Google Shape;834;gca1573042c_0_1101">
              <a:extLst>
                <a:ext uri="{FF2B5EF4-FFF2-40B4-BE49-F238E27FC236}">
                  <a16:creationId xmlns:a16="http://schemas.microsoft.com/office/drawing/2014/main" id="{AEB3062A-CC16-2F17-AE82-6E0200F24A7E}"/>
                </a:ext>
              </a:extLst>
            </p:cNvPr>
            <p:cNvGrpSpPr/>
            <p:nvPr/>
          </p:nvGrpSpPr>
          <p:grpSpPr>
            <a:xfrm>
              <a:off x="7054116" y="6322118"/>
              <a:ext cx="1034328" cy="650234"/>
              <a:chOff x="346075" y="4211638"/>
              <a:chExt cx="542925" cy="341313"/>
            </a:xfrm>
          </p:grpSpPr>
          <p:sp>
            <p:nvSpPr>
              <p:cNvPr id="28" name="Google Shape;835;gca1573042c_0_1101">
                <a:extLst>
                  <a:ext uri="{FF2B5EF4-FFF2-40B4-BE49-F238E27FC236}">
                    <a16:creationId xmlns:a16="http://schemas.microsoft.com/office/drawing/2014/main" id="{A9EEDDF7-9E18-9F6E-FB78-51A6FDE3CCDD}"/>
                  </a:ext>
                </a:extLst>
              </p:cNvPr>
              <p:cNvSpPr/>
              <p:nvPr/>
            </p:nvSpPr>
            <p:spPr>
              <a:xfrm>
                <a:off x="550863" y="4211638"/>
                <a:ext cx="141300" cy="141300"/>
              </a:xfrm>
              <a:prstGeom prst="ellipse">
                <a:avLst/>
              </a:pr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29" name="Google Shape;836;gca1573042c_0_1101">
                <a:extLst>
                  <a:ext uri="{FF2B5EF4-FFF2-40B4-BE49-F238E27FC236}">
                    <a16:creationId xmlns:a16="http://schemas.microsoft.com/office/drawing/2014/main" id="{37DEC40B-04C4-01E6-3CCA-376C388C39DB}"/>
                  </a:ext>
                </a:extLst>
              </p:cNvPr>
              <p:cNvSpPr/>
              <p:nvPr/>
            </p:nvSpPr>
            <p:spPr>
              <a:xfrm>
                <a:off x="692150" y="4433888"/>
                <a:ext cx="196850" cy="119063"/>
              </a:xfrm>
              <a:custGeom>
                <a:avLst/>
                <a:gdLst/>
                <a:ahLst/>
                <a:cxnLst/>
                <a:rect l="l" t="t" r="r" b="b"/>
                <a:pathLst>
                  <a:path w="93" h="56" extrusionOk="0">
                    <a:moveTo>
                      <a:pt x="47" y="0"/>
                    </a:moveTo>
                    <a:cubicBezTo>
                      <a:pt x="18" y="0"/>
                      <a:pt x="0" y="19"/>
                      <a:pt x="0" y="56"/>
                    </a:cubicBezTo>
                    <a:cubicBezTo>
                      <a:pt x="93" y="56"/>
                      <a:pt x="93" y="56"/>
                      <a:pt x="93" y="56"/>
                    </a:cubicBezTo>
                    <a:cubicBezTo>
                      <a:pt x="93" y="19"/>
                      <a:pt x="76" y="0"/>
                      <a:pt x="47" y="0"/>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30" name="Google Shape;837;gca1573042c_0_1101">
                <a:extLst>
                  <a:ext uri="{FF2B5EF4-FFF2-40B4-BE49-F238E27FC236}">
                    <a16:creationId xmlns:a16="http://schemas.microsoft.com/office/drawing/2014/main" id="{49BB9F5C-AFF3-FF8C-326F-838E414FAD99}"/>
                  </a:ext>
                </a:extLst>
              </p:cNvPr>
              <p:cNvSpPr/>
              <p:nvPr/>
            </p:nvSpPr>
            <p:spPr>
              <a:xfrm>
                <a:off x="496888" y="4376738"/>
                <a:ext cx="244475" cy="176213"/>
              </a:xfrm>
              <a:custGeom>
                <a:avLst/>
                <a:gdLst/>
                <a:ahLst/>
                <a:cxnLst/>
                <a:rect l="l" t="t" r="r" b="b"/>
                <a:pathLst>
                  <a:path w="115" h="83" extrusionOk="0">
                    <a:moveTo>
                      <a:pt x="57" y="0"/>
                    </a:moveTo>
                    <a:cubicBezTo>
                      <a:pt x="39" y="0"/>
                      <a:pt x="12" y="7"/>
                      <a:pt x="0" y="20"/>
                    </a:cubicBezTo>
                    <a:cubicBezTo>
                      <a:pt x="22" y="29"/>
                      <a:pt x="34" y="51"/>
                      <a:pt x="34" y="83"/>
                    </a:cubicBezTo>
                    <a:cubicBezTo>
                      <a:pt x="50" y="83"/>
                      <a:pt x="50" y="83"/>
                      <a:pt x="50" y="83"/>
                    </a:cubicBezTo>
                    <a:cubicBezTo>
                      <a:pt x="70" y="83"/>
                      <a:pt x="70" y="83"/>
                      <a:pt x="70" y="83"/>
                    </a:cubicBezTo>
                    <a:cubicBezTo>
                      <a:pt x="81" y="83"/>
                      <a:pt x="81" y="83"/>
                      <a:pt x="81" y="83"/>
                    </a:cubicBezTo>
                    <a:cubicBezTo>
                      <a:pt x="81" y="51"/>
                      <a:pt x="93" y="29"/>
                      <a:pt x="115" y="20"/>
                    </a:cubicBezTo>
                    <a:cubicBezTo>
                      <a:pt x="103" y="7"/>
                      <a:pt x="75" y="0"/>
                      <a:pt x="57" y="0"/>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31" name="Google Shape;838;gca1573042c_0_1101">
                <a:extLst>
                  <a:ext uri="{FF2B5EF4-FFF2-40B4-BE49-F238E27FC236}">
                    <a16:creationId xmlns:a16="http://schemas.microsoft.com/office/drawing/2014/main" id="{EC470D07-50B4-71C3-0078-7C340ADAEA3F}"/>
                  </a:ext>
                </a:extLst>
              </p:cNvPr>
              <p:cNvSpPr/>
              <p:nvPr/>
            </p:nvSpPr>
            <p:spPr>
              <a:xfrm>
                <a:off x="738188" y="4324350"/>
                <a:ext cx="98400" cy="95400"/>
              </a:xfrm>
              <a:prstGeom prst="ellipse">
                <a:avLst/>
              </a:pr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32" name="Google Shape;839;gca1573042c_0_1101">
                <a:extLst>
                  <a:ext uri="{FF2B5EF4-FFF2-40B4-BE49-F238E27FC236}">
                    <a16:creationId xmlns:a16="http://schemas.microsoft.com/office/drawing/2014/main" id="{278E605B-7261-FC88-9EB5-223C9F256F92}"/>
                  </a:ext>
                </a:extLst>
              </p:cNvPr>
              <p:cNvSpPr/>
              <p:nvPr/>
            </p:nvSpPr>
            <p:spPr>
              <a:xfrm>
                <a:off x="346075" y="4433888"/>
                <a:ext cx="198437" cy="119063"/>
              </a:xfrm>
              <a:custGeom>
                <a:avLst/>
                <a:gdLst/>
                <a:ahLst/>
                <a:cxnLst/>
                <a:rect l="l" t="t" r="r" b="b"/>
                <a:pathLst>
                  <a:path w="93" h="56" extrusionOk="0">
                    <a:moveTo>
                      <a:pt x="46" y="0"/>
                    </a:moveTo>
                    <a:cubicBezTo>
                      <a:pt x="17" y="0"/>
                      <a:pt x="0" y="19"/>
                      <a:pt x="0" y="56"/>
                    </a:cubicBezTo>
                    <a:cubicBezTo>
                      <a:pt x="93" y="56"/>
                      <a:pt x="93" y="56"/>
                      <a:pt x="93" y="56"/>
                    </a:cubicBezTo>
                    <a:cubicBezTo>
                      <a:pt x="93" y="19"/>
                      <a:pt x="75" y="0"/>
                      <a:pt x="46" y="0"/>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33" name="Google Shape;840;gca1573042c_0_1101">
                <a:extLst>
                  <a:ext uri="{FF2B5EF4-FFF2-40B4-BE49-F238E27FC236}">
                    <a16:creationId xmlns:a16="http://schemas.microsoft.com/office/drawing/2014/main" id="{7764D227-17FB-F55E-6824-201FCE78C514}"/>
                  </a:ext>
                </a:extLst>
              </p:cNvPr>
              <p:cNvSpPr/>
              <p:nvPr/>
            </p:nvSpPr>
            <p:spPr>
              <a:xfrm>
                <a:off x="393700" y="4324350"/>
                <a:ext cx="95400" cy="95400"/>
              </a:xfrm>
              <a:prstGeom prst="ellipse">
                <a:avLst/>
              </a:pr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grpSp>
        <p:grpSp>
          <p:nvGrpSpPr>
            <p:cNvPr id="13" name="Google Shape;841;gca1573042c_0_1101">
              <a:extLst>
                <a:ext uri="{FF2B5EF4-FFF2-40B4-BE49-F238E27FC236}">
                  <a16:creationId xmlns:a16="http://schemas.microsoft.com/office/drawing/2014/main" id="{78241F0B-24CC-0372-6075-AA1355E05E35}"/>
                </a:ext>
              </a:extLst>
            </p:cNvPr>
            <p:cNvGrpSpPr/>
            <p:nvPr/>
          </p:nvGrpSpPr>
          <p:grpSpPr>
            <a:xfrm>
              <a:off x="9129049" y="4742802"/>
              <a:ext cx="492921" cy="492919"/>
              <a:chOff x="7432675" y="1098551"/>
              <a:chExt cx="298450" cy="298450"/>
            </a:xfrm>
          </p:grpSpPr>
          <p:sp>
            <p:nvSpPr>
              <p:cNvPr id="22" name="Google Shape;842;gca1573042c_0_1101">
                <a:extLst>
                  <a:ext uri="{FF2B5EF4-FFF2-40B4-BE49-F238E27FC236}">
                    <a16:creationId xmlns:a16="http://schemas.microsoft.com/office/drawing/2014/main" id="{50C046F3-EA56-9D02-0705-C8FF58F43C79}"/>
                  </a:ext>
                </a:extLst>
              </p:cNvPr>
              <p:cNvSpPr/>
              <p:nvPr/>
            </p:nvSpPr>
            <p:spPr>
              <a:xfrm>
                <a:off x="7591425" y="1258888"/>
                <a:ext cx="139700" cy="138113"/>
              </a:xfrm>
              <a:custGeom>
                <a:avLst/>
                <a:gdLst/>
                <a:ahLst/>
                <a:cxnLst/>
                <a:rect l="l" t="t" r="r" b="b"/>
                <a:pathLst>
                  <a:path w="117" h="116" extrusionOk="0">
                    <a:moveTo>
                      <a:pt x="59" y="0"/>
                    </a:moveTo>
                    <a:cubicBezTo>
                      <a:pt x="26" y="0"/>
                      <a:pt x="0" y="26"/>
                      <a:pt x="0" y="58"/>
                    </a:cubicBezTo>
                    <a:cubicBezTo>
                      <a:pt x="0" y="90"/>
                      <a:pt x="26" y="116"/>
                      <a:pt x="59" y="116"/>
                    </a:cubicBezTo>
                    <a:cubicBezTo>
                      <a:pt x="91" y="116"/>
                      <a:pt x="117" y="90"/>
                      <a:pt x="117" y="58"/>
                    </a:cubicBezTo>
                    <a:cubicBezTo>
                      <a:pt x="117" y="26"/>
                      <a:pt x="91" y="0"/>
                      <a:pt x="59" y="0"/>
                    </a:cubicBezTo>
                    <a:moveTo>
                      <a:pt x="62" y="101"/>
                    </a:moveTo>
                    <a:cubicBezTo>
                      <a:pt x="62" y="96"/>
                      <a:pt x="62" y="96"/>
                      <a:pt x="62" y="96"/>
                    </a:cubicBezTo>
                    <a:cubicBezTo>
                      <a:pt x="62" y="94"/>
                      <a:pt x="61" y="93"/>
                      <a:pt x="59" y="93"/>
                    </a:cubicBezTo>
                    <a:cubicBezTo>
                      <a:pt x="56" y="93"/>
                      <a:pt x="55" y="94"/>
                      <a:pt x="55" y="96"/>
                    </a:cubicBezTo>
                    <a:cubicBezTo>
                      <a:pt x="55" y="101"/>
                      <a:pt x="55" y="101"/>
                      <a:pt x="55" y="101"/>
                    </a:cubicBezTo>
                    <a:cubicBezTo>
                      <a:pt x="34" y="100"/>
                      <a:pt x="17" y="83"/>
                      <a:pt x="16" y="62"/>
                    </a:cubicBezTo>
                    <a:cubicBezTo>
                      <a:pt x="21" y="62"/>
                      <a:pt x="21" y="62"/>
                      <a:pt x="21" y="62"/>
                    </a:cubicBezTo>
                    <a:cubicBezTo>
                      <a:pt x="23" y="62"/>
                      <a:pt x="24" y="60"/>
                      <a:pt x="24" y="58"/>
                    </a:cubicBezTo>
                    <a:cubicBezTo>
                      <a:pt x="24" y="56"/>
                      <a:pt x="23" y="55"/>
                      <a:pt x="21" y="55"/>
                    </a:cubicBezTo>
                    <a:cubicBezTo>
                      <a:pt x="16" y="55"/>
                      <a:pt x="16" y="55"/>
                      <a:pt x="16" y="55"/>
                    </a:cubicBezTo>
                    <a:cubicBezTo>
                      <a:pt x="17" y="34"/>
                      <a:pt x="34" y="17"/>
                      <a:pt x="55" y="15"/>
                    </a:cubicBezTo>
                    <a:cubicBezTo>
                      <a:pt x="55" y="20"/>
                      <a:pt x="55" y="20"/>
                      <a:pt x="55" y="20"/>
                    </a:cubicBezTo>
                    <a:cubicBezTo>
                      <a:pt x="55" y="22"/>
                      <a:pt x="56" y="24"/>
                      <a:pt x="59" y="24"/>
                    </a:cubicBezTo>
                    <a:cubicBezTo>
                      <a:pt x="61" y="24"/>
                      <a:pt x="62" y="22"/>
                      <a:pt x="62" y="20"/>
                    </a:cubicBezTo>
                    <a:cubicBezTo>
                      <a:pt x="62" y="15"/>
                      <a:pt x="62" y="15"/>
                      <a:pt x="62" y="15"/>
                    </a:cubicBezTo>
                    <a:cubicBezTo>
                      <a:pt x="83" y="17"/>
                      <a:pt x="100" y="34"/>
                      <a:pt x="102" y="55"/>
                    </a:cubicBezTo>
                    <a:cubicBezTo>
                      <a:pt x="97" y="55"/>
                      <a:pt x="97" y="55"/>
                      <a:pt x="97" y="55"/>
                    </a:cubicBezTo>
                    <a:cubicBezTo>
                      <a:pt x="94" y="55"/>
                      <a:pt x="93" y="56"/>
                      <a:pt x="93" y="58"/>
                    </a:cubicBezTo>
                    <a:cubicBezTo>
                      <a:pt x="93" y="60"/>
                      <a:pt x="94" y="62"/>
                      <a:pt x="97" y="62"/>
                    </a:cubicBezTo>
                    <a:cubicBezTo>
                      <a:pt x="102" y="62"/>
                      <a:pt x="102" y="62"/>
                      <a:pt x="102" y="62"/>
                    </a:cubicBezTo>
                    <a:cubicBezTo>
                      <a:pt x="100" y="83"/>
                      <a:pt x="83" y="100"/>
                      <a:pt x="62" y="101"/>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23" name="Google Shape;843;gca1573042c_0_1101">
                <a:extLst>
                  <a:ext uri="{FF2B5EF4-FFF2-40B4-BE49-F238E27FC236}">
                    <a16:creationId xmlns:a16="http://schemas.microsoft.com/office/drawing/2014/main" id="{3E27D61C-83A3-E90A-6208-B0D49A91947C}"/>
                  </a:ext>
                </a:extLst>
              </p:cNvPr>
              <p:cNvSpPr/>
              <p:nvPr/>
            </p:nvSpPr>
            <p:spPr>
              <a:xfrm>
                <a:off x="7632700" y="1292226"/>
                <a:ext cx="60325" cy="47625"/>
              </a:xfrm>
              <a:custGeom>
                <a:avLst/>
                <a:gdLst/>
                <a:ahLst/>
                <a:cxnLst/>
                <a:rect l="l" t="t" r="r" b="b"/>
                <a:pathLst>
                  <a:path w="51" h="40" extrusionOk="0">
                    <a:moveTo>
                      <a:pt x="45" y="25"/>
                    </a:moveTo>
                    <a:cubicBezTo>
                      <a:pt x="32" y="25"/>
                      <a:pt x="32" y="25"/>
                      <a:pt x="32" y="25"/>
                    </a:cubicBezTo>
                    <a:cubicBezTo>
                      <a:pt x="30" y="22"/>
                      <a:pt x="27" y="20"/>
                      <a:pt x="24" y="20"/>
                    </a:cubicBezTo>
                    <a:cubicBezTo>
                      <a:pt x="23" y="20"/>
                      <a:pt x="23" y="20"/>
                      <a:pt x="23" y="20"/>
                    </a:cubicBezTo>
                    <a:cubicBezTo>
                      <a:pt x="11" y="3"/>
                      <a:pt x="11" y="3"/>
                      <a:pt x="11" y="3"/>
                    </a:cubicBezTo>
                    <a:cubicBezTo>
                      <a:pt x="9" y="1"/>
                      <a:pt x="6" y="0"/>
                      <a:pt x="3" y="2"/>
                    </a:cubicBezTo>
                    <a:cubicBezTo>
                      <a:pt x="1" y="4"/>
                      <a:pt x="0" y="7"/>
                      <a:pt x="2" y="10"/>
                    </a:cubicBezTo>
                    <a:cubicBezTo>
                      <a:pt x="14" y="27"/>
                      <a:pt x="14" y="27"/>
                      <a:pt x="14" y="27"/>
                    </a:cubicBezTo>
                    <a:cubicBezTo>
                      <a:pt x="14" y="28"/>
                      <a:pt x="14" y="29"/>
                      <a:pt x="14" y="30"/>
                    </a:cubicBezTo>
                    <a:cubicBezTo>
                      <a:pt x="14" y="36"/>
                      <a:pt x="18" y="40"/>
                      <a:pt x="24" y="40"/>
                    </a:cubicBezTo>
                    <a:cubicBezTo>
                      <a:pt x="27" y="40"/>
                      <a:pt x="30" y="39"/>
                      <a:pt x="32" y="36"/>
                    </a:cubicBezTo>
                    <a:cubicBezTo>
                      <a:pt x="45" y="36"/>
                      <a:pt x="45" y="36"/>
                      <a:pt x="45" y="36"/>
                    </a:cubicBezTo>
                    <a:cubicBezTo>
                      <a:pt x="48" y="36"/>
                      <a:pt x="51" y="33"/>
                      <a:pt x="51" y="30"/>
                    </a:cubicBezTo>
                    <a:cubicBezTo>
                      <a:pt x="51" y="27"/>
                      <a:pt x="48" y="25"/>
                      <a:pt x="45" y="25"/>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25" name="Google Shape;844;gca1573042c_0_1101">
                <a:extLst>
                  <a:ext uri="{FF2B5EF4-FFF2-40B4-BE49-F238E27FC236}">
                    <a16:creationId xmlns:a16="http://schemas.microsoft.com/office/drawing/2014/main" id="{8E1973DF-E21C-61AA-DEE0-4E6EDE7C724C}"/>
                  </a:ext>
                </a:extLst>
              </p:cNvPr>
              <p:cNvSpPr/>
              <p:nvPr/>
            </p:nvSpPr>
            <p:spPr>
              <a:xfrm>
                <a:off x="7564438" y="1127126"/>
                <a:ext cx="161925" cy="144463"/>
              </a:xfrm>
              <a:custGeom>
                <a:avLst/>
                <a:gdLst/>
                <a:ahLst/>
                <a:cxnLst/>
                <a:rect l="l" t="t" r="r" b="b"/>
                <a:pathLst>
                  <a:path w="136" h="121" extrusionOk="0">
                    <a:moveTo>
                      <a:pt x="61" y="12"/>
                    </a:moveTo>
                    <a:cubicBezTo>
                      <a:pt x="51" y="3"/>
                      <a:pt x="51" y="3"/>
                      <a:pt x="51" y="3"/>
                    </a:cubicBezTo>
                    <a:cubicBezTo>
                      <a:pt x="39" y="0"/>
                      <a:pt x="39" y="0"/>
                      <a:pt x="39" y="0"/>
                    </a:cubicBezTo>
                    <a:cubicBezTo>
                      <a:pt x="39" y="6"/>
                      <a:pt x="39" y="6"/>
                      <a:pt x="39" y="6"/>
                    </a:cubicBezTo>
                    <a:cubicBezTo>
                      <a:pt x="50" y="17"/>
                      <a:pt x="50" y="17"/>
                      <a:pt x="50" y="17"/>
                    </a:cubicBezTo>
                    <a:cubicBezTo>
                      <a:pt x="56" y="23"/>
                      <a:pt x="56" y="23"/>
                      <a:pt x="56" y="23"/>
                    </a:cubicBezTo>
                    <a:cubicBezTo>
                      <a:pt x="50" y="27"/>
                      <a:pt x="50" y="27"/>
                      <a:pt x="50" y="27"/>
                    </a:cubicBezTo>
                    <a:cubicBezTo>
                      <a:pt x="45" y="25"/>
                      <a:pt x="45" y="25"/>
                      <a:pt x="45" y="25"/>
                    </a:cubicBezTo>
                    <a:cubicBezTo>
                      <a:pt x="37" y="22"/>
                      <a:pt x="37" y="22"/>
                      <a:pt x="37" y="22"/>
                    </a:cubicBezTo>
                    <a:cubicBezTo>
                      <a:pt x="37" y="16"/>
                      <a:pt x="37" y="16"/>
                      <a:pt x="37" y="16"/>
                    </a:cubicBezTo>
                    <a:cubicBezTo>
                      <a:pt x="27" y="12"/>
                      <a:pt x="27" y="12"/>
                      <a:pt x="27" y="12"/>
                    </a:cubicBezTo>
                    <a:cubicBezTo>
                      <a:pt x="24" y="26"/>
                      <a:pt x="24" y="26"/>
                      <a:pt x="24" y="26"/>
                    </a:cubicBezTo>
                    <a:cubicBezTo>
                      <a:pt x="14" y="28"/>
                      <a:pt x="14" y="28"/>
                      <a:pt x="14" y="28"/>
                    </a:cubicBezTo>
                    <a:cubicBezTo>
                      <a:pt x="15" y="37"/>
                      <a:pt x="15" y="37"/>
                      <a:pt x="15" y="37"/>
                    </a:cubicBezTo>
                    <a:cubicBezTo>
                      <a:pt x="28" y="39"/>
                      <a:pt x="28" y="39"/>
                      <a:pt x="28" y="39"/>
                    </a:cubicBezTo>
                    <a:cubicBezTo>
                      <a:pt x="30" y="26"/>
                      <a:pt x="30" y="26"/>
                      <a:pt x="30" y="26"/>
                    </a:cubicBezTo>
                    <a:cubicBezTo>
                      <a:pt x="41" y="28"/>
                      <a:pt x="41" y="28"/>
                      <a:pt x="41" y="28"/>
                    </a:cubicBezTo>
                    <a:cubicBezTo>
                      <a:pt x="46" y="31"/>
                      <a:pt x="46" y="31"/>
                      <a:pt x="46" y="31"/>
                    </a:cubicBezTo>
                    <a:cubicBezTo>
                      <a:pt x="54" y="31"/>
                      <a:pt x="54" y="31"/>
                      <a:pt x="54" y="31"/>
                    </a:cubicBezTo>
                    <a:cubicBezTo>
                      <a:pt x="60" y="42"/>
                      <a:pt x="60" y="42"/>
                      <a:pt x="60" y="42"/>
                    </a:cubicBezTo>
                    <a:cubicBezTo>
                      <a:pt x="74" y="57"/>
                      <a:pt x="74" y="57"/>
                      <a:pt x="74" y="57"/>
                    </a:cubicBezTo>
                    <a:cubicBezTo>
                      <a:pt x="73" y="63"/>
                      <a:pt x="73" y="63"/>
                      <a:pt x="73" y="63"/>
                    </a:cubicBezTo>
                    <a:cubicBezTo>
                      <a:pt x="62" y="61"/>
                      <a:pt x="62" y="61"/>
                      <a:pt x="62" y="61"/>
                    </a:cubicBezTo>
                    <a:cubicBezTo>
                      <a:pt x="41" y="71"/>
                      <a:pt x="41" y="71"/>
                      <a:pt x="41" y="71"/>
                    </a:cubicBezTo>
                    <a:cubicBezTo>
                      <a:pt x="26" y="89"/>
                      <a:pt x="26" y="89"/>
                      <a:pt x="26" y="89"/>
                    </a:cubicBezTo>
                    <a:cubicBezTo>
                      <a:pt x="24" y="97"/>
                      <a:pt x="24" y="97"/>
                      <a:pt x="24" y="97"/>
                    </a:cubicBezTo>
                    <a:cubicBezTo>
                      <a:pt x="19" y="97"/>
                      <a:pt x="19" y="97"/>
                      <a:pt x="19" y="97"/>
                    </a:cubicBezTo>
                    <a:cubicBezTo>
                      <a:pt x="9" y="92"/>
                      <a:pt x="9" y="92"/>
                      <a:pt x="9" y="92"/>
                    </a:cubicBezTo>
                    <a:cubicBezTo>
                      <a:pt x="0" y="97"/>
                      <a:pt x="0" y="97"/>
                      <a:pt x="0" y="97"/>
                    </a:cubicBezTo>
                    <a:cubicBezTo>
                      <a:pt x="2" y="107"/>
                      <a:pt x="2" y="107"/>
                      <a:pt x="2" y="107"/>
                    </a:cubicBezTo>
                    <a:cubicBezTo>
                      <a:pt x="6" y="102"/>
                      <a:pt x="6" y="102"/>
                      <a:pt x="6" y="102"/>
                    </a:cubicBezTo>
                    <a:cubicBezTo>
                      <a:pt x="14" y="102"/>
                      <a:pt x="14" y="102"/>
                      <a:pt x="14" y="102"/>
                    </a:cubicBezTo>
                    <a:cubicBezTo>
                      <a:pt x="13" y="111"/>
                      <a:pt x="13" y="111"/>
                      <a:pt x="13" y="111"/>
                    </a:cubicBezTo>
                    <a:cubicBezTo>
                      <a:pt x="19" y="113"/>
                      <a:pt x="19" y="113"/>
                      <a:pt x="19" y="113"/>
                    </a:cubicBezTo>
                    <a:cubicBezTo>
                      <a:pt x="25" y="120"/>
                      <a:pt x="25" y="120"/>
                      <a:pt x="25" y="120"/>
                    </a:cubicBezTo>
                    <a:cubicBezTo>
                      <a:pt x="33" y="117"/>
                      <a:pt x="33" y="117"/>
                      <a:pt x="33" y="117"/>
                    </a:cubicBezTo>
                    <a:cubicBezTo>
                      <a:pt x="46" y="105"/>
                      <a:pt x="63" y="98"/>
                      <a:pt x="82" y="98"/>
                    </a:cubicBezTo>
                    <a:cubicBezTo>
                      <a:pt x="102" y="98"/>
                      <a:pt x="121" y="107"/>
                      <a:pt x="133" y="121"/>
                    </a:cubicBezTo>
                    <a:cubicBezTo>
                      <a:pt x="135" y="114"/>
                      <a:pt x="136" y="107"/>
                      <a:pt x="136" y="99"/>
                    </a:cubicBezTo>
                    <a:cubicBezTo>
                      <a:pt x="136" y="74"/>
                      <a:pt x="128" y="50"/>
                      <a:pt x="115" y="30"/>
                    </a:cubicBezTo>
                    <a:cubicBezTo>
                      <a:pt x="111" y="31"/>
                      <a:pt x="111" y="31"/>
                      <a:pt x="111" y="31"/>
                    </a:cubicBezTo>
                    <a:cubicBezTo>
                      <a:pt x="91" y="33"/>
                      <a:pt x="91" y="33"/>
                      <a:pt x="91" y="33"/>
                    </a:cubicBezTo>
                    <a:cubicBezTo>
                      <a:pt x="86" y="42"/>
                      <a:pt x="86" y="42"/>
                      <a:pt x="86" y="42"/>
                    </a:cubicBezTo>
                    <a:cubicBezTo>
                      <a:pt x="82" y="41"/>
                      <a:pt x="82" y="41"/>
                      <a:pt x="82" y="41"/>
                    </a:cubicBezTo>
                    <a:cubicBezTo>
                      <a:pt x="66" y="27"/>
                      <a:pt x="66" y="27"/>
                      <a:pt x="66" y="27"/>
                    </a:cubicBezTo>
                    <a:cubicBezTo>
                      <a:pt x="64" y="19"/>
                      <a:pt x="64" y="19"/>
                      <a:pt x="64" y="19"/>
                    </a:cubicBezTo>
                    <a:lnTo>
                      <a:pt x="61" y="12"/>
                    </a:ln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26" name="Google Shape;845;gca1573042c_0_1101">
                <a:extLst>
                  <a:ext uri="{FF2B5EF4-FFF2-40B4-BE49-F238E27FC236}">
                    <a16:creationId xmlns:a16="http://schemas.microsoft.com/office/drawing/2014/main" id="{E7EF96EE-8FEB-0259-C05A-C8B7DF2BE27E}"/>
                  </a:ext>
                </a:extLst>
              </p:cNvPr>
              <p:cNvSpPr/>
              <p:nvPr/>
            </p:nvSpPr>
            <p:spPr>
              <a:xfrm>
                <a:off x="7432675" y="1169988"/>
                <a:ext cx="165100" cy="222250"/>
              </a:xfrm>
              <a:custGeom>
                <a:avLst/>
                <a:gdLst/>
                <a:ahLst/>
                <a:cxnLst/>
                <a:rect l="l" t="t" r="r" b="b"/>
                <a:pathLst>
                  <a:path w="139" h="187" extrusionOk="0">
                    <a:moveTo>
                      <a:pt x="122" y="133"/>
                    </a:moveTo>
                    <a:cubicBezTo>
                      <a:pt x="122" y="119"/>
                      <a:pt x="127" y="105"/>
                      <a:pt x="134" y="94"/>
                    </a:cubicBezTo>
                    <a:cubicBezTo>
                      <a:pt x="128" y="92"/>
                      <a:pt x="128" y="92"/>
                      <a:pt x="128" y="92"/>
                    </a:cubicBezTo>
                    <a:cubicBezTo>
                      <a:pt x="119" y="83"/>
                      <a:pt x="119" y="83"/>
                      <a:pt x="119" y="83"/>
                    </a:cubicBezTo>
                    <a:cubicBezTo>
                      <a:pt x="99" y="78"/>
                      <a:pt x="99" y="78"/>
                      <a:pt x="99" y="78"/>
                    </a:cubicBezTo>
                    <a:cubicBezTo>
                      <a:pt x="92" y="64"/>
                      <a:pt x="92" y="64"/>
                      <a:pt x="92" y="64"/>
                    </a:cubicBezTo>
                    <a:cubicBezTo>
                      <a:pt x="92" y="72"/>
                      <a:pt x="92" y="72"/>
                      <a:pt x="92" y="72"/>
                    </a:cubicBezTo>
                    <a:cubicBezTo>
                      <a:pt x="89" y="72"/>
                      <a:pt x="89" y="72"/>
                      <a:pt x="89" y="72"/>
                    </a:cubicBezTo>
                    <a:cubicBezTo>
                      <a:pt x="71" y="48"/>
                      <a:pt x="71" y="48"/>
                      <a:pt x="71" y="48"/>
                    </a:cubicBezTo>
                    <a:cubicBezTo>
                      <a:pt x="71" y="29"/>
                      <a:pt x="71" y="29"/>
                      <a:pt x="71" y="29"/>
                    </a:cubicBezTo>
                    <a:cubicBezTo>
                      <a:pt x="58" y="8"/>
                      <a:pt x="58" y="8"/>
                      <a:pt x="58" y="8"/>
                    </a:cubicBezTo>
                    <a:cubicBezTo>
                      <a:pt x="38" y="11"/>
                      <a:pt x="38" y="11"/>
                      <a:pt x="38" y="11"/>
                    </a:cubicBezTo>
                    <a:cubicBezTo>
                      <a:pt x="24" y="11"/>
                      <a:pt x="24" y="11"/>
                      <a:pt x="24" y="11"/>
                    </a:cubicBezTo>
                    <a:cubicBezTo>
                      <a:pt x="17" y="7"/>
                      <a:pt x="17" y="7"/>
                      <a:pt x="17" y="7"/>
                    </a:cubicBezTo>
                    <a:cubicBezTo>
                      <a:pt x="26" y="0"/>
                      <a:pt x="26" y="0"/>
                      <a:pt x="26" y="0"/>
                    </a:cubicBezTo>
                    <a:cubicBezTo>
                      <a:pt x="17" y="2"/>
                      <a:pt x="17" y="2"/>
                      <a:pt x="17" y="2"/>
                    </a:cubicBezTo>
                    <a:cubicBezTo>
                      <a:pt x="6" y="20"/>
                      <a:pt x="0" y="41"/>
                      <a:pt x="0" y="64"/>
                    </a:cubicBezTo>
                    <a:cubicBezTo>
                      <a:pt x="0" y="132"/>
                      <a:pt x="55" y="187"/>
                      <a:pt x="123" y="187"/>
                    </a:cubicBezTo>
                    <a:cubicBezTo>
                      <a:pt x="128" y="187"/>
                      <a:pt x="134" y="187"/>
                      <a:pt x="139" y="186"/>
                    </a:cubicBezTo>
                    <a:cubicBezTo>
                      <a:pt x="138" y="177"/>
                      <a:pt x="138" y="177"/>
                      <a:pt x="138" y="177"/>
                    </a:cubicBezTo>
                    <a:cubicBezTo>
                      <a:pt x="128" y="165"/>
                      <a:pt x="122" y="150"/>
                      <a:pt x="122" y="133"/>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27" name="Google Shape;846;gca1573042c_0_1101">
                <a:extLst>
                  <a:ext uri="{FF2B5EF4-FFF2-40B4-BE49-F238E27FC236}">
                    <a16:creationId xmlns:a16="http://schemas.microsoft.com/office/drawing/2014/main" id="{8503B517-9F5E-8341-350E-2572B2B6B739}"/>
                  </a:ext>
                </a:extLst>
              </p:cNvPr>
              <p:cNvSpPr/>
              <p:nvPr/>
            </p:nvSpPr>
            <p:spPr>
              <a:xfrm>
                <a:off x="7466013" y="1098551"/>
                <a:ext cx="174625" cy="52388"/>
              </a:xfrm>
              <a:custGeom>
                <a:avLst/>
                <a:gdLst/>
                <a:ahLst/>
                <a:cxnLst/>
                <a:rect l="l" t="t" r="r" b="b"/>
                <a:pathLst>
                  <a:path w="148" h="44" extrusionOk="0">
                    <a:moveTo>
                      <a:pt x="18" y="39"/>
                    </a:moveTo>
                    <a:cubicBezTo>
                      <a:pt x="40" y="36"/>
                      <a:pt x="40" y="36"/>
                      <a:pt x="40" y="36"/>
                    </a:cubicBezTo>
                    <a:cubicBezTo>
                      <a:pt x="50" y="31"/>
                      <a:pt x="50" y="31"/>
                      <a:pt x="50" y="31"/>
                    </a:cubicBezTo>
                    <a:cubicBezTo>
                      <a:pt x="61" y="34"/>
                      <a:pt x="61" y="34"/>
                      <a:pt x="61" y="34"/>
                    </a:cubicBezTo>
                    <a:cubicBezTo>
                      <a:pt x="79" y="33"/>
                      <a:pt x="79" y="33"/>
                      <a:pt x="79" y="33"/>
                    </a:cubicBezTo>
                    <a:cubicBezTo>
                      <a:pt x="85" y="23"/>
                      <a:pt x="85" y="23"/>
                      <a:pt x="85" y="23"/>
                    </a:cubicBezTo>
                    <a:cubicBezTo>
                      <a:pt x="94" y="25"/>
                      <a:pt x="94" y="25"/>
                      <a:pt x="94" y="25"/>
                    </a:cubicBezTo>
                    <a:cubicBezTo>
                      <a:pt x="117" y="23"/>
                      <a:pt x="117" y="23"/>
                      <a:pt x="117" y="23"/>
                    </a:cubicBezTo>
                    <a:cubicBezTo>
                      <a:pt x="123" y="16"/>
                      <a:pt x="123" y="16"/>
                      <a:pt x="123" y="16"/>
                    </a:cubicBezTo>
                    <a:cubicBezTo>
                      <a:pt x="131" y="10"/>
                      <a:pt x="131" y="10"/>
                      <a:pt x="131" y="10"/>
                    </a:cubicBezTo>
                    <a:cubicBezTo>
                      <a:pt x="143" y="12"/>
                      <a:pt x="143" y="12"/>
                      <a:pt x="143" y="12"/>
                    </a:cubicBezTo>
                    <a:cubicBezTo>
                      <a:pt x="148" y="11"/>
                      <a:pt x="148" y="11"/>
                      <a:pt x="148" y="11"/>
                    </a:cubicBezTo>
                    <a:cubicBezTo>
                      <a:pt x="132" y="4"/>
                      <a:pt x="114" y="0"/>
                      <a:pt x="95" y="0"/>
                    </a:cubicBezTo>
                    <a:cubicBezTo>
                      <a:pt x="57" y="0"/>
                      <a:pt x="23" y="17"/>
                      <a:pt x="0" y="44"/>
                    </a:cubicBezTo>
                    <a:cubicBezTo>
                      <a:pt x="0" y="44"/>
                      <a:pt x="0" y="44"/>
                      <a:pt x="0" y="44"/>
                    </a:cubicBezTo>
                    <a:lnTo>
                      <a:pt x="18" y="39"/>
                    </a:lnTo>
                    <a:close/>
                    <a:moveTo>
                      <a:pt x="100" y="12"/>
                    </a:moveTo>
                    <a:cubicBezTo>
                      <a:pt x="113" y="5"/>
                      <a:pt x="113" y="5"/>
                      <a:pt x="113" y="5"/>
                    </a:cubicBezTo>
                    <a:cubicBezTo>
                      <a:pt x="121" y="10"/>
                      <a:pt x="121" y="10"/>
                      <a:pt x="121" y="10"/>
                    </a:cubicBezTo>
                    <a:cubicBezTo>
                      <a:pt x="109" y="18"/>
                      <a:pt x="109" y="18"/>
                      <a:pt x="109" y="18"/>
                    </a:cubicBezTo>
                    <a:cubicBezTo>
                      <a:pt x="98" y="20"/>
                      <a:pt x="98" y="20"/>
                      <a:pt x="98" y="20"/>
                    </a:cubicBezTo>
                    <a:cubicBezTo>
                      <a:pt x="93" y="16"/>
                      <a:pt x="93" y="16"/>
                      <a:pt x="93" y="16"/>
                    </a:cubicBezTo>
                    <a:lnTo>
                      <a:pt x="100" y="12"/>
                    </a:lnTo>
                    <a:close/>
                    <a:moveTo>
                      <a:pt x="63" y="13"/>
                    </a:moveTo>
                    <a:cubicBezTo>
                      <a:pt x="69" y="15"/>
                      <a:pt x="69" y="15"/>
                      <a:pt x="69" y="15"/>
                    </a:cubicBezTo>
                    <a:cubicBezTo>
                      <a:pt x="76" y="13"/>
                      <a:pt x="76" y="13"/>
                      <a:pt x="76" y="13"/>
                    </a:cubicBezTo>
                    <a:cubicBezTo>
                      <a:pt x="80" y="20"/>
                      <a:pt x="80" y="20"/>
                      <a:pt x="80" y="20"/>
                    </a:cubicBezTo>
                    <a:cubicBezTo>
                      <a:pt x="63" y="24"/>
                      <a:pt x="63" y="24"/>
                      <a:pt x="63" y="24"/>
                    </a:cubicBezTo>
                    <a:cubicBezTo>
                      <a:pt x="55" y="19"/>
                      <a:pt x="55" y="19"/>
                      <a:pt x="55" y="19"/>
                    </a:cubicBezTo>
                    <a:cubicBezTo>
                      <a:pt x="55" y="19"/>
                      <a:pt x="63" y="14"/>
                      <a:pt x="63" y="13"/>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grpSp>
        <p:sp>
          <p:nvSpPr>
            <p:cNvPr id="14" name="Google Shape;848;gca1573042c_0_1101">
              <a:extLst>
                <a:ext uri="{FF2B5EF4-FFF2-40B4-BE49-F238E27FC236}">
                  <a16:creationId xmlns:a16="http://schemas.microsoft.com/office/drawing/2014/main" id="{5EAA72CD-80EF-DAF3-0BEB-B4C4D03446EA}"/>
                </a:ext>
              </a:extLst>
            </p:cNvPr>
            <p:cNvSpPr txBox="1"/>
            <p:nvPr/>
          </p:nvSpPr>
          <p:spPr>
            <a:xfrm>
              <a:off x="11053488" y="4594370"/>
              <a:ext cx="40188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dirty="0">
                  <a:solidFill>
                    <a:srgbClr val="3F3F3F"/>
                  </a:solidFill>
                  <a:latin typeface="Open Sans"/>
                  <a:ea typeface="Open Sans"/>
                  <a:cs typeface="Open Sans"/>
                  <a:sym typeface="Open Sans"/>
                </a:rPr>
                <a:t>Deliver working software frequently with a preference for shorter timescale and promote continuous feedback</a:t>
              </a:r>
              <a:endParaRPr sz="2200" i="0" u="none" strike="noStrike" cap="none" dirty="0">
                <a:solidFill>
                  <a:srgbClr val="3F3F3F"/>
                </a:solidFill>
                <a:latin typeface="Open Sans"/>
                <a:ea typeface="Open Sans"/>
                <a:cs typeface="Open Sans"/>
                <a:sym typeface="Open Sans"/>
              </a:endParaRPr>
            </a:p>
          </p:txBody>
        </p:sp>
        <p:cxnSp>
          <p:nvCxnSpPr>
            <p:cNvPr id="15" name="Google Shape;849;gca1573042c_0_1101">
              <a:extLst>
                <a:ext uri="{FF2B5EF4-FFF2-40B4-BE49-F238E27FC236}">
                  <a16:creationId xmlns:a16="http://schemas.microsoft.com/office/drawing/2014/main" id="{6AC4617A-3CA2-3C88-47A3-B96F74A71C46}"/>
                </a:ext>
              </a:extLst>
            </p:cNvPr>
            <p:cNvCxnSpPr/>
            <p:nvPr/>
          </p:nvCxnSpPr>
          <p:spPr>
            <a:xfrm>
              <a:off x="5426611" y="3843071"/>
              <a:ext cx="677700" cy="0"/>
            </a:xfrm>
            <a:prstGeom prst="straightConnector1">
              <a:avLst/>
            </a:prstGeom>
            <a:noFill/>
            <a:ln w="28575" cap="flat" cmpd="sng">
              <a:solidFill>
                <a:srgbClr val="5B9BD6"/>
              </a:solidFill>
              <a:prstDash val="solid"/>
              <a:miter lim="800000"/>
              <a:headEnd type="none" w="sm" len="sm"/>
              <a:tailEnd type="oval" w="med" len="med"/>
            </a:ln>
          </p:spPr>
        </p:cxnSp>
        <p:cxnSp>
          <p:nvCxnSpPr>
            <p:cNvPr id="19" name="Google Shape;850;gca1573042c_0_1101">
              <a:extLst>
                <a:ext uri="{FF2B5EF4-FFF2-40B4-BE49-F238E27FC236}">
                  <a16:creationId xmlns:a16="http://schemas.microsoft.com/office/drawing/2014/main" id="{7B9AC78F-ADA7-9FC7-729A-27003B1C4200}"/>
                </a:ext>
              </a:extLst>
            </p:cNvPr>
            <p:cNvCxnSpPr/>
            <p:nvPr/>
          </p:nvCxnSpPr>
          <p:spPr>
            <a:xfrm>
              <a:off x="5240605" y="7031982"/>
              <a:ext cx="677700" cy="0"/>
            </a:xfrm>
            <a:prstGeom prst="straightConnector1">
              <a:avLst/>
            </a:prstGeom>
            <a:noFill/>
            <a:ln w="28575" cap="flat" cmpd="sng">
              <a:solidFill>
                <a:srgbClr val="A5A5A5"/>
              </a:solidFill>
              <a:prstDash val="solid"/>
              <a:miter lim="800000"/>
              <a:headEnd type="none" w="sm" len="sm"/>
              <a:tailEnd type="oval" w="med" len="med"/>
            </a:ln>
          </p:spPr>
        </p:cxnSp>
        <p:cxnSp>
          <p:nvCxnSpPr>
            <p:cNvPr id="20" name="Google Shape;851;gca1573042c_0_1101">
              <a:extLst>
                <a:ext uri="{FF2B5EF4-FFF2-40B4-BE49-F238E27FC236}">
                  <a16:creationId xmlns:a16="http://schemas.microsoft.com/office/drawing/2014/main" id="{3A5A8D4C-F8AB-B16F-A805-64B3C65E53E9}"/>
                </a:ext>
              </a:extLst>
            </p:cNvPr>
            <p:cNvCxnSpPr/>
            <p:nvPr/>
          </p:nvCxnSpPr>
          <p:spPr>
            <a:xfrm rot="10800000">
              <a:off x="10375788" y="5148321"/>
              <a:ext cx="677700" cy="0"/>
            </a:xfrm>
            <a:prstGeom prst="straightConnector1">
              <a:avLst/>
            </a:prstGeom>
            <a:noFill/>
            <a:ln w="28575" cap="flat" cmpd="sng">
              <a:solidFill>
                <a:srgbClr val="EE7D31"/>
              </a:solidFill>
              <a:prstDash val="solid"/>
              <a:miter lim="800000"/>
              <a:headEnd type="none" w="sm" len="sm"/>
              <a:tailEnd type="oval" w="med" len="med"/>
            </a:ln>
          </p:spPr>
        </p:cxnSp>
      </p:grpSp>
    </p:spTree>
    <p:custDataLst>
      <p:tags r:id="rId1"/>
    </p:custDataLst>
    <p:extLst>
      <p:ext uri="{BB962C8B-B14F-4D97-AF65-F5344CB8AC3E}">
        <p14:creationId xmlns:p14="http://schemas.microsoft.com/office/powerpoint/2010/main" val="1797630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with Agile</a:t>
            </a:r>
          </a:p>
        </p:txBody>
      </p:sp>
      <p:sp>
        <p:nvSpPr>
          <p:cNvPr id="24" name="Brandline_LVC">
            <a:extLst>
              <a:ext uri="{FF2B5EF4-FFF2-40B4-BE49-F238E27FC236}">
                <a16:creationId xmlns:a16="http://schemas.microsoft.com/office/drawing/2014/main" id="{F1EF2662-A0A3-D71C-7544-0CAB70182F54}"/>
              </a:ext>
            </a:extLst>
          </p:cNvPr>
          <p:cNvSpPr/>
          <p:nvPr/>
        </p:nvSpPr>
        <p:spPr>
          <a:xfrm>
            <a:off x="6121400" y="816324"/>
            <a:ext cx="40115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Google Shape;858;gca1573042c_0_1139">
            <a:extLst>
              <a:ext uri="{FF2B5EF4-FFF2-40B4-BE49-F238E27FC236}">
                <a16:creationId xmlns:a16="http://schemas.microsoft.com/office/drawing/2014/main" id="{8F76952C-C69C-2071-A1DD-72906E6AC2CD}"/>
              </a:ext>
            </a:extLst>
          </p:cNvPr>
          <p:cNvSpPr/>
          <p:nvPr/>
        </p:nvSpPr>
        <p:spPr>
          <a:xfrm>
            <a:off x="6335548" y="2550511"/>
            <a:ext cx="3545730" cy="3389362"/>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50637E"/>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17" name="Google Shape;859;gca1573042c_0_1139">
            <a:extLst>
              <a:ext uri="{FF2B5EF4-FFF2-40B4-BE49-F238E27FC236}">
                <a16:creationId xmlns:a16="http://schemas.microsoft.com/office/drawing/2014/main" id="{F368D14C-9D0C-98E1-FE88-D19F95BA9D68}"/>
              </a:ext>
            </a:extLst>
          </p:cNvPr>
          <p:cNvSpPr/>
          <p:nvPr/>
        </p:nvSpPr>
        <p:spPr>
          <a:xfrm>
            <a:off x="6272372" y="3418889"/>
            <a:ext cx="424993" cy="406534"/>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chemeClr val="accent1"/>
          </a:solidFill>
          <a:ln w="28575" cap="flat" cmpd="sng">
            <a:solidFill>
              <a:srgbClr val="DDEAF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18" name="Google Shape;860;gca1573042c_0_1139">
            <a:extLst>
              <a:ext uri="{FF2B5EF4-FFF2-40B4-BE49-F238E27FC236}">
                <a16:creationId xmlns:a16="http://schemas.microsoft.com/office/drawing/2014/main" id="{B6C3D4D7-5966-E670-B5A1-EFCA2576541D}"/>
              </a:ext>
            </a:extLst>
          </p:cNvPr>
          <p:cNvSpPr/>
          <p:nvPr/>
        </p:nvSpPr>
        <p:spPr>
          <a:xfrm>
            <a:off x="7889748" y="5673846"/>
            <a:ext cx="424993" cy="406534"/>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chemeClr val="accent4"/>
          </a:solidFill>
          <a:ln w="28575" cap="flat" cmpd="sng">
            <a:solidFill>
              <a:srgbClr val="FFF2CC"/>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43" name="Google Shape;861;gca1573042c_0_1139">
            <a:extLst>
              <a:ext uri="{FF2B5EF4-FFF2-40B4-BE49-F238E27FC236}">
                <a16:creationId xmlns:a16="http://schemas.microsoft.com/office/drawing/2014/main" id="{AFA77A52-369D-D631-74E3-4C3A1565D2F9}"/>
              </a:ext>
            </a:extLst>
          </p:cNvPr>
          <p:cNvSpPr/>
          <p:nvPr/>
        </p:nvSpPr>
        <p:spPr>
          <a:xfrm>
            <a:off x="9427486" y="3354129"/>
            <a:ext cx="424993" cy="406534"/>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chemeClr val="accent2"/>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44494E"/>
              </a:solidFill>
              <a:latin typeface="Calibri"/>
              <a:ea typeface="Calibri"/>
              <a:cs typeface="Calibri"/>
              <a:sym typeface="Calibri"/>
            </a:endParaRPr>
          </a:p>
        </p:txBody>
      </p:sp>
      <p:sp>
        <p:nvSpPr>
          <p:cNvPr id="44" name="Google Shape;862;gca1573042c_0_1139">
            <a:extLst>
              <a:ext uri="{FF2B5EF4-FFF2-40B4-BE49-F238E27FC236}">
                <a16:creationId xmlns:a16="http://schemas.microsoft.com/office/drawing/2014/main" id="{E5769132-B91B-A037-230E-FB70414BFB1E}"/>
              </a:ext>
            </a:extLst>
          </p:cNvPr>
          <p:cNvSpPr/>
          <p:nvPr/>
        </p:nvSpPr>
        <p:spPr>
          <a:xfrm flipH="1">
            <a:off x="9944454" y="2892788"/>
            <a:ext cx="1280910" cy="568883"/>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F33B48"/>
              </a:solidFill>
              <a:latin typeface="Calibri"/>
              <a:ea typeface="Calibri"/>
              <a:cs typeface="Calibri"/>
              <a:sym typeface="Calibri"/>
            </a:endParaRPr>
          </a:p>
        </p:txBody>
      </p:sp>
      <p:sp>
        <p:nvSpPr>
          <p:cNvPr id="45" name="Google Shape;863;gca1573042c_0_1139">
            <a:extLst>
              <a:ext uri="{FF2B5EF4-FFF2-40B4-BE49-F238E27FC236}">
                <a16:creationId xmlns:a16="http://schemas.microsoft.com/office/drawing/2014/main" id="{0E710DF1-609B-FAE5-4C0B-078DD3FDFA62}"/>
              </a:ext>
            </a:extLst>
          </p:cNvPr>
          <p:cNvSpPr/>
          <p:nvPr/>
        </p:nvSpPr>
        <p:spPr>
          <a:xfrm rot="8079846" flipH="1">
            <a:off x="7794564" y="6268667"/>
            <a:ext cx="612420" cy="618660"/>
          </a:xfrm>
          <a:custGeom>
            <a:avLst/>
            <a:gdLst/>
            <a:ahLst/>
            <a:cxnLst/>
            <a:rect l="l" t="t" r="r" b="b"/>
            <a:pathLst>
              <a:path w="4579" h="10000" extrusionOk="0">
                <a:moveTo>
                  <a:pt x="81" y="0"/>
                </a:moveTo>
                <a:lnTo>
                  <a:pt x="3422" y="7329"/>
                </a:lnTo>
                <a:cubicBezTo>
                  <a:pt x="3708" y="6800"/>
                  <a:pt x="4116" y="6800"/>
                  <a:pt x="4361" y="7329"/>
                </a:cubicBezTo>
                <a:cubicBezTo>
                  <a:pt x="4645" y="7948"/>
                  <a:pt x="4645" y="8919"/>
                  <a:pt x="4401" y="9537"/>
                </a:cubicBezTo>
                <a:cubicBezTo>
                  <a:pt x="4116" y="10155"/>
                  <a:pt x="3667" y="10155"/>
                  <a:pt x="3422" y="9537"/>
                </a:cubicBezTo>
                <a:cubicBezTo>
                  <a:pt x="3179" y="9096"/>
                  <a:pt x="3137" y="8301"/>
                  <a:pt x="3301" y="7683"/>
                </a:cubicBezTo>
                <a:lnTo>
                  <a:pt x="0" y="530"/>
                </a:lnTo>
                <a:cubicBezTo>
                  <a:pt x="27" y="353"/>
                  <a:pt x="54" y="177"/>
                  <a:pt x="81" y="0"/>
                </a:cubicBezTo>
                <a:close/>
              </a:path>
            </a:pathLst>
          </a:custGeom>
          <a:solidFill>
            <a:schemeClr val="accent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F33B48"/>
              </a:solidFill>
              <a:latin typeface="Calibri"/>
              <a:ea typeface="Calibri"/>
              <a:cs typeface="Calibri"/>
              <a:sym typeface="Calibri"/>
            </a:endParaRPr>
          </a:p>
        </p:txBody>
      </p:sp>
      <p:sp>
        <p:nvSpPr>
          <p:cNvPr id="46" name="Google Shape;864;gca1573042c_0_1139">
            <a:extLst>
              <a:ext uri="{FF2B5EF4-FFF2-40B4-BE49-F238E27FC236}">
                <a16:creationId xmlns:a16="http://schemas.microsoft.com/office/drawing/2014/main" id="{C6D9134F-3DEA-3F6D-B7FA-A07301FDB666}"/>
              </a:ext>
            </a:extLst>
          </p:cNvPr>
          <p:cNvSpPr/>
          <p:nvPr/>
        </p:nvSpPr>
        <p:spPr>
          <a:xfrm>
            <a:off x="4955463" y="2924697"/>
            <a:ext cx="1280910" cy="568883"/>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F33B48"/>
              </a:solidFill>
              <a:latin typeface="Calibri"/>
              <a:ea typeface="Calibri"/>
              <a:cs typeface="Calibri"/>
              <a:sym typeface="Calibri"/>
            </a:endParaRPr>
          </a:p>
        </p:txBody>
      </p:sp>
      <p:sp>
        <p:nvSpPr>
          <p:cNvPr id="47" name="Google Shape;865;gca1573042c_0_1139">
            <a:extLst>
              <a:ext uri="{FF2B5EF4-FFF2-40B4-BE49-F238E27FC236}">
                <a16:creationId xmlns:a16="http://schemas.microsoft.com/office/drawing/2014/main" id="{E3C3E723-6676-8FD1-BA71-070D43E3B4F8}"/>
              </a:ext>
            </a:extLst>
          </p:cNvPr>
          <p:cNvSpPr txBox="1"/>
          <p:nvPr/>
        </p:nvSpPr>
        <p:spPr>
          <a:xfrm>
            <a:off x="1787236" y="2431472"/>
            <a:ext cx="3176758" cy="92785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Replaces non-human steps using automation tools</a:t>
            </a:r>
            <a:endParaRPr sz="2200" b="0" i="0" u="none" strike="noStrike" cap="none" dirty="0">
              <a:solidFill>
                <a:srgbClr val="3F3F3F"/>
              </a:solidFill>
              <a:latin typeface="Open Sans"/>
              <a:ea typeface="Open Sans"/>
              <a:cs typeface="Open Sans"/>
              <a:sym typeface="Open Sans"/>
            </a:endParaRPr>
          </a:p>
        </p:txBody>
      </p:sp>
      <p:sp>
        <p:nvSpPr>
          <p:cNvPr id="48" name="Google Shape;866;gca1573042c_0_1139">
            <a:extLst>
              <a:ext uri="{FF2B5EF4-FFF2-40B4-BE49-F238E27FC236}">
                <a16:creationId xmlns:a16="http://schemas.microsoft.com/office/drawing/2014/main" id="{4C81F39C-3897-235D-2AAB-7E593052198B}"/>
              </a:ext>
            </a:extLst>
          </p:cNvPr>
          <p:cNvSpPr txBox="1"/>
          <p:nvPr/>
        </p:nvSpPr>
        <p:spPr>
          <a:xfrm>
            <a:off x="11288544" y="2431471"/>
            <a:ext cx="2759966" cy="92785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Improves the collaboration between the teams</a:t>
            </a:r>
            <a:endParaRPr sz="2200" b="0" i="0" u="none" strike="noStrike" cap="none" dirty="0">
              <a:solidFill>
                <a:srgbClr val="3F3F3F"/>
              </a:solidFill>
              <a:latin typeface="Open Sans"/>
              <a:ea typeface="Open Sans"/>
              <a:cs typeface="Open Sans"/>
              <a:sym typeface="Open Sans"/>
            </a:endParaRPr>
          </a:p>
        </p:txBody>
      </p:sp>
      <p:sp>
        <p:nvSpPr>
          <p:cNvPr id="49" name="Google Shape;867;gca1573042c_0_1139">
            <a:extLst>
              <a:ext uri="{FF2B5EF4-FFF2-40B4-BE49-F238E27FC236}">
                <a16:creationId xmlns:a16="http://schemas.microsoft.com/office/drawing/2014/main" id="{945DC397-6547-60D8-86EB-7C16AC92C387}"/>
              </a:ext>
            </a:extLst>
          </p:cNvPr>
          <p:cNvSpPr txBox="1"/>
          <p:nvPr/>
        </p:nvSpPr>
        <p:spPr>
          <a:xfrm>
            <a:off x="5115608" y="7013230"/>
            <a:ext cx="6042132" cy="92785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Automates the process and development itself to create a</a:t>
            </a:r>
            <a:r>
              <a:rPr lang="en-US" sz="2200" dirty="0">
                <a:solidFill>
                  <a:srgbClr val="3F3F3F"/>
                </a:solidFill>
                <a:latin typeface="Open Sans"/>
                <a:ea typeface="Open Sans"/>
                <a:cs typeface="Open Sans"/>
                <a:sym typeface="Open Sans"/>
              </a:rPr>
              <a:t> minimal viable product incrementally</a:t>
            </a:r>
            <a:endParaRPr sz="2200" b="0" i="0" u="none" strike="noStrike" cap="none" dirty="0">
              <a:solidFill>
                <a:srgbClr val="3F3F3F"/>
              </a:solidFill>
              <a:latin typeface="Open Sans"/>
              <a:ea typeface="Open Sans"/>
              <a:cs typeface="Open Sans"/>
              <a:sym typeface="Open Sans"/>
            </a:endParaRPr>
          </a:p>
        </p:txBody>
      </p:sp>
      <p:sp>
        <p:nvSpPr>
          <p:cNvPr id="50" name="Google Shape;868;gca1573042c_0_1139">
            <a:extLst>
              <a:ext uri="{FF2B5EF4-FFF2-40B4-BE49-F238E27FC236}">
                <a16:creationId xmlns:a16="http://schemas.microsoft.com/office/drawing/2014/main" id="{63AC1DB8-5AB6-06FB-6FE5-AEA878F4D562}"/>
              </a:ext>
            </a:extLst>
          </p:cNvPr>
          <p:cNvSpPr txBox="1"/>
          <p:nvPr/>
        </p:nvSpPr>
        <p:spPr>
          <a:xfrm>
            <a:off x="6905920" y="3672638"/>
            <a:ext cx="2499939" cy="92785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Relationship between Agile and DevOps</a:t>
            </a:r>
            <a:endParaRPr lang="en-IN" sz="2200" b="1" i="0" u="none" strike="noStrike" cap="none" dirty="0">
              <a:solidFill>
                <a:srgbClr val="3F3F3F"/>
              </a:solidFill>
              <a:latin typeface="Open Sans"/>
              <a:ea typeface="Open Sans"/>
              <a:cs typeface="Open Sans"/>
              <a:sym typeface="Open Sans"/>
            </a:endParaRPr>
          </a:p>
        </p:txBody>
      </p:sp>
    </p:spTree>
    <p:custDataLst>
      <p:tags r:id="rId1"/>
    </p:custDataLst>
    <p:extLst>
      <p:ext uri="{BB962C8B-B14F-4D97-AF65-F5344CB8AC3E}">
        <p14:creationId xmlns:p14="http://schemas.microsoft.com/office/powerpoint/2010/main" val="3741164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371850"/>
            <a:ext cx="7315200" cy="3214534"/>
          </a:xfrm>
        </p:spPr>
        <p:txBody>
          <a:bodyPr/>
          <a:lstStyle/>
          <a:p>
            <a:r>
              <a:rPr lang="en-US" dirty="0"/>
              <a:t>By emphasizing strict development timelines</a:t>
            </a:r>
          </a:p>
          <a:p>
            <a:r>
              <a:rPr lang="en-US" dirty="0"/>
              <a:t>By promoting collaboration between development and operations teams</a:t>
            </a:r>
          </a:p>
          <a:p>
            <a:r>
              <a:rPr lang="en-US" dirty="0"/>
              <a:t>By discouraging automation in the development process</a:t>
            </a:r>
          </a:p>
          <a:p>
            <a:r>
              <a:rPr lang="en-US" dirty="0"/>
              <a:t>By following a waterfall approach to software development</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190249"/>
            <a:ext cx="7315200" cy="604049"/>
          </a:xfrm>
        </p:spPr>
        <p:txBody>
          <a:bodyPr tIns="108000" bIns="108000">
            <a:noAutofit/>
          </a:bodyPr>
          <a:lstStyle/>
          <a:p>
            <a:r>
              <a:rPr lang="en-US" dirty="0"/>
              <a:t>As a developer, how do you see the integration of DevOps practices with Agile methodologies benefiting your project?</a:t>
            </a:r>
          </a:p>
        </p:txBody>
      </p:sp>
    </p:spTree>
    <p:custDataLst>
      <p:tags r:id="rId1"/>
    </p:custDataLst>
    <p:extLst>
      <p:ext uri="{BB962C8B-B14F-4D97-AF65-F5344CB8AC3E}">
        <p14:creationId xmlns:p14="http://schemas.microsoft.com/office/powerpoint/2010/main" val="1331790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DevOps: Architecture, Lifecycle, and Essential Tools</a:t>
            </a:r>
          </a:p>
        </p:txBody>
      </p:sp>
    </p:spTree>
    <p:custDataLst>
      <p:tags r:id="rId1"/>
    </p:custDataLst>
    <p:extLst>
      <p:ext uri="{BB962C8B-B14F-4D97-AF65-F5344CB8AC3E}">
        <p14:creationId xmlns:p14="http://schemas.microsoft.com/office/powerpoint/2010/main" val="3090746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842000" y="816324"/>
            <a:ext cx="45831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3" name="Google Shape;892;gca1573042c_0_1337">
            <a:extLst>
              <a:ext uri="{FF2B5EF4-FFF2-40B4-BE49-F238E27FC236}">
                <a16:creationId xmlns:a16="http://schemas.microsoft.com/office/drawing/2014/main" id="{B60E5D26-3210-A044-45A0-EEBC96C91200}"/>
              </a:ext>
            </a:extLst>
          </p:cNvPr>
          <p:cNvGrpSpPr/>
          <p:nvPr/>
        </p:nvGrpSpPr>
        <p:grpSpPr>
          <a:xfrm>
            <a:off x="3948963" y="2767902"/>
            <a:ext cx="8329146" cy="5020960"/>
            <a:chOff x="1738202" y="349127"/>
            <a:chExt cx="13021364" cy="7911772"/>
          </a:xfrm>
        </p:grpSpPr>
        <p:sp>
          <p:nvSpPr>
            <p:cNvPr id="29" name="Google Shape;894;gca1573042c_0_1337">
              <a:extLst>
                <a:ext uri="{FF2B5EF4-FFF2-40B4-BE49-F238E27FC236}">
                  <a16:creationId xmlns:a16="http://schemas.microsoft.com/office/drawing/2014/main" id="{B4EFBF18-0CD7-04E7-0B71-81B3034DE5AD}"/>
                </a:ext>
              </a:extLst>
            </p:cNvPr>
            <p:cNvSpPr/>
            <p:nvPr/>
          </p:nvSpPr>
          <p:spPr>
            <a:xfrm>
              <a:off x="7242813" y="1721538"/>
              <a:ext cx="1972800" cy="19587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897;gca1573042c_0_1337">
              <a:extLst>
                <a:ext uri="{FF2B5EF4-FFF2-40B4-BE49-F238E27FC236}">
                  <a16:creationId xmlns:a16="http://schemas.microsoft.com/office/drawing/2014/main" id="{D049E8F2-EB95-88D9-23C1-FBEA143ADED2}"/>
                </a:ext>
              </a:extLst>
            </p:cNvPr>
            <p:cNvSpPr/>
            <p:nvPr/>
          </p:nvSpPr>
          <p:spPr>
            <a:xfrm>
              <a:off x="8850025" y="6250812"/>
              <a:ext cx="1972800" cy="1958700"/>
            </a:xfrm>
            <a:prstGeom prst="ellipse">
              <a:avLst/>
            </a:prstGeom>
            <a:solidFill>
              <a:srgbClr val="9C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900;gca1573042c_0_1337">
              <a:extLst>
                <a:ext uri="{FF2B5EF4-FFF2-40B4-BE49-F238E27FC236}">
                  <a16:creationId xmlns:a16="http://schemas.microsoft.com/office/drawing/2014/main" id="{CF571D2E-6D58-317A-BEDB-D5F668B5198A}"/>
                </a:ext>
              </a:extLst>
            </p:cNvPr>
            <p:cNvSpPr/>
            <p:nvPr/>
          </p:nvSpPr>
          <p:spPr>
            <a:xfrm>
              <a:off x="5635625" y="6250812"/>
              <a:ext cx="1972800" cy="1958700"/>
            </a:xfrm>
            <a:prstGeom prst="ellipse">
              <a:avLst/>
            </a:prstGeom>
            <a:solidFill>
              <a:srgbClr val="F7C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903;gca1573042c_0_1337">
              <a:extLst>
                <a:ext uri="{FF2B5EF4-FFF2-40B4-BE49-F238E27FC236}">
                  <a16:creationId xmlns:a16="http://schemas.microsoft.com/office/drawing/2014/main" id="{41AAB6AE-9BEB-D08E-A438-8977790D2EC7}"/>
                </a:ext>
              </a:extLst>
            </p:cNvPr>
            <p:cNvSpPr/>
            <p:nvPr/>
          </p:nvSpPr>
          <p:spPr>
            <a:xfrm>
              <a:off x="4653774" y="3429488"/>
              <a:ext cx="1972800" cy="1958700"/>
            </a:xfrm>
            <a:prstGeom prst="ellipse">
              <a:avLst/>
            </a:prstGeom>
            <a:solidFill>
              <a:srgbClr val="E3D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05;gca1573042c_0_1337">
              <a:extLst>
                <a:ext uri="{FF2B5EF4-FFF2-40B4-BE49-F238E27FC236}">
                  <a16:creationId xmlns:a16="http://schemas.microsoft.com/office/drawing/2014/main" id="{E249B649-11D4-EBA8-4C9E-E719DE04003C}"/>
                </a:ext>
              </a:extLst>
            </p:cNvPr>
            <p:cNvSpPr/>
            <p:nvPr/>
          </p:nvSpPr>
          <p:spPr>
            <a:xfrm rot="1923985">
              <a:off x="9516294" y="2747971"/>
              <a:ext cx="716517" cy="665160"/>
            </a:xfrm>
            <a:prstGeom prst="rightArrow">
              <a:avLst>
                <a:gd name="adj1" fmla="val 50000"/>
                <a:gd name="adj2" fmla="val 50000"/>
              </a:avLst>
            </a:prstGeom>
            <a:solidFill>
              <a:srgbClr val="9D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06;gca1573042c_0_1337">
              <a:extLst>
                <a:ext uri="{FF2B5EF4-FFF2-40B4-BE49-F238E27FC236}">
                  <a16:creationId xmlns:a16="http://schemas.microsoft.com/office/drawing/2014/main" id="{2287E29B-2FB3-A4DE-74D1-25439EA563BE}"/>
                </a:ext>
              </a:extLst>
            </p:cNvPr>
            <p:cNvSpPr/>
            <p:nvPr/>
          </p:nvSpPr>
          <p:spPr>
            <a:xfrm rot="7265651">
              <a:off x="9887183" y="5540485"/>
              <a:ext cx="745866" cy="665245"/>
            </a:xfrm>
            <a:prstGeom prst="rightArrow">
              <a:avLst>
                <a:gd name="adj1" fmla="val 50000"/>
                <a:gd name="adj2" fmla="val 50000"/>
              </a:avLst>
            </a:pr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907;gca1573042c_0_1337">
              <a:extLst>
                <a:ext uri="{FF2B5EF4-FFF2-40B4-BE49-F238E27FC236}">
                  <a16:creationId xmlns:a16="http://schemas.microsoft.com/office/drawing/2014/main" id="{CEE11F04-A51F-58B7-ED5C-9AD1AAAEE1D6}"/>
                </a:ext>
              </a:extLst>
            </p:cNvPr>
            <p:cNvSpPr/>
            <p:nvPr/>
          </p:nvSpPr>
          <p:spPr>
            <a:xfrm rot="-7042346">
              <a:off x="5637840" y="5523755"/>
              <a:ext cx="723619" cy="665392"/>
            </a:xfrm>
            <a:prstGeom prst="rightArrow">
              <a:avLst>
                <a:gd name="adj1" fmla="val 50000"/>
                <a:gd name="adj2" fmla="val 50000"/>
              </a:avLst>
            </a:prstGeom>
            <a:solidFill>
              <a:srgbClr val="F7C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08;gca1573042c_0_1337">
              <a:extLst>
                <a:ext uri="{FF2B5EF4-FFF2-40B4-BE49-F238E27FC236}">
                  <a16:creationId xmlns:a16="http://schemas.microsoft.com/office/drawing/2014/main" id="{A214ED39-A0C5-7ECB-24F7-3DBF9AC3EBF2}"/>
                </a:ext>
              </a:extLst>
            </p:cNvPr>
            <p:cNvSpPr/>
            <p:nvPr/>
          </p:nvSpPr>
          <p:spPr>
            <a:xfrm rot="-2273145">
              <a:off x="6411802" y="2748039"/>
              <a:ext cx="700550" cy="665029"/>
            </a:xfrm>
            <a:prstGeom prst="rightArrow">
              <a:avLst>
                <a:gd name="adj1" fmla="val 50000"/>
                <a:gd name="adj2" fmla="val 50000"/>
              </a:avLst>
            </a:prstGeom>
            <a:solidFill>
              <a:srgbClr val="E3D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909;gca1573042c_0_1337">
              <a:extLst>
                <a:ext uri="{FF2B5EF4-FFF2-40B4-BE49-F238E27FC236}">
                  <a16:creationId xmlns:a16="http://schemas.microsoft.com/office/drawing/2014/main" id="{49D8A144-7B97-A36F-28AC-0D82FF2790D1}"/>
                </a:ext>
              </a:extLst>
            </p:cNvPr>
            <p:cNvSpPr/>
            <p:nvPr/>
          </p:nvSpPr>
          <p:spPr>
            <a:xfrm rot="10800000">
              <a:off x="7850625" y="6897625"/>
              <a:ext cx="757200" cy="665100"/>
            </a:xfrm>
            <a:prstGeom prst="rightArrow">
              <a:avLst>
                <a:gd name="adj1" fmla="val 50000"/>
                <a:gd name="adj2" fmla="val 50000"/>
              </a:avLst>
            </a:prstGeom>
            <a:solidFill>
              <a:srgbClr val="9C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 name="Google Shape;910;gca1573042c_0_1337">
              <a:extLst>
                <a:ext uri="{FF2B5EF4-FFF2-40B4-BE49-F238E27FC236}">
                  <a16:creationId xmlns:a16="http://schemas.microsoft.com/office/drawing/2014/main" id="{1570C9FD-71D2-940F-AFAD-94DB6C0616F8}"/>
                </a:ext>
              </a:extLst>
            </p:cNvPr>
            <p:cNvGrpSpPr/>
            <p:nvPr/>
          </p:nvGrpSpPr>
          <p:grpSpPr>
            <a:xfrm>
              <a:off x="9629425" y="3429488"/>
              <a:ext cx="1972800" cy="1958700"/>
              <a:chOff x="9887875" y="3002538"/>
              <a:chExt cx="1972800" cy="1958700"/>
            </a:xfrm>
          </p:grpSpPr>
          <p:sp>
            <p:nvSpPr>
              <p:cNvPr id="20" name="Google Shape;911;gca1573042c_0_1337">
                <a:extLst>
                  <a:ext uri="{FF2B5EF4-FFF2-40B4-BE49-F238E27FC236}">
                    <a16:creationId xmlns:a16="http://schemas.microsoft.com/office/drawing/2014/main" id="{F3A8B5E8-E0EA-72E1-D56D-5E5B531CF7B3}"/>
                  </a:ext>
                </a:extLst>
              </p:cNvPr>
              <p:cNvSpPr/>
              <p:nvPr/>
            </p:nvSpPr>
            <p:spPr>
              <a:xfrm>
                <a:off x="9887875" y="3002538"/>
                <a:ext cx="1972800" cy="1958700"/>
              </a:xfrm>
              <a:prstGeom prst="ellipse">
                <a:avLst/>
              </a:pr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912;gca1573042c_0_1337">
                <a:extLst>
                  <a:ext uri="{FF2B5EF4-FFF2-40B4-BE49-F238E27FC236}">
                    <a16:creationId xmlns:a16="http://schemas.microsoft.com/office/drawing/2014/main" id="{66D5DC5C-CBB4-DE08-BE52-7B3965F79035}"/>
                  </a:ext>
                </a:extLst>
              </p:cNvPr>
              <p:cNvPicPr preferRelativeResize="0"/>
              <p:nvPr/>
            </p:nvPicPr>
            <p:blipFill>
              <a:blip r:embed="rId4">
                <a:alphaModFix/>
              </a:blip>
              <a:stretch>
                <a:fillRect/>
              </a:stretch>
            </p:blipFill>
            <p:spPr>
              <a:xfrm>
                <a:off x="10375300" y="3583650"/>
                <a:ext cx="1150350" cy="834925"/>
              </a:xfrm>
              <a:prstGeom prst="rect">
                <a:avLst/>
              </a:prstGeom>
              <a:noFill/>
              <a:ln>
                <a:noFill/>
              </a:ln>
            </p:spPr>
          </p:pic>
        </p:grpSp>
        <p:sp>
          <p:nvSpPr>
            <p:cNvPr id="15" name="Google Shape;913;gca1573042c_0_1337">
              <a:extLst>
                <a:ext uri="{FF2B5EF4-FFF2-40B4-BE49-F238E27FC236}">
                  <a16:creationId xmlns:a16="http://schemas.microsoft.com/office/drawing/2014/main" id="{418D0CC9-7745-96B8-C9F6-81865A5B2C19}"/>
                </a:ext>
              </a:extLst>
            </p:cNvPr>
            <p:cNvSpPr txBox="1"/>
            <p:nvPr/>
          </p:nvSpPr>
          <p:spPr>
            <a:xfrm>
              <a:off x="6722603" y="349127"/>
              <a:ext cx="3102766" cy="105332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development</a:t>
              </a:r>
              <a:endParaRPr sz="2200" dirty="0">
                <a:solidFill>
                  <a:srgbClr val="3F3F3F"/>
                </a:solidFill>
                <a:latin typeface="Open Sans"/>
                <a:ea typeface="Open Sans"/>
                <a:cs typeface="Open Sans"/>
                <a:sym typeface="Open Sans"/>
              </a:endParaRPr>
            </a:p>
          </p:txBody>
        </p:sp>
        <p:sp>
          <p:nvSpPr>
            <p:cNvPr id="16" name="Google Shape;914;gca1573042c_0_1337">
              <a:extLst>
                <a:ext uri="{FF2B5EF4-FFF2-40B4-BE49-F238E27FC236}">
                  <a16:creationId xmlns:a16="http://schemas.microsoft.com/office/drawing/2014/main" id="{36A4974F-BF64-4567-D816-78C7D85C0A51}"/>
                </a:ext>
              </a:extLst>
            </p:cNvPr>
            <p:cNvSpPr txBox="1"/>
            <p:nvPr/>
          </p:nvSpPr>
          <p:spPr>
            <a:xfrm>
              <a:off x="11756715" y="3749115"/>
              <a:ext cx="3002851" cy="135789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testing</a:t>
              </a:r>
              <a:endParaRPr sz="2200" dirty="0">
                <a:solidFill>
                  <a:srgbClr val="3F3F3F"/>
                </a:solidFill>
                <a:latin typeface="Open Sans"/>
                <a:ea typeface="Open Sans"/>
                <a:cs typeface="Open Sans"/>
                <a:sym typeface="Open Sans"/>
              </a:endParaRPr>
            </a:p>
          </p:txBody>
        </p:sp>
        <p:sp>
          <p:nvSpPr>
            <p:cNvPr id="17" name="Google Shape;915;gca1573042c_0_1337">
              <a:extLst>
                <a:ext uri="{FF2B5EF4-FFF2-40B4-BE49-F238E27FC236}">
                  <a16:creationId xmlns:a16="http://schemas.microsoft.com/office/drawing/2014/main" id="{4B84910D-1DC1-607A-A1F8-E09B300FB91A}"/>
                </a:ext>
              </a:extLst>
            </p:cNvPr>
            <p:cNvSpPr txBox="1"/>
            <p:nvPr/>
          </p:nvSpPr>
          <p:spPr>
            <a:xfrm>
              <a:off x="11065025" y="6903007"/>
              <a:ext cx="3002851" cy="135789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integration</a:t>
              </a:r>
              <a:endParaRPr sz="2200" dirty="0">
                <a:solidFill>
                  <a:srgbClr val="3F3F3F"/>
                </a:solidFill>
                <a:latin typeface="Open Sans"/>
                <a:ea typeface="Open Sans"/>
                <a:cs typeface="Open Sans"/>
                <a:sym typeface="Open Sans"/>
              </a:endParaRPr>
            </a:p>
          </p:txBody>
        </p:sp>
        <p:sp>
          <p:nvSpPr>
            <p:cNvPr id="18" name="Google Shape;916;gca1573042c_0_1337">
              <a:extLst>
                <a:ext uri="{FF2B5EF4-FFF2-40B4-BE49-F238E27FC236}">
                  <a16:creationId xmlns:a16="http://schemas.microsoft.com/office/drawing/2014/main" id="{735A28B6-54E7-26C8-D603-D1BA9185945D}"/>
                </a:ext>
              </a:extLst>
            </p:cNvPr>
            <p:cNvSpPr txBox="1"/>
            <p:nvPr/>
          </p:nvSpPr>
          <p:spPr>
            <a:xfrm>
              <a:off x="1991718" y="6903007"/>
              <a:ext cx="3842884" cy="135789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deployment</a:t>
              </a:r>
              <a:endParaRPr sz="2200" dirty="0">
                <a:solidFill>
                  <a:srgbClr val="3F3F3F"/>
                </a:solidFill>
                <a:latin typeface="Open Sans"/>
                <a:ea typeface="Open Sans"/>
                <a:cs typeface="Open Sans"/>
                <a:sym typeface="Open Sans"/>
              </a:endParaRPr>
            </a:p>
          </p:txBody>
        </p:sp>
        <p:sp>
          <p:nvSpPr>
            <p:cNvPr id="19" name="Google Shape;917;gca1573042c_0_1337">
              <a:extLst>
                <a:ext uri="{FF2B5EF4-FFF2-40B4-BE49-F238E27FC236}">
                  <a16:creationId xmlns:a16="http://schemas.microsoft.com/office/drawing/2014/main" id="{35E2054B-09DF-9833-EFDC-C61CC4EBD930}"/>
                </a:ext>
              </a:extLst>
            </p:cNvPr>
            <p:cNvSpPr txBox="1"/>
            <p:nvPr/>
          </p:nvSpPr>
          <p:spPr>
            <a:xfrm>
              <a:off x="1738202" y="3781700"/>
              <a:ext cx="2708666" cy="1053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monitoring</a:t>
              </a:r>
              <a:endParaRPr sz="2200" dirty="0">
                <a:solidFill>
                  <a:srgbClr val="3F3F3F"/>
                </a:solidFill>
                <a:latin typeface="Open Sans"/>
                <a:ea typeface="Open Sans"/>
                <a:cs typeface="Open Sans"/>
                <a:sym typeface="Open Sans"/>
              </a:endParaRPr>
            </a:p>
          </p:txBody>
        </p:sp>
      </p:grpSp>
      <p:sp>
        <p:nvSpPr>
          <p:cNvPr id="2" name="Google Shape;789;gca1573042c_0_856">
            <a:extLst>
              <a:ext uri="{FF2B5EF4-FFF2-40B4-BE49-F238E27FC236}">
                <a16:creationId xmlns:a16="http://schemas.microsoft.com/office/drawing/2014/main" id="{16089BBA-B318-281D-64DE-FB27873B9339}"/>
              </a:ext>
            </a:extLst>
          </p:cNvPr>
          <p:cNvSpPr/>
          <p:nvPr/>
        </p:nvSpPr>
        <p:spPr>
          <a:xfrm>
            <a:off x="1971100" y="1370775"/>
            <a:ext cx="12313800" cy="1036500"/>
          </a:xfrm>
          <a:prstGeom prst="roundRect">
            <a:avLst>
              <a:gd name="adj" fmla="val 16667"/>
            </a:avLst>
          </a:prstGeom>
          <a:solidFill>
            <a:schemeClr val="accent1">
              <a:lumMod val="20000"/>
              <a:lumOff val="80000"/>
            </a:schemeClr>
          </a:solid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dirty="0">
                <a:solidFill>
                  <a:schemeClr val="tx1">
                    <a:lumMod val="75000"/>
                    <a:lumOff val="25000"/>
                  </a:schemeClr>
                </a:solidFill>
              </a:rPr>
              <a:t>The following architecture of DevOps depicts a flow of the execution for developing a software and managing large distributed applications efficiently:</a:t>
            </a:r>
            <a:endParaRPr lang="en-IN" sz="2200" dirty="0">
              <a:solidFill>
                <a:schemeClr val="tx1">
                  <a:lumMod val="75000"/>
                  <a:lumOff val="25000"/>
                </a:schemeClr>
              </a:solidFill>
            </a:endParaRPr>
          </a:p>
        </p:txBody>
      </p:sp>
      <p:pic>
        <p:nvPicPr>
          <p:cNvPr id="32" name="Picture 31" descr="A black background with a black square&#10;&#10;Description automatically generated with medium confidence">
            <a:extLst>
              <a:ext uri="{FF2B5EF4-FFF2-40B4-BE49-F238E27FC236}">
                <a16:creationId xmlns:a16="http://schemas.microsoft.com/office/drawing/2014/main" id="{84ADBFC7-6AD5-833A-B4E3-0452CF9697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4100" y="6735376"/>
            <a:ext cx="861744" cy="861744"/>
          </a:xfrm>
          <a:prstGeom prst="rect">
            <a:avLst/>
          </a:prstGeom>
        </p:spPr>
      </p:pic>
      <p:pic>
        <p:nvPicPr>
          <p:cNvPr id="34" name="Picture 33" descr="A black background with a black square&#10;&#10;Description automatically generated with medium confidence">
            <a:extLst>
              <a:ext uri="{FF2B5EF4-FFF2-40B4-BE49-F238E27FC236}">
                <a16:creationId xmlns:a16="http://schemas.microsoft.com/office/drawing/2014/main" id="{538C6571-B068-34FB-E44D-446B45E2CC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9039" y="6716634"/>
            <a:ext cx="816580" cy="816580"/>
          </a:xfrm>
          <a:prstGeom prst="rect">
            <a:avLst/>
          </a:prstGeom>
        </p:spPr>
      </p:pic>
      <p:pic>
        <p:nvPicPr>
          <p:cNvPr id="36" name="Picture 35" descr="A black background with a black square&#10;&#10;Description automatically generated with medium confidence">
            <a:extLst>
              <a:ext uri="{FF2B5EF4-FFF2-40B4-BE49-F238E27FC236}">
                <a16:creationId xmlns:a16="http://schemas.microsoft.com/office/drawing/2014/main" id="{F5696AAF-9C9C-4E3F-E910-4BCE7CF469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5618" y="3886358"/>
            <a:ext cx="724763" cy="7247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8FB9AD9C-FF27-B63C-71D2-7695FC2624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831" y="4957787"/>
            <a:ext cx="766912" cy="766912"/>
          </a:xfrm>
          <a:prstGeom prst="rect">
            <a:avLst/>
          </a:prstGeom>
        </p:spPr>
      </p:pic>
    </p:spTree>
    <p:custDataLst>
      <p:tags r:id="rId1"/>
    </p:custDataLst>
    <p:extLst>
      <p:ext uri="{BB962C8B-B14F-4D97-AF65-F5344CB8AC3E}">
        <p14:creationId xmlns:p14="http://schemas.microsoft.com/office/powerpoint/2010/main" val="3882709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842000" y="816324"/>
            <a:ext cx="45831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40" name="Group 39">
            <a:extLst>
              <a:ext uri="{FF2B5EF4-FFF2-40B4-BE49-F238E27FC236}">
                <a16:creationId xmlns:a16="http://schemas.microsoft.com/office/drawing/2014/main" id="{BFD730B1-83A3-2576-2338-36B302A9F6B0}"/>
              </a:ext>
            </a:extLst>
          </p:cNvPr>
          <p:cNvGrpSpPr/>
          <p:nvPr/>
        </p:nvGrpSpPr>
        <p:grpSpPr>
          <a:xfrm>
            <a:off x="3029106" y="1964103"/>
            <a:ext cx="10222835" cy="6356735"/>
            <a:chOff x="2781967" y="2384236"/>
            <a:chExt cx="10222835" cy="6356735"/>
          </a:xfrm>
        </p:grpSpPr>
        <p:grpSp>
          <p:nvGrpSpPr>
            <p:cNvPr id="35" name="Group 34">
              <a:extLst>
                <a:ext uri="{FF2B5EF4-FFF2-40B4-BE49-F238E27FC236}">
                  <a16:creationId xmlns:a16="http://schemas.microsoft.com/office/drawing/2014/main" id="{1A210841-0A46-083A-F42A-1A26C57342D8}"/>
                </a:ext>
              </a:extLst>
            </p:cNvPr>
            <p:cNvGrpSpPr/>
            <p:nvPr/>
          </p:nvGrpSpPr>
          <p:grpSpPr>
            <a:xfrm>
              <a:off x="2807843" y="4543490"/>
              <a:ext cx="10196959" cy="1870280"/>
              <a:chOff x="2807843" y="4889484"/>
              <a:chExt cx="10196959" cy="1870280"/>
            </a:xfrm>
          </p:grpSpPr>
          <p:sp>
            <p:nvSpPr>
              <p:cNvPr id="32" name="Rectangle 31">
                <a:extLst>
                  <a:ext uri="{FF2B5EF4-FFF2-40B4-BE49-F238E27FC236}">
                    <a16:creationId xmlns:a16="http://schemas.microsoft.com/office/drawing/2014/main" id="{F5263CFF-2D51-72E5-3E00-A7A45AB84E2E}"/>
                  </a:ext>
                </a:extLst>
              </p:cNvPr>
              <p:cNvSpPr/>
              <p:nvPr/>
            </p:nvSpPr>
            <p:spPr>
              <a:xfrm>
                <a:off x="2807843" y="5429484"/>
                <a:ext cx="10196959" cy="1330280"/>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Automat</a:t>
                </a:r>
                <a:r>
                  <a:rPr lang="en-US" sz="2200" dirty="0">
                    <a:solidFill>
                      <a:schemeClr val="tx1">
                        <a:lumMod val="75000"/>
                        <a:lumOff val="25000"/>
                      </a:schemeClr>
                    </a:solidFill>
                    <a:latin typeface="+mj-lt"/>
                  </a:rPr>
                  <a:t>e</a:t>
                </a:r>
                <a:r>
                  <a:rPr lang="en-US" sz="2200" b="0" i="0" dirty="0">
                    <a:solidFill>
                      <a:schemeClr val="tx1">
                        <a:lumMod val="75000"/>
                        <a:lumOff val="25000"/>
                      </a:schemeClr>
                    </a:solidFill>
                    <a:effectLst/>
                    <a:latin typeface="+mj-lt"/>
                  </a:rPr>
                  <a:t> testing of code changes to ensure quality and identify bugs early</a:t>
                </a:r>
              </a:p>
              <a:p>
                <a:pPr algn="l"/>
                <a:r>
                  <a:rPr lang="en-US" sz="2200" dirty="0">
                    <a:solidFill>
                      <a:schemeClr val="tx1">
                        <a:lumMod val="75000"/>
                        <a:lumOff val="25000"/>
                      </a:schemeClr>
                    </a:solidFill>
                    <a:latin typeface="+mj-lt"/>
                  </a:rPr>
                  <a:t>  in </a:t>
                </a:r>
                <a:r>
                  <a:rPr lang="en-US" sz="2200" b="0" i="0" dirty="0">
                    <a:solidFill>
                      <a:schemeClr val="tx1">
                        <a:lumMod val="75000"/>
                        <a:lumOff val="25000"/>
                      </a:schemeClr>
                    </a:solidFill>
                    <a:effectLst/>
                    <a:latin typeface="+mj-lt"/>
                  </a:rPr>
                  <a:t>the development process</a:t>
                </a:r>
              </a:p>
            </p:txBody>
          </p:sp>
          <p:sp>
            <p:nvSpPr>
              <p:cNvPr id="33" name="Round Same Side Corner Rectangle 8">
                <a:extLst>
                  <a:ext uri="{FF2B5EF4-FFF2-40B4-BE49-F238E27FC236}">
                    <a16:creationId xmlns:a16="http://schemas.microsoft.com/office/drawing/2014/main" id="{2D34B1E2-0CD4-F0D2-C146-5B7B8B9E32A4}"/>
                  </a:ext>
                </a:extLst>
              </p:cNvPr>
              <p:cNvSpPr/>
              <p:nvPr/>
            </p:nvSpPr>
            <p:spPr>
              <a:xfrm>
                <a:off x="2822964" y="4889484"/>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testing</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nvGrpSpPr>
            <p:cNvPr id="39" name="Group 38">
              <a:extLst>
                <a:ext uri="{FF2B5EF4-FFF2-40B4-BE49-F238E27FC236}">
                  <a16:creationId xmlns:a16="http://schemas.microsoft.com/office/drawing/2014/main" id="{A13128B9-8A24-ADCE-2A47-6055853C57E5}"/>
                </a:ext>
              </a:extLst>
            </p:cNvPr>
            <p:cNvGrpSpPr/>
            <p:nvPr/>
          </p:nvGrpSpPr>
          <p:grpSpPr>
            <a:xfrm>
              <a:off x="2807843" y="2384236"/>
              <a:ext cx="10196959" cy="1650206"/>
              <a:chOff x="2807843" y="2384236"/>
              <a:chExt cx="10196959" cy="1650206"/>
            </a:xfrm>
          </p:grpSpPr>
          <p:sp>
            <p:nvSpPr>
              <p:cNvPr id="31" name="Rounded Rectangle 4">
                <a:extLst>
                  <a:ext uri="{FF2B5EF4-FFF2-40B4-BE49-F238E27FC236}">
                    <a16:creationId xmlns:a16="http://schemas.microsoft.com/office/drawing/2014/main" id="{08BF28D7-F1A3-179A-8B59-4E12BDAD80F4}"/>
                  </a:ext>
                </a:extLst>
              </p:cNvPr>
              <p:cNvSpPr/>
              <p:nvPr/>
            </p:nvSpPr>
            <p:spPr>
              <a:xfrm>
                <a:off x="2807843" y="2931834"/>
                <a:ext cx="10196959" cy="1102608"/>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185738">
                  <a:buSzPct val="80000"/>
                </a:pPr>
                <a:r>
                  <a:rPr lang="en-US" sz="2200" b="0" i="0" dirty="0">
                    <a:solidFill>
                      <a:schemeClr val="tx1">
                        <a:lumMod val="75000"/>
                        <a:lumOff val="25000"/>
                      </a:schemeClr>
                    </a:solidFill>
                    <a:effectLst/>
                    <a:latin typeface="+mj-lt"/>
                  </a:rPr>
                  <a:t>Involve continuously coding and building new features or updates for software applications</a:t>
                </a:r>
                <a:endParaRPr lang="en-IN"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sp>
            <p:nvSpPr>
              <p:cNvPr id="34" name="Round Same Side Corner Rectangle 6">
                <a:extLst>
                  <a:ext uri="{FF2B5EF4-FFF2-40B4-BE49-F238E27FC236}">
                    <a16:creationId xmlns:a16="http://schemas.microsoft.com/office/drawing/2014/main" id="{051D9168-E33A-1759-2DE9-C255DD3BB211}"/>
                  </a:ext>
                </a:extLst>
              </p:cNvPr>
              <p:cNvSpPr/>
              <p:nvPr/>
            </p:nvSpPr>
            <p:spPr>
              <a:xfrm>
                <a:off x="2822964" y="2384236"/>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development</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nvGrpSpPr>
            <p:cNvPr id="36" name="Group 35">
              <a:extLst>
                <a:ext uri="{FF2B5EF4-FFF2-40B4-BE49-F238E27FC236}">
                  <a16:creationId xmlns:a16="http://schemas.microsoft.com/office/drawing/2014/main" id="{1CB91F7B-714C-CC1C-2669-63348D277255}"/>
                </a:ext>
              </a:extLst>
            </p:cNvPr>
            <p:cNvGrpSpPr/>
            <p:nvPr/>
          </p:nvGrpSpPr>
          <p:grpSpPr>
            <a:xfrm>
              <a:off x="2781967" y="6870691"/>
              <a:ext cx="10202238" cy="1870280"/>
              <a:chOff x="2802564" y="4889484"/>
              <a:chExt cx="10202238" cy="1870280"/>
            </a:xfrm>
          </p:grpSpPr>
          <p:sp>
            <p:nvSpPr>
              <p:cNvPr id="37" name="Rectangle 36">
                <a:extLst>
                  <a:ext uri="{FF2B5EF4-FFF2-40B4-BE49-F238E27FC236}">
                    <a16:creationId xmlns:a16="http://schemas.microsoft.com/office/drawing/2014/main" id="{E6E351F1-93EE-0A1B-7077-F37E04C2C272}"/>
                  </a:ext>
                </a:extLst>
              </p:cNvPr>
              <p:cNvSpPr/>
              <p:nvPr/>
            </p:nvSpPr>
            <p:spPr>
              <a:xfrm>
                <a:off x="2807843" y="5429484"/>
                <a:ext cx="10196959" cy="1330280"/>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Merge code changes into a shared repository and perform automated</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 builds and tests to detect integration issues</a:t>
                </a:r>
              </a:p>
            </p:txBody>
          </p:sp>
          <p:sp>
            <p:nvSpPr>
              <p:cNvPr id="38" name="Round Same Side Corner Rectangle 8">
                <a:extLst>
                  <a:ext uri="{FF2B5EF4-FFF2-40B4-BE49-F238E27FC236}">
                    <a16:creationId xmlns:a16="http://schemas.microsoft.com/office/drawing/2014/main" id="{3B488308-D863-0B6F-CA42-1AFA2C47A404}"/>
                  </a:ext>
                </a:extLst>
              </p:cNvPr>
              <p:cNvSpPr/>
              <p:nvPr/>
            </p:nvSpPr>
            <p:spPr>
              <a:xfrm>
                <a:off x="2802564" y="4889484"/>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integration</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spTree>
    <p:custDataLst>
      <p:tags r:id="rId1"/>
    </p:custDataLst>
    <p:extLst>
      <p:ext uri="{BB962C8B-B14F-4D97-AF65-F5344CB8AC3E}">
        <p14:creationId xmlns:p14="http://schemas.microsoft.com/office/powerpoint/2010/main" val="2534769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842000" y="816324"/>
            <a:ext cx="45831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40" name="Group 39">
            <a:extLst>
              <a:ext uri="{FF2B5EF4-FFF2-40B4-BE49-F238E27FC236}">
                <a16:creationId xmlns:a16="http://schemas.microsoft.com/office/drawing/2014/main" id="{BFD730B1-83A3-2576-2338-36B302A9F6B0}"/>
              </a:ext>
            </a:extLst>
          </p:cNvPr>
          <p:cNvGrpSpPr/>
          <p:nvPr/>
        </p:nvGrpSpPr>
        <p:grpSpPr>
          <a:xfrm>
            <a:off x="3054982" y="1964103"/>
            <a:ext cx="10196959" cy="4029534"/>
            <a:chOff x="2807843" y="2384236"/>
            <a:chExt cx="10196959" cy="4029534"/>
          </a:xfrm>
        </p:grpSpPr>
        <p:grpSp>
          <p:nvGrpSpPr>
            <p:cNvPr id="35" name="Group 34">
              <a:extLst>
                <a:ext uri="{FF2B5EF4-FFF2-40B4-BE49-F238E27FC236}">
                  <a16:creationId xmlns:a16="http://schemas.microsoft.com/office/drawing/2014/main" id="{1A210841-0A46-083A-F42A-1A26C57342D8}"/>
                </a:ext>
              </a:extLst>
            </p:cNvPr>
            <p:cNvGrpSpPr/>
            <p:nvPr/>
          </p:nvGrpSpPr>
          <p:grpSpPr>
            <a:xfrm>
              <a:off x="2807843" y="4543490"/>
              <a:ext cx="10196959" cy="1870280"/>
              <a:chOff x="2807843" y="4889484"/>
              <a:chExt cx="10196959" cy="1870280"/>
            </a:xfrm>
          </p:grpSpPr>
          <p:sp>
            <p:nvSpPr>
              <p:cNvPr id="32" name="Rectangle 31">
                <a:extLst>
                  <a:ext uri="{FF2B5EF4-FFF2-40B4-BE49-F238E27FC236}">
                    <a16:creationId xmlns:a16="http://schemas.microsoft.com/office/drawing/2014/main" id="{F5263CFF-2D51-72E5-3E00-A7A45AB84E2E}"/>
                  </a:ext>
                </a:extLst>
              </p:cNvPr>
              <p:cNvSpPr/>
              <p:nvPr/>
            </p:nvSpPr>
            <p:spPr>
              <a:xfrm>
                <a:off x="2807843" y="5429484"/>
                <a:ext cx="10196959" cy="1330280"/>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Monitor application performance and infrastructure in real time to detect</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issues, gather insights, and ensure system reliability and performance</a:t>
                </a:r>
              </a:p>
            </p:txBody>
          </p:sp>
          <p:sp>
            <p:nvSpPr>
              <p:cNvPr id="33" name="Round Same Side Corner Rectangle 8">
                <a:extLst>
                  <a:ext uri="{FF2B5EF4-FFF2-40B4-BE49-F238E27FC236}">
                    <a16:creationId xmlns:a16="http://schemas.microsoft.com/office/drawing/2014/main" id="{2D34B1E2-0CD4-F0D2-C146-5B7B8B9E32A4}"/>
                  </a:ext>
                </a:extLst>
              </p:cNvPr>
              <p:cNvSpPr/>
              <p:nvPr/>
            </p:nvSpPr>
            <p:spPr>
              <a:xfrm>
                <a:off x="2822964" y="4889484"/>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monitoring</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nvGrpSpPr>
            <p:cNvPr id="39" name="Group 38">
              <a:extLst>
                <a:ext uri="{FF2B5EF4-FFF2-40B4-BE49-F238E27FC236}">
                  <a16:creationId xmlns:a16="http://schemas.microsoft.com/office/drawing/2014/main" id="{A13128B9-8A24-ADCE-2A47-6055853C57E5}"/>
                </a:ext>
              </a:extLst>
            </p:cNvPr>
            <p:cNvGrpSpPr/>
            <p:nvPr/>
          </p:nvGrpSpPr>
          <p:grpSpPr>
            <a:xfrm>
              <a:off x="2807843" y="2384236"/>
              <a:ext cx="10196959" cy="1650206"/>
              <a:chOff x="2807843" y="2384236"/>
              <a:chExt cx="10196959" cy="1650206"/>
            </a:xfrm>
          </p:grpSpPr>
          <p:sp>
            <p:nvSpPr>
              <p:cNvPr id="31" name="Rounded Rectangle 4">
                <a:extLst>
                  <a:ext uri="{FF2B5EF4-FFF2-40B4-BE49-F238E27FC236}">
                    <a16:creationId xmlns:a16="http://schemas.microsoft.com/office/drawing/2014/main" id="{08BF28D7-F1A3-179A-8B59-4E12BDAD80F4}"/>
                  </a:ext>
                </a:extLst>
              </p:cNvPr>
              <p:cNvSpPr/>
              <p:nvPr/>
            </p:nvSpPr>
            <p:spPr>
              <a:xfrm>
                <a:off x="2807843" y="2931834"/>
                <a:ext cx="10196959" cy="1102608"/>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Deploy code changes automatically to testing or production environments</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 after passing through the build and test stages</a:t>
                </a:r>
              </a:p>
            </p:txBody>
          </p:sp>
          <p:sp>
            <p:nvSpPr>
              <p:cNvPr id="34" name="Round Same Side Corner Rectangle 6">
                <a:extLst>
                  <a:ext uri="{FF2B5EF4-FFF2-40B4-BE49-F238E27FC236}">
                    <a16:creationId xmlns:a16="http://schemas.microsoft.com/office/drawing/2014/main" id="{051D9168-E33A-1759-2DE9-C255DD3BB211}"/>
                  </a:ext>
                </a:extLst>
              </p:cNvPr>
              <p:cNvSpPr/>
              <p:nvPr/>
            </p:nvSpPr>
            <p:spPr>
              <a:xfrm>
                <a:off x="2822964" y="2384236"/>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deployment</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spTree>
    <p:custDataLst>
      <p:tags r:id="rId1"/>
    </p:custDataLst>
    <p:extLst>
      <p:ext uri="{BB962C8B-B14F-4D97-AF65-F5344CB8AC3E}">
        <p14:creationId xmlns:p14="http://schemas.microsoft.com/office/powerpoint/2010/main" val="2485427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5"/>
            <a:ext cx="9533671" cy="3926909"/>
          </a:xfrm>
        </p:spPr>
        <p:txBody>
          <a:bodyPr/>
          <a:lstStyle/>
          <a:p>
            <a:pPr lvl="0"/>
            <a:r>
              <a:rPr lang="en-US" dirty="0"/>
              <a:t>Apply DevOps concepts to improve collaboration between development and operations teams, enhancing software quality and deployment frequency</a:t>
            </a:r>
          </a:p>
          <a:p>
            <a:pPr lvl="0"/>
            <a:r>
              <a:rPr lang="en-US" dirty="0"/>
              <a:t>Comprehend how DevOps and Agile methodologies work together in software development to enhance project flexibility and speed up the product release cycles</a:t>
            </a:r>
          </a:p>
          <a:p>
            <a:pPr lvl="0"/>
            <a:r>
              <a:rPr lang="en-US" dirty="0"/>
              <a:t>Identify the key aspects of how to transition from traditional approach to DevOps for software development</a:t>
            </a:r>
          </a:p>
          <a:p>
            <a:pPr lvl="0"/>
            <a:r>
              <a:rPr lang="en-US" dirty="0"/>
              <a:t>Utilize DevSecOps approaches to build a secure CI/CD pipeline</a:t>
            </a:r>
          </a:p>
        </p:txBody>
      </p:sp>
    </p:spTree>
    <p:custDataLst>
      <p:tags r:id="rId1"/>
    </p:custDataLst>
    <p:extLst>
      <p:ext uri="{BB962C8B-B14F-4D97-AF65-F5344CB8AC3E}">
        <p14:creationId xmlns:p14="http://schemas.microsoft.com/office/powerpoint/2010/main" val="1109232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Lifecycle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261100" y="816324"/>
            <a:ext cx="373173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8" name="Google Shape;789;gca1573042c_0_856">
            <a:extLst>
              <a:ext uri="{FF2B5EF4-FFF2-40B4-BE49-F238E27FC236}">
                <a16:creationId xmlns:a16="http://schemas.microsoft.com/office/drawing/2014/main" id="{8B86E3CA-E1F8-346E-009C-E53C55450CAF}"/>
              </a:ext>
            </a:extLst>
          </p:cNvPr>
          <p:cNvSpPr/>
          <p:nvPr/>
        </p:nvSpPr>
        <p:spPr>
          <a:xfrm>
            <a:off x="1971100" y="13326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It</a:t>
            </a:r>
            <a:r>
              <a:rPr lang="en-US" sz="2200" b="0" i="0" u="none" strike="noStrike" cap="none" dirty="0">
                <a:solidFill>
                  <a:srgbClr val="3F3F3F"/>
                </a:solidFill>
                <a:latin typeface="Open Sans"/>
                <a:ea typeface="Open Sans"/>
                <a:cs typeface="Open Sans"/>
                <a:sym typeface="Open Sans"/>
              </a:rPr>
              <a:t> is a collaborative and iterative process, focusing on delivering software that meets the specific needs of businesses and their users through regular feedback.</a:t>
            </a:r>
          </a:p>
        </p:txBody>
      </p:sp>
      <p:pic>
        <p:nvPicPr>
          <p:cNvPr id="8" name="Picture 7" descr="A blue circular diagram with white text&#10;&#10;Description automatically generated">
            <a:extLst>
              <a:ext uri="{FF2B5EF4-FFF2-40B4-BE49-F238E27FC236}">
                <a16:creationId xmlns:a16="http://schemas.microsoft.com/office/drawing/2014/main" id="{770591E1-6DFF-887F-05CC-9767BC9D8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158" y="3057714"/>
            <a:ext cx="6047619" cy="3028571"/>
          </a:xfrm>
          <a:prstGeom prst="rect">
            <a:avLst/>
          </a:prstGeom>
        </p:spPr>
      </p:pic>
    </p:spTree>
    <p:custDataLst>
      <p:tags r:id="rId1"/>
    </p:custDataLst>
    <p:extLst>
      <p:ext uri="{BB962C8B-B14F-4D97-AF65-F5344CB8AC3E}">
        <p14:creationId xmlns:p14="http://schemas.microsoft.com/office/powerpoint/2010/main" val="3739552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Lifecycle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261100" y="816324"/>
            <a:ext cx="373173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8" name="Google Shape;789;gca1573042c_0_856">
            <a:extLst>
              <a:ext uri="{FF2B5EF4-FFF2-40B4-BE49-F238E27FC236}">
                <a16:creationId xmlns:a16="http://schemas.microsoft.com/office/drawing/2014/main" id="{8B86E3CA-E1F8-346E-009C-E53C55450CAF}"/>
              </a:ext>
            </a:extLst>
          </p:cNvPr>
          <p:cNvSpPr/>
          <p:nvPr/>
        </p:nvSpPr>
        <p:spPr>
          <a:xfrm>
            <a:off x="1971100" y="13326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Below are the phases of DevOps lifecycle:</a:t>
            </a:r>
            <a:endParaRPr lang="en-US" sz="2200" b="0" i="0" u="none" strike="noStrike" cap="none" dirty="0">
              <a:solidFill>
                <a:srgbClr val="3F3F3F"/>
              </a:solidFill>
              <a:latin typeface="Open Sans"/>
              <a:ea typeface="Open Sans"/>
              <a:cs typeface="Open Sans"/>
              <a:sym typeface="Open Sans"/>
            </a:endParaRPr>
          </a:p>
        </p:txBody>
      </p:sp>
      <p:grpSp>
        <p:nvGrpSpPr>
          <p:cNvPr id="70" name="Group 69">
            <a:extLst>
              <a:ext uri="{FF2B5EF4-FFF2-40B4-BE49-F238E27FC236}">
                <a16:creationId xmlns:a16="http://schemas.microsoft.com/office/drawing/2014/main" id="{F95EE1CC-DF1D-38D8-0A07-A60075087352}"/>
              </a:ext>
            </a:extLst>
          </p:cNvPr>
          <p:cNvGrpSpPr/>
          <p:nvPr/>
        </p:nvGrpSpPr>
        <p:grpSpPr>
          <a:xfrm>
            <a:off x="4631258" y="2892335"/>
            <a:ext cx="9520130" cy="1138084"/>
            <a:chOff x="2516042" y="2297061"/>
            <a:chExt cx="13016569" cy="1160634"/>
          </a:xfrm>
        </p:grpSpPr>
        <p:sp>
          <p:nvSpPr>
            <p:cNvPr id="83" name="Round Same Side Corner Rectangle 162">
              <a:extLst>
                <a:ext uri="{FF2B5EF4-FFF2-40B4-BE49-F238E27FC236}">
                  <a16:creationId xmlns:a16="http://schemas.microsoft.com/office/drawing/2014/main" id="{B20D0E34-3CB3-E21A-E06D-3164CB4BEB1B}"/>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4" name="Text Placeholder 5">
              <a:extLst>
                <a:ext uri="{FF2B5EF4-FFF2-40B4-BE49-F238E27FC236}">
                  <a16:creationId xmlns:a16="http://schemas.microsoft.com/office/drawing/2014/main" id="{EB88B358-11A7-0E90-42B2-D041004B9CC4}"/>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Define project goals, requirements, and timelines, and create a roadmap for development tasks</a:t>
              </a:r>
            </a:p>
          </p:txBody>
        </p:sp>
      </p:grpSp>
      <p:sp>
        <p:nvSpPr>
          <p:cNvPr id="71" name="Round Same Side Corner Rectangle 166">
            <a:extLst>
              <a:ext uri="{FF2B5EF4-FFF2-40B4-BE49-F238E27FC236}">
                <a16:creationId xmlns:a16="http://schemas.microsoft.com/office/drawing/2014/main" id="{2A17159B-6A15-74E9-ADCB-E001F50654FA}"/>
              </a:ext>
            </a:extLst>
          </p:cNvPr>
          <p:cNvSpPr/>
          <p:nvPr/>
        </p:nvSpPr>
        <p:spPr>
          <a:xfrm rot="16200000">
            <a:off x="2816399" y="2215560"/>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72" name="Round Same Side Corner Rectangle 188">
            <a:extLst>
              <a:ext uri="{FF2B5EF4-FFF2-40B4-BE49-F238E27FC236}">
                <a16:creationId xmlns:a16="http://schemas.microsoft.com/office/drawing/2014/main" id="{0AF58996-82E4-59A2-46A0-0F39CE6A2766}"/>
              </a:ext>
            </a:extLst>
          </p:cNvPr>
          <p:cNvSpPr/>
          <p:nvPr/>
        </p:nvSpPr>
        <p:spPr>
          <a:xfrm rot="16200000">
            <a:off x="2816399" y="3446128"/>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grpSp>
        <p:nvGrpSpPr>
          <p:cNvPr id="73" name="Group 72">
            <a:extLst>
              <a:ext uri="{FF2B5EF4-FFF2-40B4-BE49-F238E27FC236}">
                <a16:creationId xmlns:a16="http://schemas.microsoft.com/office/drawing/2014/main" id="{3EFC2E5B-2330-9728-604D-02CF64D81D27}"/>
              </a:ext>
            </a:extLst>
          </p:cNvPr>
          <p:cNvGrpSpPr/>
          <p:nvPr/>
        </p:nvGrpSpPr>
        <p:grpSpPr>
          <a:xfrm>
            <a:off x="4631258" y="4122904"/>
            <a:ext cx="9520130" cy="1138084"/>
            <a:chOff x="2516042" y="3602420"/>
            <a:chExt cx="13016569" cy="1160634"/>
          </a:xfrm>
        </p:grpSpPr>
        <p:sp>
          <p:nvSpPr>
            <p:cNvPr id="81" name="Round Same Side Corner Rectangle 199">
              <a:extLst>
                <a:ext uri="{FF2B5EF4-FFF2-40B4-BE49-F238E27FC236}">
                  <a16:creationId xmlns:a16="http://schemas.microsoft.com/office/drawing/2014/main" id="{D70B532C-055C-62F6-1BD8-FB13266C526B}"/>
                </a:ext>
              </a:extLst>
            </p:cNvPr>
            <p:cNvSpPr/>
            <p:nvPr/>
          </p:nvSpPr>
          <p:spPr>
            <a:xfrm rot="5400000">
              <a:off x="8444010" y="-2325548"/>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2" name="Text Placeholder 5">
              <a:extLst>
                <a:ext uri="{FF2B5EF4-FFF2-40B4-BE49-F238E27FC236}">
                  <a16:creationId xmlns:a16="http://schemas.microsoft.com/office/drawing/2014/main" id="{5ED418EC-880F-D623-D762-5749CEF315E9}"/>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Write and collaborate on code using version control systems for managing changes and revisions</a:t>
              </a:r>
            </a:p>
          </p:txBody>
        </p:sp>
      </p:grpSp>
      <p:sp>
        <p:nvSpPr>
          <p:cNvPr id="79" name="Freeform 10">
            <a:extLst>
              <a:ext uri="{FF2B5EF4-FFF2-40B4-BE49-F238E27FC236}">
                <a16:creationId xmlns:a16="http://schemas.microsoft.com/office/drawing/2014/main" id="{62EB34DB-8795-B5A7-9A24-ED828BC473CF}"/>
              </a:ext>
            </a:extLst>
          </p:cNvPr>
          <p:cNvSpPr>
            <a:spLocks/>
          </p:cNvSpPr>
          <p:nvPr/>
        </p:nvSpPr>
        <p:spPr bwMode="auto">
          <a:xfrm>
            <a:off x="1792227" y="6188903"/>
            <a:ext cx="357746" cy="103517"/>
          </a:xfrm>
          <a:custGeom>
            <a:avLst/>
            <a:gdLst>
              <a:gd name="T0" fmla="*/ 163 w 163"/>
              <a:gd name="T1" fmla="*/ 0 h 64"/>
              <a:gd name="T2" fmla="*/ 141 w 163"/>
              <a:gd name="T3" fmla="*/ 2 h 64"/>
              <a:gd name="T4" fmla="*/ 56 w 163"/>
              <a:gd name="T5" fmla="*/ 20 h 64"/>
              <a:gd name="T6" fmla="*/ 18 w 163"/>
              <a:gd name="T7" fmla="*/ 40 h 64"/>
              <a:gd name="T8" fmla="*/ 0 w 163"/>
              <a:gd name="T9" fmla="*/ 64 h 64"/>
              <a:gd name="T10" fmla="*/ 0 w 163"/>
              <a:gd name="T11" fmla="*/ 0 h 64"/>
              <a:gd name="T12" fmla="*/ 163 w 1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3" h="64">
                <a:moveTo>
                  <a:pt x="163" y="0"/>
                </a:moveTo>
                <a:cubicBezTo>
                  <a:pt x="156" y="1"/>
                  <a:pt x="148" y="2"/>
                  <a:pt x="141" y="2"/>
                </a:cubicBezTo>
                <a:cubicBezTo>
                  <a:pt x="112" y="5"/>
                  <a:pt x="83" y="10"/>
                  <a:pt x="56" y="20"/>
                </a:cubicBezTo>
                <a:cubicBezTo>
                  <a:pt x="42" y="25"/>
                  <a:pt x="29" y="31"/>
                  <a:pt x="18" y="40"/>
                </a:cubicBezTo>
                <a:cubicBezTo>
                  <a:pt x="9" y="46"/>
                  <a:pt x="3" y="54"/>
                  <a:pt x="0" y="64"/>
                </a:cubicBezTo>
                <a:cubicBezTo>
                  <a:pt x="0" y="43"/>
                  <a:pt x="0" y="22"/>
                  <a:pt x="0" y="0"/>
                </a:cubicBezTo>
                <a:cubicBezTo>
                  <a:pt x="54" y="0"/>
                  <a:pt x="109" y="0"/>
                  <a:pt x="16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lumMod val="20000"/>
                  <a:lumOff val="80000"/>
                </a:schemeClr>
              </a:solidFill>
            </a:endParaRPr>
          </a:p>
        </p:txBody>
      </p:sp>
      <p:sp>
        <p:nvSpPr>
          <p:cNvPr id="86" name="TextBox 85">
            <a:extLst>
              <a:ext uri="{FF2B5EF4-FFF2-40B4-BE49-F238E27FC236}">
                <a16:creationId xmlns:a16="http://schemas.microsoft.com/office/drawing/2014/main" id="{8CA9CDC2-89EB-494A-7422-BF561603EC6C}"/>
              </a:ext>
            </a:extLst>
          </p:cNvPr>
          <p:cNvSpPr txBox="1"/>
          <p:nvPr/>
        </p:nvSpPr>
        <p:spPr>
          <a:xfrm>
            <a:off x="2960452" y="3324428"/>
            <a:ext cx="1260904" cy="430887"/>
          </a:xfrm>
          <a:prstGeom prst="rect">
            <a:avLst/>
          </a:prstGeom>
          <a:noFill/>
        </p:spPr>
        <p:txBody>
          <a:bodyPr wrap="square">
            <a:spAutoFit/>
          </a:bodyPr>
          <a:lstStyle/>
          <a:p>
            <a:r>
              <a:rPr lang="en-US" sz="2200" b="1" dirty="0">
                <a:solidFill>
                  <a:schemeClr val="tx1">
                    <a:lumMod val="75000"/>
                    <a:lumOff val="25000"/>
                  </a:schemeClr>
                </a:solidFill>
                <a:latin typeface="+mj-lt"/>
              </a:rPr>
              <a:t>1. Plan</a:t>
            </a:r>
            <a:endParaRPr lang="en-IN" sz="2200" b="1" dirty="0">
              <a:solidFill>
                <a:schemeClr val="tx1">
                  <a:lumMod val="75000"/>
                  <a:lumOff val="25000"/>
                </a:schemeClr>
              </a:solidFill>
              <a:latin typeface="+mj-lt"/>
            </a:endParaRPr>
          </a:p>
        </p:txBody>
      </p:sp>
      <p:sp>
        <p:nvSpPr>
          <p:cNvPr id="88" name="TextBox 87">
            <a:extLst>
              <a:ext uri="{FF2B5EF4-FFF2-40B4-BE49-F238E27FC236}">
                <a16:creationId xmlns:a16="http://schemas.microsoft.com/office/drawing/2014/main" id="{CD913660-AA2D-BBA2-47E8-47AAFC6EA1DB}"/>
              </a:ext>
            </a:extLst>
          </p:cNvPr>
          <p:cNvSpPr txBox="1"/>
          <p:nvPr/>
        </p:nvSpPr>
        <p:spPr>
          <a:xfrm>
            <a:off x="2895234" y="4551550"/>
            <a:ext cx="1260904" cy="430887"/>
          </a:xfrm>
          <a:prstGeom prst="rect">
            <a:avLst/>
          </a:prstGeom>
          <a:noFill/>
        </p:spPr>
        <p:txBody>
          <a:bodyPr wrap="square">
            <a:spAutoFit/>
          </a:bodyPr>
          <a:lstStyle/>
          <a:p>
            <a:r>
              <a:rPr lang="en-US" sz="2200" b="1" dirty="0">
                <a:solidFill>
                  <a:schemeClr val="tx1">
                    <a:lumMod val="75000"/>
                    <a:lumOff val="25000"/>
                  </a:schemeClr>
                </a:solidFill>
                <a:latin typeface="+mj-lt"/>
              </a:rPr>
              <a:t>2. Code</a:t>
            </a:r>
            <a:endParaRPr lang="en-IN" sz="2200" b="1" dirty="0">
              <a:solidFill>
                <a:schemeClr val="tx1">
                  <a:lumMod val="75000"/>
                  <a:lumOff val="25000"/>
                </a:schemeClr>
              </a:solidFill>
              <a:latin typeface="+mj-lt"/>
            </a:endParaRPr>
          </a:p>
        </p:txBody>
      </p:sp>
      <p:grpSp>
        <p:nvGrpSpPr>
          <p:cNvPr id="90" name="Group 89">
            <a:extLst>
              <a:ext uri="{FF2B5EF4-FFF2-40B4-BE49-F238E27FC236}">
                <a16:creationId xmlns:a16="http://schemas.microsoft.com/office/drawing/2014/main" id="{8DFCDCFB-E1FD-E73A-6099-86F913411FC1}"/>
              </a:ext>
            </a:extLst>
          </p:cNvPr>
          <p:cNvGrpSpPr/>
          <p:nvPr/>
        </p:nvGrpSpPr>
        <p:grpSpPr>
          <a:xfrm>
            <a:off x="2139625" y="5353471"/>
            <a:ext cx="12011763" cy="1138087"/>
            <a:chOff x="2139625" y="5353471"/>
            <a:chExt cx="12011763" cy="1138087"/>
          </a:xfrm>
        </p:grpSpPr>
        <p:sp>
          <p:nvSpPr>
            <p:cNvPr id="74" name="Round Same Side Corner Rectangle 191">
              <a:extLst>
                <a:ext uri="{FF2B5EF4-FFF2-40B4-BE49-F238E27FC236}">
                  <a16:creationId xmlns:a16="http://schemas.microsoft.com/office/drawing/2014/main" id="{B768259D-674A-B637-5825-9F53F2AAB8B4}"/>
                </a:ext>
              </a:extLst>
            </p:cNvPr>
            <p:cNvSpPr/>
            <p:nvPr/>
          </p:nvSpPr>
          <p:spPr>
            <a:xfrm rot="16200000">
              <a:off x="2816399" y="4676697"/>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6" name="Group 75">
              <a:extLst>
                <a:ext uri="{FF2B5EF4-FFF2-40B4-BE49-F238E27FC236}">
                  <a16:creationId xmlns:a16="http://schemas.microsoft.com/office/drawing/2014/main" id="{E32D7157-E064-1CA7-5C8C-751298EC80CF}"/>
                </a:ext>
              </a:extLst>
            </p:cNvPr>
            <p:cNvGrpSpPr/>
            <p:nvPr/>
          </p:nvGrpSpPr>
          <p:grpSpPr>
            <a:xfrm>
              <a:off x="4631258" y="5353474"/>
              <a:ext cx="9520130" cy="1138084"/>
              <a:chOff x="2516042" y="4806966"/>
              <a:chExt cx="13016569" cy="1160634"/>
            </a:xfrm>
          </p:grpSpPr>
          <p:sp>
            <p:nvSpPr>
              <p:cNvPr id="77" name="Round Same Side Corner Rectangle 200">
                <a:extLst>
                  <a:ext uri="{FF2B5EF4-FFF2-40B4-BE49-F238E27FC236}">
                    <a16:creationId xmlns:a16="http://schemas.microsoft.com/office/drawing/2014/main" id="{2AFF208E-0F47-98E4-88DD-832DD9E0FD14}"/>
                  </a:ext>
                </a:extLst>
              </p:cNvPr>
              <p:cNvSpPr/>
              <p:nvPr/>
            </p:nvSpPr>
            <p:spPr>
              <a:xfrm rot="5400000">
                <a:off x="8444010" y="-1121002"/>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8" name="Text Placeholder 5">
                <a:extLst>
                  <a:ext uri="{FF2B5EF4-FFF2-40B4-BE49-F238E27FC236}">
                    <a16:creationId xmlns:a16="http://schemas.microsoft.com/office/drawing/2014/main" id="{09D9BA71-A49F-57B4-AD26-31A7C828DF6D}"/>
                  </a:ext>
                </a:extLst>
              </p:cNvPr>
              <p:cNvSpPr txBox="1">
                <a:spLocks/>
              </p:cNvSpPr>
              <p:nvPr/>
            </p:nvSpPr>
            <p:spPr>
              <a:xfrm>
                <a:off x="2680677" y="4929776"/>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Compile, integrate, and automate the build process to create executable software artifacts</a:t>
                </a:r>
              </a:p>
            </p:txBody>
          </p:sp>
        </p:grpSp>
        <p:sp>
          <p:nvSpPr>
            <p:cNvPr id="89" name="TextBox 88">
              <a:extLst>
                <a:ext uri="{FF2B5EF4-FFF2-40B4-BE49-F238E27FC236}">
                  <a16:creationId xmlns:a16="http://schemas.microsoft.com/office/drawing/2014/main" id="{6334FD99-2478-54A5-2A75-3F9AC41D7EF6}"/>
                </a:ext>
              </a:extLst>
            </p:cNvPr>
            <p:cNvSpPr txBox="1"/>
            <p:nvPr/>
          </p:nvSpPr>
          <p:spPr>
            <a:xfrm>
              <a:off x="2898721" y="5748154"/>
              <a:ext cx="1260904" cy="430887"/>
            </a:xfrm>
            <a:prstGeom prst="rect">
              <a:avLst/>
            </a:prstGeom>
            <a:noFill/>
          </p:spPr>
          <p:txBody>
            <a:bodyPr wrap="square">
              <a:spAutoFit/>
            </a:bodyPr>
            <a:lstStyle/>
            <a:p>
              <a:r>
                <a:rPr lang="en-US" sz="2200" b="1" dirty="0">
                  <a:solidFill>
                    <a:schemeClr val="tx1">
                      <a:lumMod val="75000"/>
                      <a:lumOff val="25000"/>
                    </a:schemeClr>
                  </a:solidFill>
                  <a:latin typeface="+mj-lt"/>
                </a:rPr>
                <a:t>3. Build</a:t>
              </a:r>
              <a:endParaRPr lang="en-IN" sz="2200" b="1" dirty="0">
                <a:solidFill>
                  <a:schemeClr val="tx1">
                    <a:lumMod val="75000"/>
                    <a:lumOff val="25000"/>
                  </a:schemeClr>
                </a:solidFill>
                <a:latin typeface="+mj-lt"/>
              </a:endParaRPr>
            </a:p>
          </p:txBody>
        </p:sp>
      </p:grpSp>
      <p:grpSp>
        <p:nvGrpSpPr>
          <p:cNvPr id="91" name="Group 90">
            <a:extLst>
              <a:ext uri="{FF2B5EF4-FFF2-40B4-BE49-F238E27FC236}">
                <a16:creationId xmlns:a16="http://schemas.microsoft.com/office/drawing/2014/main" id="{D6A9AE5C-B496-1F23-3EB7-C246317283E6}"/>
              </a:ext>
            </a:extLst>
          </p:cNvPr>
          <p:cNvGrpSpPr/>
          <p:nvPr/>
        </p:nvGrpSpPr>
        <p:grpSpPr>
          <a:xfrm>
            <a:off x="2139625" y="6610771"/>
            <a:ext cx="12011763" cy="1138087"/>
            <a:chOff x="2139625" y="5353471"/>
            <a:chExt cx="12011763" cy="1138087"/>
          </a:xfrm>
        </p:grpSpPr>
        <p:sp>
          <p:nvSpPr>
            <p:cNvPr id="92" name="Round Same Side Corner Rectangle 191">
              <a:extLst>
                <a:ext uri="{FF2B5EF4-FFF2-40B4-BE49-F238E27FC236}">
                  <a16:creationId xmlns:a16="http://schemas.microsoft.com/office/drawing/2014/main" id="{3470F975-32B7-FC71-6252-5C3C83E7ABBD}"/>
                </a:ext>
              </a:extLst>
            </p:cNvPr>
            <p:cNvSpPr/>
            <p:nvPr/>
          </p:nvSpPr>
          <p:spPr>
            <a:xfrm rot="16200000">
              <a:off x="2816399" y="4676697"/>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a:extLst>
                <a:ext uri="{FF2B5EF4-FFF2-40B4-BE49-F238E27FC236}">
                  <a16:creationId xmlns:a16="http://schemas.microsoft.com/office/drawing/2014/main" id="{B70154EA-65F7-C425-BFF0-4E23BA49EE43}"/>
                </a:ext>
              </a:extLst>
            </p:cNvPr>
            <p:cNvGrpSpPr/>
            <p:nvPr/>
          </p:nvGrpSpPr>
          <p:grpSpPr>
            <a:xfrm>
              <a:off x="4631258" y="5353474"/>
              <a:ext cx="9520130" cy="1138084"/>
              <a:chOff x="2516042" y="4806966"/>
              <a:chExt cx="13016569" cy="1160634"/>
            </a:xfrm>
          </p:grpSpPr>
          <p:sp>
            <p:nvSpPr>
              <p:cNvPr id="95" name="Round Same Side Corner Rectangle 200">
                <a:extLst>
                  <a:ext uri="{FF2B5EF4-FFF2-40B4-BE49-F238E27FC236}">
                    <a16:creationId xmlns:a16="http://schemas.microsoft.com/office/drawing/2014/main" id="{BD8DD02E-66A6-908A-5597-0EDD3A257224}"/>
                  </a:ext>
                </a:extLst>
              </p:cNvPr>
              <p:cNvSpPr/>
              <p:nvPr/>
            </p:nvSpPr>
            <p:spPr>
              <a:xfrm rot="5400000">
                <a:off x="8444010" y="-1121002"/>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96" name="Text Placeholder 5">
                <a:extLst>
                  <a:ext uri="{FF2B5EF4-FFF2-40B4-BE49-F238E27FC236}">
                    <a16:creationId xmlns:a16="http://schemas.microsoft.com/office/drawing/2014/main" id="{A5B0563E-D2CD-9841-1472-5E9E437E978E}"/>
                  </a:ext>
                </a:extLst>
              </p:cNvPr>
              <p:cNvSpPr txBox="1">
                <a:spLocks/>
              </p:cNvSpPr>
              <p:nvPr/>
            </p:nvSpPr>
            <p:spPr>
              <a:xfrm>
                <a:off x="2680677" y="4910349"/>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Conduct automated and manual testing to validate software functionality, performance, and quality</a:t>
                </a:r>
              </a:p>
            </p:txBody>
          </p:sp>
        </p:grpSp>
        <p:sp>
          <p:nvSpPr>
            <p:cNvPr id="94" name="TextBox 93">
              <a:extLst>
                <a:ext uri="{FF2B5EF4-FFF2-40B4-BE49-F238E27FC236}">
                  <a16:creationId xmlns:a16="http://schemas.microsoft.com/office/drawing/2014/main" id="{90AD47C8-301C-1AF3-231D-9E79523EE528}"/>
                </a:ext>
              </a:extLst>
            </p:cNvPr>
            <p:cNvSpPr txBox="1"/>
            <p:nvPr/>
          </p:nvSpPr>
          <p:spPr>
            <a:xfrm>
              <a:off x="2957086" y="5740561"/>
              <a:ext cx="1260904" cy="430887"/>
            </a:xfrm>
            <a:prstGeom prst="rect">
              <a:avLst/>
            </a:prstGeom>
            <a:noFill/>
          </p:spPr>
          <p:txBody>
            <a:bodyPr wrap="square">
              <a:spAutoFit/>
            </a:bodyPr>
            <a:lstStyle/>
            <a:p>
              <a:r>
                <a:rPr lang="en-US" sz="2200" b="1" dirty="0">
                  <a:solidFill>
                    <a:schemeClr val="tx1">
                      <a:lumMod val="75000"/>
                      <a:lumOff val="25000"/>
                    </a:schemeClr>
                  </a:solidFill>
                  <a:latin typeface="+mj-lt"/>
                </a:rPr>
                <a:t>4. Test</a:t>
              </a:r>
              <a:endParaRPr lang="en-IN" sz="2200" b="1" dirty="0">
                <a:solidFill>
                  <a:schemeClr val="tx1">
                    <a:lumMod val="75000"/>
                    <a:lumOff val="25000"/>
                  </a:schemeClr>
                </a:solidFill>
                <a:latin typeface="+mj-lt"/>
              </a:endParaRPr>
            </a:p>
          </p:txBody>
        </p:sp>
      </p:grpSp>
    </p:spTree>
    <p:custDataLst>
      <p:tags r:id="rId1"/>
    </p:custDataLst>
    <p:extLst>
      <p:ext uri="{BB962C8B-B14F-4D97-AF65-F5344CB8AC3E}">
        <p14:creationId xmlns:p14="http://schemas.microsoft.com/office/powerpoint/2010/main" val="2938771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Lifecycle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261100" y="816324"/>
            <a:ext cx="373173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70" name="Group 69">
            <a:extLst>
              <a:ext uri="{FF2B5EF4-FFF2-40B4-BE49-F238E27FC236}">
                <a16:creationId xmlns:a16="http://schemas.microsoft.com/office/drawing/2014/main" id="{F95EE1CC-DF1D-38D8-0A07-A60075087352}"/>
              </a:ext>
            </a:extLst>
          </p:cNvPr>
          <p:cNvGrpSpPr/>
          <p:nvPr/>
        </p:nvGrpSpPr>
        <p:grpSpPr>
          <a:xfrm>
            <a:off x="4631258" y="2892335"/>
            <a:ext cx="9520130" cy="1138084"/>
            <a:chOff x="2516042" y="2297061"/>
            <a:chExt cx="13016569" cy="1160634"/>
          </a:xfrm>
        </p:grpSpPr>
        <p:sp>
          <p:nvSpPr>
            <p:cNvPr id="83" name="Round Same Side Corner Rectangle 162">
              <a:extLst>
                <a:ext uri="{FF2B5EF4-FFF2-40B4-BE49-F238E27FC236}">
                  <a16:creationId xmlns:a16="http://schemas.microsoft.com/office/drawing/2014/main" id="{B20D0E34-3CB3-E21A-E06D-3164CB4BEB1B}"/>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4" name="Text Placeholder 5">
              <a:extLst>
                <a:ext uri="{FF2B5EF4-FFF2-40B4-BE49-F238E27FC236}">
                  <a16:creationId xmlns:a16="http://schemas.microsoft.com/office/drawing/2014/main" id="{EB88B358-11A7-0E90-42B2-D041004B9CC4}"/>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Automate deployment processes to smoothly transition software to target environments</a:t>
              </a:r>
            </a:p>
          </p:txBody>
        </p:sp>
      </p:grpSp>
      <p:sp>
        <p:nvSpPr>
          <p:cNvPr id="71" name="Round Same Side Corner Rectangle 166">
            <a:extLst>
              <a:ext uri="{FF2B5EF4-FFF2-40B4-BE49-F238E27FC236}">
                <a16:creationId xmlns:a16="http://schemas.microsoft.com/office/drawing/2014/main" id="{2A17159B-6A15-74E9-ADCB-E001F50654FA}"/>
              </a:ext>
            </a:extLst>
          </p:cNvPr>
          <p:cNvSpPr/>
          <p:nvPr/>
        </p:nvSpPr>
        <p:spPr>
          <a:xfrm rot="16200000">
            <a:off x="2816399" y="2215560"/>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ound Same Side Corner Rectangle 188">
            <a:extLst>
              <a:ext uri="{FF2B5EF4-FFF2-40B4-BE49-F238E27FC236}">
                <a16:creationId xmlns:a16="http://schemas.microsoft.com/office/drawing/2014/main" id="{0AF58996-82E4-59A2-46A0-0F39CE6A2766}"/>
              </a:ext>
            </a:extLst>
          </p:cNvPr>
          <p:cNvSpPr/>
          <p:nvPr/>
        </p:nvSpPr>
        <p:spPr>
          <a:xfrm rot="16200000">
            <a:off x="2816399" y="3446128"/>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3EFC2E5B-2330-9728-604D-02CF64D81D27}"/>
              </a:ext>
            </a:extLst>
          </p:cNvPr>
          <p:cNvGrpSpPr/>
          <p:nvPr/>
        </p:nvGrpSpPr>
        <p:grpSpPr>
          <a:xfrm>
            <a:off x="4631258" y="4122906"/>
            <a:ext cx="9520130" cy="1138084"/>
            <a:chOff x="2516042" y="3552014"/>
            <a:chExt cx="13016569" cy="1160634"/>
          </a:xfrm>
        </p:grpSpPr>
        <p:sp>
          <p:nvSpPr>
            <p:cNvPr id="81" name="Round Same Side Corner Rectangle 199">
              <a:extLst>
                <a:ext uri="{FF2B5EF4-FFF2-40B4-BE49-F238E27FC236}">
                  <a16:creationId xmlns:a16="http://schemas.microsoft.com/office/drawing/2014/main" id="{D70B532C-055C-62F6-1BD8-FB13266C526B}"/>
                </a:ext>
              </a:extLst>
            </p:cNvPr>
            <p:cNvSpPr/>
            <p:nvPr/>
          </p:nvSpPr>
          <p:spPr>
            <a:xfrm rot="5400000">
              <a:off x="8444010" y="-2375954"/>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2" name="Text Placeholder 5">
              <a:extLst>
                <a:ext uri="{FF2B5EF4-FFF2-40B4-BE49-F238E27FC236}">
                  <a16:creationId xmlns:a16="http://schemas.microsoft.com/office/drawing/2014/main" id="{5ED418EC-880F-D623-D762-5749CEF315E9}"/>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Manage the software in production, handle incidents, and ensure system reliability and availability</a:t>
              </a:r>
            </a:p>
          </p:txBody>
        </p:sp>
      </p:grpSp>
      <p:sp>
        <p:nvSpPr>
          <p:cNvPr id="79" name="Freeform 10">
            <a:extLst>
              <a:ext uri="{FF2B5EF4-FFF2-40B4-BE49-F238E27FC236}">
                <a16:creationId xmlns:a16="http://schemas.microsoft.com/office/drawing/2014/main" id="{62EB34DB-8795-B5A7-9A24-ED828BC473CF}"/>
              </a:ext>
            </a:extLst>
          </p:cNvPr>
          <p:cNvSpPr>
            <a:spLocks/>
          </p:cNvSpPr>
          <p:nvPr/>
        </p:nvSpPr>
        <p:spPr bwMode="auto">
          <a:xfrm>
            <a:off x="1792227" y="6188903"/>
            <a:ext cx="357746" cy="103517"/>
          </a:xfrm>
          <a:custGeom>
            <a:avLst/>
            <a:gdLst>
              <a:gd name="T0" fmla="*/ 163 w 163"/>
              <a:gd name="T1" fmla="*/ 0 h 64"/>
              <a:gd name="T2" fmla="*/ 141 w 163"/>
              <a:gd name="T3" fmla="*/ 2 h 64"/>
              <a:gd name="T4" fmla="*/ 56 w 163"/>
              <a:gd name="T5" fmla="*/ 20 h 64"/>
              <a:gd name="T6" fmla="*/ 18 w 163"/>
              <a:gd name="T7" fmla="*/ 40 h 64"/>
              <a:gd name="T8" fmla="*/ 0 w 163"/>
              <a:gd name="T9" fmla="*/ 64 h 64"/>
              <a:gd name="T10" fmla="*/ 0 w 163"/>
              <a:gd name="T11" fmla="*/ 0 h 64"/>
              <a:gd name="T12" fmla="*/ 163 w 1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3" h="64">
                <a:moveTo>
                  <a:pt x="163" y="0"/>
                </a:moveTo>
                <a:cubicBezTo>
                  <a:pt x="156" y="1"/>
                  <a:pt x="148" y="2"/>
                  <a:pt x="141" y="2"/>
                </a:cubicBezTo>
                <a:cubicBezTo>
                  <a:pt x="112" y="5"/>
                  <a:pt x="83" y="10"/>
                  <a:pt x="56" y="20"/>
                </a:cubicBezTo>
                <a:cubicBezTo>
                  <a:pt x="42" y="25"/>
                  <a:pt x="29" y="31"/>
                  <a:pt x="18" y="40"/>
                </a:cubicBezTo>
                <a:cubicBezTo>
                  <a:pt x="9" y="46"/>
                  <a:pt x="3" y="54"/>
                  <a:pt x="0" y="64"/>
                </a:cubicBezTo>
                <a:cubicBezTo>
                  <a:pt x="0" y="43"/>
                  <a:pt x="0" y="22"/>
                  <a:pt x="0" y="0"/>
                </a:cubicBezTo>
                <a:cubicBezTo>
                  <a:pt x="54" y="0"/>
                  <a:pt x="109" y="0"/>
                  <a:pt x="16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lumMod val="20000"/>
                  <a:lumOff val="80000"/>
                </a:schemeClr>
              </a:solidFill>
            </a:endParaRPr>
          </a:p>
        </p:txBody>
      </p:sp>
      <p:sp>
        <p:nvSpPr>
          <p:cNvPr id="86" name="TextBox 85">
            <a:extLst>
              <a:ext uri="{FF2B5EF4-FFF2-40B4-BE49-F238E27FC236}">
                <a16:creationId xmlns:a16="http://schemas.microsoft.com/office/drawing/2014/main" id="{8CA9CDC2-89EB-494A-7422-BF561603EC6C}"/>
              </a:ext>
            </a:extLst>
          </p:cNvPr>
          <p:cNvSpPr txBox="1"/>
          <p:nvPr/>
        </p:nvSpPr>
        <p:spPr>
          <a:xfrm>
            <a:off x="2804811" y="3294931"/>
            <a:ext cx="1508807" cy="430887"/>
          </a:xfrm>
          <a:prstGeom prst="rect">
            <a:avLst/>
          </a:prstGeom>
          <a:noFill/>
        </p:spPr>
        <p:txBody>
          <a:bodyPr wrap="square">
            <a:spAutoFit/>
          </a:bodyPr>
          <a:lstStyle/>
          <a:p>
            <a:r>
              <a:rPr lang="en-US" sz="2200" b="1" dirty="0">
                <a:solidFill>
                  <a:schemeClr val="tx1">
                    <a:lumMod val="75000"/>
                    <a:lumOff val="25000"/>
                  </a:schemeClr>
                </a:solidFill>
                <a:latin typeface="+mj-lt"/>
              </a:rPr>
              <a:t>5. Deploy</a:t>
            </a:r>
            <a:endParaRPr lang="en-IN" sz="2200" b="1" dirty="0">
              <a:solidFill>
                <a:schemeClr val="tx1">
                  <a:lumMod val="75000"/>
                  <a:lumOff val="25000"/>
                </a:schemeClr>
              </a:solidFill>
              <a:latin typeface="+mj-lt"/>
            </a:endParaRPr>
          </a:p>
        </p:txBody>
      </p:sp>
      <p:sp>
        <p:nvSpPr>
          <p:cNvPr id="88" name="TextBox 87">
            <a:extLst>
              <a:ext uri="{FF2B5EF4-FFF2-40B4-BE49-F238E27FC236}">
                <a16:creationId xmlns:a16="http://schemas.microsoft.com/office/drawing/2014/main" id="{CD913660-AA2D-BBA2-47E8-47AAFC6EA1DB}"/>
              </a:ext>
            </a:extLst>
          </p:cNvPr>
          <p:cNvSpPr txBox="1"/>
          <p:nvPr/>
        </p:nvSpPr>
        <p:spPr>
          <a:xfrm>
            <a:off x="2723745" y="4522053"/>
            <a:ext cx="1710286" cy="430887"/>
          </a:xfrm>
          <a:prstGeom prst="rect">
            <a:avLst/>
          </a:prstGeom>
          <a:noFill/>
        </p:spPr>
        <p:txBody>
          <a:bodyPr wrap="square">
            <a:spAutoFit/>
          </a:bodyPr>
          <a:lstStyle/>
          <a:p>
            <a:r>
              <a:rPr lang="en-US" sz="2200" b="1" dirty="0">
                <a:solidFill>
                  <a:schemeClr val="tx1">
                    <a:lumMod val="75000"/>
                    <a:lumOff val="25000"/>
                  </a:schemeClr>
                </a:solidFill>
                <a:latin typeface="+mj-lt"/>
              </a:rPr>
              <a:t>6. Operate</a:t>
            </a:r>
            <a:endParaRPr lang="en-IN" sz="2200" b="1" dirty="0">
              <a:solidFill>
                <a:schemeClr val="tx1">
                  <a:lumMod val="75000"/>
                  <a:lumOff val="25000"/>
                </a:schemeClr>
              </a:solidFill>
              <a:latin typeface="+mj-lt"/>
            </a:endParaRPr>
          </a:p>
        </p:txBody>
      </p:sp>
      <p:grpSp>
        <p:nvGrpSpPr>
          <p:cNvPr id="90" name="Group 89">
            <a:extLst>
              <a:ext uri="{FF2B5EF4-FFF2-40B4-BE49-F238E27FC236}">
                <a16:creationId xmlns:a16="http://schemas.microsoft.com/office/drawing/2014/main" id="{8DFCDCFB-E1FD-E73A-6099-86F913411FC1}"/>
              </a:ext>
            </a:extLst>
          </p:cNvPr>
          <p:cNvGrpSpPr/>
          <p:nvPr/>
        </p:nvGrpSpPr>
        <p:grpSpPr>
          <a:xfrm>
            <a:off x="2139625" y="5353471"/>
            <a:ext cx="12011763" cy="1138084"/>
            <a:chOff x="2139625" y="5452327"/>
            <a:chExt cx="12011763" cy="1138084"/>
          </a:xfrm>
        </p:grpSpPr>
        <p:sp>
          <p:nvSpPr>
            <p:cNvPr id="74" name="Round Same Side Corner Rectangle 191">
              <a:extLst>
                <a:ext uri="{FF2B5EF4-FFF2-40B4-BE49-F238E27FC236}">
                  <a16:creationId xmlns:a16="http://schemas.microsoft.com/office/drawing/2014/main" id="{B768259D-674A-B637-5825-9F53F2AAB8B4}"/>
                </a:ext>
              </a:extLst>
            </p:cNvPr>
            <p:cNvSpPr/>
            <p:nvPr/>
          </p:nvSpPr>
          <p:spPr>
            <a:xfrm rot="16200000">
              <a:off x="2816399" y="4775553"/>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6" name="Group 75">
              <a:extLst>
                <a:ext uri="{FF2B5EF4-FFF2-40B4-BE49-F238E27FC236}">
                  <a16:creationId xmlns:a16="http://schemas.microsoft.com/office/drawing/2014/main" id="{E32D7157-E064-1CA7-5C8C-751298EC80CF}"/>
                </a:ext>
              </a:extLst>
            </p:cNvPr>
            <p:cNvGrpSpPr/>
            <p:nvPr/>
          </p:nvGrpSpPr>
          <p:grpSpPr>
            <a:xfrm>
              <a:off x="4631258" y="5452327"/>
              <a:ext cx="9520130" cy="1138084"/>
              <a:chOff x="2516042" y="4907778"/>
              <a:chExt cx="13016569" cy="1160634"/>
            </a:xfrm>
          </p:grpSpPr>
          <p:sp>
            <p:nvSpPr>
              <p:cNvPr id="77" name="Round Same Side Corner Rectangle 200">
                <a:extLst>
                  <a:ext uri="{FF2B5EF4-FFF2-40B4-BE49-F238E27FC236}">
                    <a16:creationId xmlns:a16="http://schemas.microsoft.com/office/drawing/2014/main" id="{2AFF208E-0F47-98E4-88DD-832DD9E0FD14}"/>
                  </a:ext>
                </a:extLst>
              </p:cNvPr>
              <p:cNvSpPr/>
              <p:nvPr/>
            </p:nvSpPr>
            <p:spPr>
              <a:xfrm rot="5400000">
                <a:off x="8444010" y="-1020190"/>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8" name="Text Placeholder 5">
                <a:extLst>
                  <a:ext uri="{FF2B5EF4-FFF2-40B4-BE49-F238E27FC236}">
                    <a16:creationId xmlns:a16="http://schemas.microsoft.com/office/drawing/2014/main" id="{09D9BA71-A49F-57B4-AD26-31A7C828DF6D}"/>
                  </a:ext>
                </a:extLst>
              </p:cNvPr>
              <p:cNvSpPr txBox="1">
                <a:spLocks/>
              </p:cNvSpPr>
              <p:nvPr/>
            </p:nvSpPr>
            <p:spPr>
              <a:xfrm>
                <a:off x="2680678" y="5026912"/>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Monitor system performance, availability, and security continuously to ensure optimal functioning and identify areas for improvement</a:t>
                </a:r>
              </a:p>
            </p:txBody>
          </p:sp>
        </p:grpSp>
        <p:sp>
          <p:nvSpPr>
            <p:cNvPr id="89" name="TextBox 88">
              <a:extLst>
                <a:ext uri="{FF2B5EF4-FFF2-40B4-BE49-F238E27FC236}">
                  <a16:creationId xmlns:a16="http://schemas.microsoft.com/office/drawing/2014/main" id="{6334FD99-2478-54A5-2A75-3F9AC41D7EF6}"/>
                </a:ext>
              </a:extLst>
            </p:cNvPr>
            <p:cNvSpPr txBox="1"/>
            <p:nvPr/>
          </p:nvSpPr>
          <p:spPr>
            <a:xfrm>
              <a:off x="2743199" y="5855471"/>
              <a:ext cx="1690831" cy="430887"/>
            </a:xfrm>
            <a:prstGeom prst="rect">
              <a:avLst/>
            </a:prstGeom>
            <a:noFill/>
          </p:spPr>
          <p:txBody>
            <a:bodyPr wrap="square">
              <a:spAutoFit/>
            </a:bodyPr>
            <a:lstStyle/>
            <a:p>
              <a:r>
                <a:rPr lang="en-US" sz="2200" b="1" dirty="0">
                  <a:solidFill>
                    <a:schemeClr val="tx1">
                      <a:lumMod val="75000"/>
                      <a:lumOff val="25000"/>
                    </a:schemeClr>
                  </a:solidFill>
                  <a:latin typeface="+mj-lt"/>
                </a:rPr>
                <a:t>7. Monitor</a:t>
              </a:r>
              <a:endParaRPr lang="en-IN" sz="2200" b="1" dirty="0">
                <a:solidFill>
                  <a:schemeClr val="tx1">
                    <a:lumMod val="75000"/>
                    <a:lumOff val="25000"/>
                  </a:schemeClr>
                </a:solidFill>
                <a:latin typeface="+mj-lt"/>
              </a:endParaRPr>
            </a:p>
          </p:txBody>
        </p:sp>
      </p:grpSp>
    </p:spTree>
    <p:custDataLst>
      <p:tags r:id="rId1"/>
    </p:custDataLst>
    <p:extLst>
      <p:ext uri="{BB962C8B-B14F-4D97-AF65-F5344CB8AC3E}">
        <p14:creationId xmlns:p14="http://schemas.microsoft.com/office/powerpoint/2010/main" val="109342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logo with a flame in the middle&#10;&#10;Description automatically generated">
            <a:extLst>
              <a:ext uri="{FF2B5EF4-FFF2-40B4-BE49-F238E27FC236}">
                <a16:creationId xmlns:a16="http://schemas.microsoft.com/office/drawing/2014/main" id="{9E2A7B7F-29DA-A377-F5F7-6202CAC37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9248" y="5737225"/>
            <a:ext cx="2570212" cy="1929143"/>
          </a:xfrm>
          <a:prstGeom prst="rect">
            <a:avLst/>
          </a:prstGeom>
        </p:spPr>
      </p:pic>
      <p:pic>
        <p:nvPicPr>
          <p:cNvPr id="19" name="Picture 18" descr="A cartoon of a person in a suit&#10;&#10;Description automatically generated">
            <a:extLst>
              <a:ext uri="{FF2B5EF4-FFF2-40B4-BE49-F238E27FC236}">
                <a16:creationId xmlns:a16="http://schemas.microsoft.com/office/drawing/2014/main" id="{CF568F4C-C068-0F52-A2AE-3997461A53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9962" y="6323926"/>
            <a:ext cx="1882050" cy="1412624"/>
          </a:xfrm>
          <a:prstGeom prst="rect">
            <a:avLst/>
          </a:prstGeom>
        </p:spPr>
      </p:pic>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Google Shape;924;gca1573042c_0_1832">
            <a:extLst>
              <a:ext uri="{FF2B5EF4-FFF2-40B4-BE49-F238E27FC236}">
                <a16:creationId xmlns:a16="http://schemas.microsoft.com/office/drawing/2014/main" id="{ADCCD8A4-97DA-CE2E-7F5F-FEEF4AC0CE0D}"/>
              </a:ext>
            </a:extLst>
          </p:cNvPr>
          <p:cNvSpPr/>
          <p:nvPr/>
        </p:nvSpPr>
        <p:spPr>
          <a:xfrm>
            <a:off x="1879750" y="1286160"/>
            <a:ext cx="12496500" cy="794100"/>
          </a:xfrm>
          <a:prstGeom prst="roundRect">
            <a:avLst>
              <a:gd name="adj" fmla="val 16667"/>
            </a:avLst>
          </a:prstGeom>
          <a:noFill/>
          <a:ln w="190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Essential tools for implementing DevOps in the software development lifecycle (SDLC) are:</a:t>
            </a:r>
            <a:endParaRPr sz="2200" b="0" i="0" u="none" strike="noStrike" cap="none" dirty="0">
              <a:solidFill>
                <a:srgbClr val="3F3F3F"/>
              </a:solidFill>
              <a:latin typeface="Open Sans"/>
              <a:ea typeface="Open Sans"/>
              <a:cs typeface="Open Sans"/>
              <a:sym typeface="Open Sans"/>
            </a:endParaRPr>
          </a:p>
        </p:txBody>
      </p:sp>
      <p:pic>
        <p:nvPicPr>
          <p:cNvPr id="10" name="Google Shape;930;gca1573042c_0_1832">
            <a:extLst>
              <a:ext uri="{FF2B5EF4-FFF2-40B4-BE49-F238E27FC236}">
                <a16:creationId xmlns:a16="http://schemas.microsoft.com/office/drawing/2014/main" id="{354F2BA2-FD30-4F83-9953-35169E40EF4E}"/>
              </a:ext>
            </a:extLst>
          </p:cNvPr>
          <p:cNvPicPr preferRelativeResize="0"/>
          <p:nvPr/>
        </p:nvPicPr>
        <p:blipFill rotWithShape="1">
          <a:blip r:embed="rId6">
            <a:alphaModFix/>
          </a:blip>
          <a:srcRect l="11401" t="9042" r="11408" b="9050"/>
          <a:stretch/>
        </p:blipFill>
        <p:spPr>
          <a:xfrm>
            <a:off x="6011693" y="2763500"/>
            <a:ext cx="640133" cy="615294"/>
          </a:xfrm>
          <a:prstGeom prst="rect">
            <a:avLst/>
          </a:prstGeom>
          <a:noFill/>
          <a:ln>
            <a:noFill/>
          </a:ln>
        </p:spPr>
      </p:pic>
      <p:pic>
        <p:nvPicPr>
          <p:cNvPr id="11" name="Google Shape;931;gca1573042c_0_1832">
            <a:extLst>
              <a:ext uri="{FF2B5EF4-FFF2-40B4-BE49-F238E27FC236}">
                <a16:creationId xmlns:a16="http://schemas.microsoft.com/office/drawing/2014/main" id="{E3C7E120-DEFB-D250-67AC-77EB1C402C86}"/>
              </a:ext>
            </a:extLst>
          </p:cNvPr>
          <p:cNvPicPr preferRelativeResize="0"/>
          <p:nvPr/>
        </p:nvPicPr>
        <p:blipFill>
          <a:blip r:embed="rId7">
            <a:alphaModFix/>
          </a:blip>
          <a:stretch>
            <a:fillRect/>
          </a:stretch>
        </p:blipFill>
        <p:spPr>
          <a:xfrm>
            <a:off x="3458296" y="4644095"/>
            <a:ext cx="1466979" cy="370847"/>
          </a:xfrm>
          <a:prstGeom prst="ellipse">
            <a:avLst/>
          </a:prstGeom>
          <a:noFill/>
          <a:ln>
            <a:noFill/>
          </a:ln>
        </p:spPr>
      </p:pic>
      <p:pic>
        <p:nvPicPr>
          <p:cNvPr id="13" name="Google Shape;933;gca1573042c_0_1832">
            <a:extLst>
              <a:ext uri="{FF2B5EF4-FFF2-40B4-BE49-F238E27FC236}">
                <a16:creationId xmlns:a16="http://schemas.microsoft.com/office/drawing/2014/main" id="{396B08FF-7A67-4D18-D908-923C55ABF499}"/>
              </a:ext>
            </a:extLst>
          </p:cNvPr>
          <p:cNvPicPr preferRelativeResize="0"/>
          <p:nvPr/>
        </p:nvPicPr>
        <p:blipFill rotWithShape="1">
          <a:blip r:embed="rId8">
            <a:alphaModFix/>
          </a:blip>
          <a:srcRect l="10021" t="20506" r="31581" b="26476"/>
          <a:stretch/>
        </p:blipFill>
        <p:spPr>
          <a:xfrm>
            <a:off x="5155355" y="7324399"/>
            <a:ext cx="1374877" cy="475575"/>
          </a:xfrm>
          <a:prstGeom prst="rect">
            <a:avLst/>
          </a:prstGeom>
          <a:noFill/>
          <a:ln>
            <a:noFill/>
          </a:ln>
        </p:spPr>
      </p:pic>
      <p:pic>
        <p:nvPicPr>
          <p:cNvPr id="15" name="Google Shape;935;gca1573042c_0_1832">
            <a:extLst>
              <a:ext uri="{FF2B5EF4-FFF2-40B4-BE49-F238E27FC236}">
                <a16:creationId xmlns:a16="http://schemas.microsoft.com/office/drawing/2014/main" id="{67874B1D-3B6D-C045-2A3E-9BEC55A4155C}"/>
              </a:ext>
            </a:extLst>
          </p:cNvPr>
          <p:cNvPicPr preferRelativeResize="0"/>
          <p:nvPr/>
        </p:nvPicPr>
        <p:blipFill>
          <a:blip r:embed="rId9">
            <a:alphaModFix/>
          </a:blip>
          <a:stretch>
            <a:fillRect/>
          </a:stretch>
        </p:blipFill>
        <p:spPr>
          <a:xfrm>
            <a:off x="9273093" y="2264093"/>
            <a:ext cx="1015025" cy="945525"/>
          </a:xfrm>
          <a:prstGeom prst="rect">
            <a:avLst/>
          </a:prstGeom>
          <a:noFill/>
          <a:ln>
            <a:noFill/>
          </a:ln>
        </p:spPr>
      </p:pic>
      <p:pic>
        <p:nvPicPr>
          <p:cNvPr id="17" name="Google Shape;937;gca1573042c_0_1832">
            <a:extLst>
              <a:ext uri="{FF2B5EF4-FFF2-40B4-BE49-F238E27FC236}">
                <a16:creationId xmlns:a16="http://schemas.microsoft.com/office/drawing/2014/main" id="{4C8AEEB0-ADDE-E632-EDA0-0BABC21277A9}"/>
              </a:ext>
            </a:extLst>
          </p:cNvPr>
          <p:cNvPicPr preferRelativeResize="0"/>
          <p:nvPr/>
        </p:nvPicPr>
        <p:blipFill>
          <a:blip r:embed="rId10">
            <a:alphaModFix/>
          </a:blip>
          <a:stretch>
            <a:fillRect/>
          </a:stretch>
        </p:blipFill>
        <p:spPr>
          <a:xfrm>
            <a:off x="11954756" y="3182999"/>
            <a:ext cx="1122400" cy="1251200"/>
          </a:xfrm>
          <a:prstGeom prst="rect">
            <a:avLst/>
          </a:prstGeom>
          <a:noFill/>
          <a:ln>
            <a:noFill/>
          </a:ln>
        </p:spPr>
      </p:pic>
      <p:pic>
        <p:nvPicPr>
          <p:cNvPr id="20" name="Picture 19">
            <a:extLst>
              <a:ext uri="{FF2B5EF4-FFF2-40B4-BE49-F238E27FC236}">
                <a16:creationId xmlns:a16="http://schemas.microsoft.com/office/drawing/2014/main" id="{F7796DC8-9086-4BEF-436B-BF8F2F4D892E}"/>
              </a:ext>
            </a:extLst>
          </p:cNvPr>
          <p:cNvPicPr>
            <a:picLocks noChangeAspect="1"/>
          </p:cNvPicPr>
          <p:nvPr/>
        </p:nvPicPr>
        <p:blipFill>
          <a:blip r:embed="rId11"/>
          <a:stretch>
            <a:fillRect/>
          </a:stretch>
        </p:blipFill>
        <p:spPr>
          <a:xfrm>
            <a:off x="9161897" y="6972640"/>
            <a:ext cx="1812078" cy="1198188"/>
          </a:xfrm>
          <a:prstGeom prst="rect">
            <a:avLst/>
          </a:prstGeom>
        </p:spPr>
      </p:pic>
      <p:pic>
        <p:nvPicPr>
          <p:cNvPr id="25" name="Picture 24">
            <a:extLst>
              <a:ext uri="{FF2B5EF4-FFF2-40B4-BE49-F238E27FC236}">
                <a16:creationId xmlns:a16="http://schemas.microsoft.com/office/drawing/2014/main" id="{F3C406B4-2AF8-6D73-CB43-96FC94DFC307}"/>
              </a:ext>
            </a:extLst>
          </p:cNvPr>
          <p:cNvPicPr>
            <a:picLocks noChangeAspect="1"/>
          </p:cNvPicPr>
          <p:nvPr/>
        </p:nvPicPr>
        <p:blipFill>
          <a:blip r:embed="rId12"/>
          <a:stretch>
            <a:fillRect/>
          </a:stretch>
        </p:blipFill>
        <p:spPr>
          <a:xfrm>
            <a:off x="11946892" y="5062974"/>
            <a:ext cx="1894552" cy="570080"/>
          </a:xfrm>
          <a:prstGeom prst="rect">
            <a:avLst/>
          </a:prstGeom>
        </p:spPr>
      </p:pic>
      <p:pic>
        <p:nvPicPr>
          <p:cNvPr id="7" name="Picture 6" descr="A blue circular diagram with white text&#10;&#10;Description automatically generated">
            <a:extLst>
              <a:ext uri="{FF2B5EF4-FFF2-40B4-BE49-F238E27FC236}">
                <a16:creationId xmlns:a16="http://schemas.microsoft.com/office/drawing/2014/main" id="{9C5228D4-B18D-BF6E-90EC-91381DA2A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65954" y="3476172"/>
            <a:ext cx="6047619" cy="3028571"/>
          </a:xfrm>
          <a:prstGeom prst="rect">
            <a:avLst/>
          </a:prstGeom>
        </p:spPr>
      </p:pic>
      <p:pic>
        <p:nvPicPr>
          <p:cNvPr id="4" name="Picture 3" descr="A grey square with white text and green tick&#10;&#10;Description automatically generated">
            <a:extLst>
              <a:ext uri="{FF2B5EF4-FFF2-40B4-BE49-F238E27FC236}">
                <a16:creationId xmlns:a16="http://schemas.microsoft.com/office/drawing/2014/main" id="{0DA36AC9-35A7-844C-1F5E-FFDC4E9550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86409" y="6178540"/>
            <a:ext cx="818891" cy="794100"/>
          </a:xfrm>
          <a:prstGeom prst="rect">
            <a:avLst/>
          </a:prstGeom>
        </p:spPr>
      </p:pic>
      <p:pic>
        <p:nvPicPr>
          <p:cNvPr id="1026" name="Picture 2" descr="Free Bitbucket Logo Icon - Free Download Logos Logo Icons ...">
            <a:extLst>
              <a:ext uri="{FF2B5EF4-FFF2-40B4-BE49-F238E27FC236}">
                <a16:creationId xmlns:a16="http://schemas.microsoft.com/office/drawing/2014/main" id="{51F276B8-1B58-7D70-4C53-2F8E5C9EED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8381" y="2764345"/>
            <a:ext cx="817259" cy="817259"/>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pic>
        <p:nvPicPr>
          <p:cNvPr id="1028" name="Picture 4" descr="30 Gitlab Icons, Logos, Symbols - Free ...">
            <a:extLst>
              <a:ext uri="{FF2B5EF4-FFF2-40B4-BE49-F238E27FC236}">
                <a16:creationId xmlns:a16="http://schemas.microsoft.com/office/drawing/2014/main" id="{EA7051D0-16B2-202F-B088-24FBDAD6A5E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8274" y="2764346"/>
            <a:ext cx="755955" cy="7559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dle Brand Guidelines | Develocity">
            <a:extLst>
              <a:ext uri="{FF2B5EF4-FFF2-40B4-BE49-F238E27FC236}">
                <a16:creationId xmlns:a16="http://schemas.microsoft.com/office/drawing/2014/main" id="{FAA3767A-962E-3CDD-72F7-705CDFAA25F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68972" y="5108042"/>
            <a:ext cx="1658808" cy="4605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tinuous Integration and Delivery - CircleCI">
            <a:extLst>
              <a:ext uri="{FF2B5EF4-FFF2-40B4-BE49-F238E27FC236}">
                <a16:creationId xmlns:a16="http://schemas.microsoft.com/office/drawing/2014/main" id="{B24776F3-014C-481C-AAA0-48C2D6A29DC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74332" y="3441939"/>
            <a:ext cx="1200690" cy="1130061"/>
          </a:xfrm>
          <a:prstGeom prst="ellipse">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2734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2" name="Group 1">
            <a:extLst>
              <a:ext uri="{FF2B5EF4-FFF2-40B4-BE49-F238E27FC236}">
                <a16:creationId xmlns:a16="http://schemas.microsoft.com/office/drawing/2014/main" id="{4E640158-1440-2042-F4DB-E9687CD60FB4}"/>
              </a:ext>
            </a:extLst>
          </p:cNvPr>
          <p:cNvGrpSpPr/>
          <p:nvPr/>
        </p:nvGrpSpPr>
        <p:grpSpPr>
          <a:xfrm>
            <a:off x="1379206" y="2246500"/>
            <a:ext cx="13497588" cy="4651013"/>
            <a:chOff x="1379206" y="2246500"/>
            <a:chExt cx="13497588" cy="4651013"/>
          </a:xfrm>
        </p:grpSpPr>
        <p:sp>
          <p:nvSpPr>
            <p:cNvPr id="19" name="Google Shape;946;gca1573042c_0_2027">
              <a:extLst>
                <a:ext uri="{FF2B5EF4-FFF2-40B4-BE49-F238E27FC236}">
                  <a16:creationId xmlns:a16="http://schemas.microsoft.com/office/drawing/2014/main" id="{76FF9FB4-9B8E-213B-54B7-D0CCAAA38163}"/>
                </a:ext>
              </a:extLst>
            </p:cNvPr>
            <p:cNvSpPr/>
            <p:nvPr/>
          </p:nvSpPr>
          <p:spPr>
            <a:xfrm>
              <a:off x="4254094" y="2547388"/>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source code management (SCM), version control tools such as Git, GitHub, Subversion, TFS, and Mercurial are used.</a:t>
              </a:r>
              <a:endParaRPr sz="2200" b="0" i="0" u="none" strike="noStrike" cap="none" dirty="0">
                <a:solidFill>
                  <a:srgbClr val="3F3F3F"/>
                </a:solidFill>
                <a:latin typeface="Open Sans"/>
                <a:ea typeface="Open Sans"/>
                <a:cs typeface="Open Sans"/>
                <a:sym typeface="Open Sans"/>
              </a:endParaRPr>
            </a:p>
          </p:txBody>
        </p:sp>
        <p:grpSp>
          <p:nvGrpSpPr>
            <p:cNvPr id="20" name="Google Shape;948;gca1573042c_0_2027">
              <a:extLst>
                <a:ext uri="{FF2B5EF4-FFF2-40B4-BE49-F238E27FC236}">
                  <a16:creationId xmlns:a16="http://schemas.microsoft.com/office/drawing/2014/main" id="{70888C56-706F-A1B1-5660-FB62AF70F81E}"/>
                </a:ext>
              </a:extLst>
            </p:cNvPr>
            <p:cNvGrpSpPr/>
            <p:nvPr/>
          </p:nvGrpSpPr>
          <p:grpSpPr>
            <a:xfrm>
              <a:off x="1379206" y="2547381"/>
              <a:ext cx="2416990" cy="1270513"/>
              <a:chOff x="4916770" y="2737370"/>
              <a:chExt cx="1971605" cy="1015030"/>
            </a:xfrm>
          </p:grpSpPr>
          <p:pic>
            <p:nvPicPr>
              <p:cNvPr id="28" name="Google Shape;949;gca1573042c_0_2027">
                <a:extLst>
                  <a:ext uri="{FF2B5EF4-FFF2-40B4-BE49-F238E27FC236}">
                    <a16:creationId xmlns:a16="http://schemas.microsoft.com/office/drawing/2014/main" id="{C341CBEA-977B-A5DA-B2BF-9A22EF5AE44A}"/>
                  </a:ext>
                </a:extLst>
              </p:cNvPr>
              <p:cNvPicPr preferRelativeResize="0"/>
              <p:nvPr/>
            </p:nvPicPr>
            <p:blipFill>
              <a:blip r:embed="rId4">
                <a:alphaModFix/>
              </a:blip>
              <a:stretch>
                <a:fillRect/>
              </a:stretch>
            </p:blipFill>
            <p:spPr>
              <a:xfrm>
                <a:off x="4916770" y="2737370"/>
                <a:ext cx="1015025" cy="1015025"/>
              </a:xfrm>
              <a:prstGeom prst="rect">
                <a:avLst/>
              </a:prstGeom>
              <a:noFill/>
              <a:ln>
                <a:noFill/>
              </a:ln>
            </p:spPr>
          </p:pic>
          <p:pic>
            <p:nvPicPr>
              <p:cNvPr id="29" name="Google Shape;950;gca1573042c_0_2027">
                <a:extLst>
                  <a:ext uri="{FF2B5EF4-FFF2-40B4-BE49-F238E27FC236}">
                    <a16:creationId xmlns:a16="http://schemas.microsoft.com/office/drawing/2014/main" id="{D4CD5DED-094A-A096-E0E2-42BDB689BED6}"/>
                  </a:ext>
                </a:extLst>
              </p:cNvPr>
              <p:cNvPicPr preferRelativeResize="0"/>
              <p:nvPr/>
            </p:nvPicPr>
            <p:blipFill rotWithShape="1">
              <a:blip r:embed="rId5">
                <a:alphaModFix/>
              </a:blip>
              <a:srcRect l="11401" t="9042" r="11408" b="9050"/>
              <a:stretch/>
            </p:blipFill>
            <p:spPr>
              <a:xfrm>
                <a:off x="5931788" y="2737375"/>
                <a:ext cx="956586" cy="1015025"/>
              </a:xfrm>
              <a:prstGeom prst="rect">
                <a:avLst/>
              </a:prstGeom>
              <a:noFill/>
              <a:ln>
                <a:noFill/>
              </a:ln>
            </p:spPr>
          </p:pic>
        </p:grpSp>
        <p:sp>
          <p:nvSpPr>
            <p:cNvPr id="21" name="Google Shape;951;gca1573042c_0_2027">
              <a:extLst>
                <a:ext uri="{FF2B5EF4-FFF2-40B4-BE49-F238E27FC236}">
                  <a16:creationId xmlns:a16="http://schemas.microsoft.com/office/drawing/2014/main" id="{0AACE2A7-D0F0-9EF1-AF4F-290D89DC67D8}"/>
                </a:ext>
              </a:extLst>
            </p:cNvPr>
            <p:cNvSpPr/>
            <p:nvPr/>
          </p:nvSpPr>
          <p:spPr>
            <a:xfrm>
              <a:off x="4254094" y="5466813"/>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automating the build process of an executable application from source code, software build tools such as Maven, Gradle, Ant, and Grunt are used.</a:t>
              </a:r>
              <a:endParaRPr sz="2200" b="0" i="0" u="none" strike="noStrike" cap="none" dirty="0">
                <a:solidFill>
                  <a:srgbClr val="3F3F3F"/>
                </a:solidFill>
                <a:latin typeface="Open Sans"/>
                <a:ea typeface="Open Sans"/>
                <a:cs typeface="Open Sans"/>
                <a:sym typeface="Open Sans"/>
              </a:endParaRPr>
            </a:p>
          </p:txBody>
        </p:sp>
        <p:grpSp>
          <p:nvGrpSpPr>
            <p:cNvPr id="22" name="Google Shape;952;gca1573042c_0_2027">
              <a:extLst>
                <a:ext uri="{FF2B5EF4-FFF2-40B4-BE49-F238E27FC236}">
                  <a16:creationId xmlns:a16="http://schemas.microsoft.com/office/drawing/2014/main" id="{43595D86-D24D-9592-95C7-633E97A1941D}"/>
                </a:ext>
              </a:extLst>
            </p:cNvPr>
            <p:cNvGrpSpPr/>
            <p:nvPr/>
          </p:nvGrpSpPr>
          <p:grpSpPr>
            <a:xfrm>
              <a:off x="1608944" y="5576414"/>
              <a:ext cx="1957503" cy="1211488"/>
              <a:chOff x="2788650" y="4742714"/>
              <a:chExt cx="1957503" cy="1211488"/>
            </a:xfrm>
          </p:grpSpPr>
          <p:pic>
            <p:nvPicPr>
              <p:cNvPr id="26" name="Google Shape;953;gca1573042c_0_2027">
                <a:extLst>
                  <a:ext uri="{FF2B5EF4-FFF2-40B4-BE49-F238E27FC236}">
                    <a16:creationId xmlns:a16="http://schemas.microsoft.com/office/drawing/2014/main" id="{F3189D40-8123-112A-F8E7-F0557BC69908}"/>
                  </a:ext>
                </a:extLst>
              </p:cNvPr>
              <p:cNvPicPr preferRelativeResize="0"/>
              <p:nvPr/>
            </p:nvPicPr>
            <p:blipFill>
              <a:blip r:embed="rId6">
                <a:alphaModFix/>
              </a:blip>
              <a:stretch>
                <a:fillRect/>
              </a:stretch>
            </p:blipFill>
            <p:spPr>
              <a:xfrm>
                <a:off x="2864853" y="4742714"/>
                <a:ext cx="1881300" cy="475586"/>
              </a:xfrm>
              <a:prstGeom prst="rect">
                <a:avLst/>
              </a:prstGeom>
              <a:noFill/>
              <a:ln>
                <a:noFill/>
              </a:ln>
            </p:spPr>
          </p:pic>
          <p:pic>
            <p:nvPicPr>
              <p:cNvPr id="27" name="Google Shape;954;gca1573042c_0_2027">
                <a:extLst>
                  <a:ext uri="{FF2B5EF4-FFF2-40B4-BE49-F238E27FC236}">
                    <a16:creationId xmlns:a16="http://schemas.microsoft.com/office/drawing/2014/main" id="{A6209AFC-8FFE-AFDC-3BA7-5E835C05B620}"/>
                  </a:ext>
                </a:extLst>
              </p:cNvPr>
              <p:cNvPicPr preferRelativeResize="0"/>
              <p:nvPr/>
            </p:nvPicPr>
            <p:blipFill rotWithShape="1">
              <a:blip r:embed="rId7">
                <a:alphaModFix/>
              </a:blip>
              <a:srcRect l="7403" r="7403" b="16247"/>
              <a:stretch/>
            </p:blipFill>
            <p:spPr>
              <a:xfrm>
                <a:off x="2788650" y="5289102"/>
                <a:ext cx="1947550" cy="665100"/>
              </a:xfrm>
              <a:prstGeom prst="rect">
                <a:avLst/>
              </a:prstGeom>
              <a:noFill/>
              <a:ln>
                <a:noFill/>
              </a:ln>
            </p:spPr>
          </p:pic>
        </p:grpSp>
        <p:sp>
          <p:nvSpPr>
            <p:cNvPr id="23" name="Google Shape;955;gca1573042c_0_2027">
              <a:extLst>
                <a:ext uri="{FF2B5EF4-FFF2-40B4-BE49-F238E27FC236}">
                  <a16:creationId xmlns:a16="http://schemas.microsoft.com/office/drawing/2014/main" id="{A2A55D8A-61D8-7234-3D1E-B4B2EDC1ADBC}"/>
                </a:ext>
              </a:extLst>
            </p:cNvPr>
            <p:cNvSpPr/>
            <p:nvPr/>
          </p:nvSpPr>
          <p:spPr>
            <a:xfrm>
              <a:off x="4596481" y="2246500"/>
              <a:ext cx="31602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SCM tools</a:t>
              </a:r>
              <a:endParaRPr sz="2200" i="0" u="none" strike="noStrike" cap="none" dirty="0">
                <a:solidFill>
                  <a:srgbClr val="FFFFFF"/>
                </a:solidFill>
                <a:latin typeface="Open Sans"/>
                <a:ea typeface="Open Sans"/>
                <a:cs typeface="Open Sans"/>
                <a:sym typeface="Open Sans"/>
              </a:endParaRPr>
            </a:p>
          </p:txBody>
        </p:sp>
        <p:sp>
          <p:nvSpPr>
            <p:cNvPr id="25" name="Google Shape;956;gca1573042c_0_2027">
              <a:extLst>
                <a:ext uri="{FF2B5EF4-FFF2-40B4-BE49-F238E27FC236}">
                  <a16:creationId xmlns:a16="http://schemas.microsoft.com/office/drawing/2014/main" id="{74215AA8-7D63-8F56-85B9-C3309E3EDD36}"/>
                </a:ext>
              </a:extLst>
            </p:cNvPr>
            <p:cNvSpPr/>
            <p:nvPr/>
          </p:nvSpPr>
          <p:spPr>
            <a:xfrm>
              <a:off x="4596481" y="5165925"/>
              <a:ext cx="31602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Software build tools</a:t>
              </a:r>
              <a:endParaRPr sz="2200" i="0" u="none" strike="noStrike" cap="none" dirty="0">
                <a:solidFill>
                  <a:srgbClr val="FFFFFF"/>
                </a:solidFill>
                <a:latin typeface="Open Sans"/>
                <a:ea typeface="Open Sans"/>
                <a:cs typeface="Open Sans"/>
                <a:sym typeface="Open Sans"/>
              </a:endParaRPr>
            </a:p>
          </p:txBody>
        </p:sp>
      </p:grpSp>
    </p:spTree>
    <p:custDataLst>
      <p:tags r:id="rId1"/>
    </p:custDataLst>
    <p:extLst>
      <p:ext uri="{BB962C8B-B14F-4D97-AF65-F5344CB8AC3E}">
        <p14:creationId xmlns:p14="http://schemas.microsoft.com/office/powerpoint/2010/main" val="2721501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9" name="Google Shape;946;gca1573042c_0_2027">
            <a:extLst>
              <a:ext uri="{FF2B5EF4-FFF2-40B4-BE49-F238E27FC236}">
                <a16:creationId xmlns:a16="http://schemas.microsoft.com/office/drawing/2014/main" id="{76FF9FB4-9B8E-213B-54B7-D0CCAAA38163}"/>
              </a:ext>
            </a:extLst>
          </p:cNvPr>
          <p:cNvSpPr/>
          <p:nvPr/>
        </p:nvSpPr>
        <p:spPr>
          <a:xfrm>
            <a:off x="4254094" y="2547388"/>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In continuous testing phase, the built software is continuously tested for bugs using testing tools such as Selenium, TestNG, and Junit.</a:t>
            </a:r>
            <a:endParaRPr lang="en-US" sz="2200" b="0" i="0" u="none" strike="noStrike" cap="none" dirty="0">
              <a:solidFill>
                <a:srgbClr val="3F3F3F"/>
              </a:solidFill>
              <a:latin typeface="Open Sans"/>
              <a:ea typeface="Open Sans"/>
              <a:cs typeface="Open Sans"/>
              <a:sym typeface="Open Sans"/>
            </a:endParaRPr>
          </a:p>
        </p:txBody>
      </p:sp>
      <p:sp>
        <p:nvSpPr>
          <p:cNvPr id="21" name="Google Shape;951;gca1573042c_0_2027">
            <a:extLst>
              <a:ext uri="{FF2B5EF4-FFF2-40B4-BE49-F238E27FC236}">
                <a16:creationId xmlns:a16="http://schemas.microsoft.com/office/drawing/2014/main" id="{0AACE2A7-D0F0-9EF1-AF4F-290D89DC67D8}"/>
              </a:ext>
            </a:extLst>
          </p:cNvPr>
          <p:cNvSpPr/>
          <p:nvPr/>
        </p:nvSpPr>
        <p:spPr>
          <a:xfrm>
            <a:off x="4254094" y="5466813"/>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CI/CD pipelines are created for procuring updated source code and constructing the build into </a:t>
            </a:r>
            <a:r>
              <a:rPr lang="en-US" sz="2200" i="1" dirty="0">
                <a:solidFill>
                  <a:srgbClr val="3F3F3F"/>
                </a:solidFill>
                <a:latin typeface="Open Sans"/>
                <a:ea typeface="Open Sans"/>
                <a:cs typeface="Open Sans"/>
                <a:sym typeface="Open Sans"/>
              </a:rPr>
              <a:t>.exe</a:t>
            </a:r>
            <a:r>
              <a:rPr lang="en-US" sz="2200" dirty="0">
                <a:solidFill>
                  <a:srgbClr val="3F3F3F"/>
                </a:solidFill>
                <a:latin typeface="Open Sans"/>
                <a:ea typeface="Open Sans"/>
                <a:cs typeface="Open Sans"/>
                <a:sym typeface="Open Sans"/>
              </a:rPr>
              <a:t> format using tools such as Jenkins. </a:t>
            </a:r>
            <a:endParaRPr lang="en-US" sz="2200" b="0" i="0" u="none" strike="noStrike" cap="none" dirty="0">
              <a:solidFill>
                <a:srgbClr val="3F3F3F"/>
              </a:solidFill>
              <a:latin typeface="Open Sans"/>
              <a:ea typeface="Open Sans"/>
              <a:cs typeface="Open Sans"/>
              <a:sym typeface="Open Sans"/>
            </a:endParaRPr>
          </a:p>
        </p:txBody>
      </p:sp>
      <p:sp>
        <p:nvSpPr>
          <p:cNvPr id="23" name="Google Shape;955;gca1573042c_0_2027">
            <a:extLst>
              <a:ext uri="{FF2B5EF4-FFF2-40B4-BE49-F238E27FC236}">
                <a16:creationId xmlns:a16="http://schemas.microsoft.com/office/drawing/2014/main" id="{A2A55D8A-61D8-7234-3D1E-B4B2EDC1ADBC}"/>
              </a:ext>
            </a:extLst>
          </p:cNvPr>
          <p:cNvSpPr/>
          <p:nvPr/>
        </p:nvSpPr>
        <p:spPr>
          <a:xfrm>
            <a:off x="4596481" y="2246500"/>
            <a:ext cx="31602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Testing tools</a:t>
            </a:r>
            <a:endParaRPr lang="en-US" sz="2200" i="0" u="none" strike="noStrike" cap="none" dirty="0">
              <a:solidFill>
                <a:srgbClr val="FFFFFF"/>
              </a:solidFill>
              <a:latin typeface="Open Sans"/>
              <a:ea typeface="Open Sans"/>
              <a:cs typeface="Open Sans"/>
              <a:sym typeface="Open Sans"/>
            </a:endParaRPr>
          </a:p>
        </p:txBody>
      </p:sp>
      <p:sp>
        <p:nvSpPr>
          <p:cNvPr id="25" name="Google Shape;956;gca1573042c_0_2027">
            <a:extLst>
              <a:ext uri="{FF2B5EF4-FFF2-40B4-BE49-F238E27FC236}">
                <a16:creationId xmlns:a16="http://schemas.microsoft.com/office/drawing/2014/main" id="{74215AA8-7D63-8F56-85B9-C3309E3EDD36}"/>
              </a:ext>
            </a:extLst>
          </p:cNvPr>
          <p:cNvSpPr/>
          <p:nvPr/>
        </p:nvSpPr>
        <p:spPr>
          <a:xfrm>
            <a:off x="4596481" y="5165925"/>
            <a:ext cx="31602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Integration tools</a:t>
            </a:r>
            <a:endParaRPr lang="en-US" sz="2200" i="0" u="none" strike="noStrike" cap="none" dirty="0">
              <a:solidFill>
                <a:srgbClr val="FFFFFF"/>
              </a:solidFill>
              <a:latin typeface="Open Sans"/>
              <a:ea typeface="Open Sans"/>
              <a:cs typeface="Open Sans"/>
              <a:sym typeface="Open Sans"/>
            </a:endParaRPr>
          </a:p>
        </p:txBody>
      </p:sp>
      <p:pic>
        <p:nvPicPr>
          <p:cNvPr id="3" name="Picture 2" descr="A black and red text with a black background&#10;&#10;Description automatically generated">
            <a:extLst>
              <a:ext uri="{FF2B5EF4-FFF2-40B4-BE49-F238E27FC236}">
                <a16:creationId xmlns:a16="http://schemas.microsoft.com/office/drawing/2014/main" id="{0F82F309-8EC2-CE89-1F35-8F054F5D4A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200" y="2647103"/>
            <a:ext cx="1906492" cy="1073083"/>
          </a:xfrm>
          <a:prstGeom prst="rect">
            <a:avLst/>
          </a:prstGeom>
        </p:spPr>
      </p:pic>
      <p:pic>
        <p:nvPicPr>
          <p:cNvPr id="4" name="Picture 3" descr="A grey square with white text and green tick&#10;&#10;Description automatically generated">
            <a:extLst>
              <a:ext uri="{FF2B5EF4-FFF2-40B4-BE49-F238E27FC236}">
                <a16:creationId xmlns:a16="http://schemas.microsoft.com/office/drawing/2014/main" id="{3DAF2CEC-54DD-E13A-7CC1-ED5481A21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424" y="2729068"/>
            <a:ext cx="818891" cy="794100"/>
          </a:xfrm>
          <a:prstGeom prst="rect">
            <a:avLst/>
          </a:prstGeom>
        </p:spPr>
      </p:pic>
      <p:pic>
        <p:nvPicPr>
          <p:cNvPr id="6" name="Picture 5" descr="A cartoon of a person in a suit&#10;&#10;Description automatically generated">
            <a:extLst>
              <a:ext uri="{FF2B5EF4-FFF2-40B4-BE49-F238E27FC236}">
                <a16:creationId xmlns:a16="http://schemas.microsoft.com/office/drawing/2014/main" id="{AA7E4BD7-13D0-6C6B-5AD2-305DD4B09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4126" y="5165925"/>
            <a:ext cx="2553519" cy="1916613"/>
          </a:xfrm>
          <a:prstGeom prst="rect">
            <a:avLst/>
          </a:prstGeom>
        </p:spPr>
      </p:pic>
    </p:spTree>
    <p:custDataLst>
      <p:tags r:id="rId1"/>
    </p:custDataLst>
    <p:extLst>
      <p:ext uri="{BB962C8B-B14F-4D97-AF65-F5344CB8AC3E}">
        <p14:creationId xmlns:p14="http://schemas.microsoft.com/office/powerpoint/2010/main" val="968582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9" name="Google Shape;946;gca1573042c_0_2027">
            <a:extLst>
              <a:ext uri="{FF2B5EF4-FFF2-40B4-BE49-F238E27FC236}">
                <a16:creationId xmlns:a16="http://schemas.microsoft.com/office/drawing/2014/main" id="{76FF9FB4-9B8E-213B-54B7-D0CCAAA38163}"/>
              </a:ext>
            </a:extLst>
          </p:cNvPr>
          <p:cNvSpPr/>
          <p:nvPr/>
        </p:nvSpPr>
        <p:spPr>
          <a:xfrm>
            <a:off x="4254094" y="2547388"/>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the deployment and operations phase, CMT and automation tools such as Jenkins, AWS Code Deploy, Chef, Puppet, Ansible, and Terraform are used.</a:t>
            </a:r>
            <a:endParaRPr lang="en-US" sz="2200" b="0" i="0" u="none" strike="noStrike" cap="none" dirty="0">
              <a:solidFill>
                <a:srgbClr val="3F3F3F"/>
              </a:solidFill>
              <a:latin typeface="Open Sans"/>
              <a:ea typeface="Open Sans"/>
              <a:cs typeface="Open Sans"/>
              <a:sym typeface="Open Sans"/>
            </a:endParaRPr>
          </a:p>
        </p:txBody>
      </p:sp>
      <p:sp>
        <p:nvSpPr>
          <p:cNvPr id="21" name="Google Shape;951;gca1573042c_0_2027">
            <a:extLst>
              <a:ext uri="{FF2B5EF4-FFF2-40B4-BE49-F238E27FC236}">
                <a16:creationId xmlns:a16="http://schemas.microsoft.com/office/drawing/2014/main" id="{0AACE2A7-D0F0-9EF1-AF4F-290D89DC67D8}"/>
              </a:ext>
            </a:extLst>
          </p:cNvPr>
          <p:cNvSpPr/>
          <p:nvPr/>
        </p:nvSpPr>
        <p:spPr>
          <a:xfrm>
            <a:off x="4254094" y="5551392"/>
            <a:ext cx="10622700" cy="157377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monitoring system performance and productivity (to reduce or even eliminate downtime), monitoring tools such as Nagios, Grafana and Prometheus are used.</a:t>
            </a:r>
            <a:endParaRPr lang="en-US" sz="2200" b="0" i="0" u="none" strike="noStrike" cap="none" dirty="0">
              <a:solidFill>
                <a:srgbClr val="3F3F3F"/>
              </a:solidFill>
              <a:latin typeface="Open Sans"/>
              <a:ea typeface="Open Sans"/>
              <a:cs typeface="Open Sans"/>
              <a:sym typeface="Open Sans"/>
            </a:endParaRPr>
          </a:p>
        </p:txBody>
      </p:sp>
      <p:sp>
        <p:nvSpPr>
          <p:cNvPr id="25" name="Google Shape;956;gca1573042c_0_2027">
            <a:extLst>
              <a:ext uri="{FF2B5EF4-FFF2-40B4-BE49-F238E27FC236}">
                <a16:creationId xmlns:a16="http://schemas.microsoft.com/office/drawing/2014/main" id="{74215AA8-7D63-8F56-85B9-C3309E3EDD36}"/>
              </a:ext>
            </a:extLst>
          </p:cNvPr>
          <p:cNvSpPr/>
          <p:nvPr/>
        </p:nvSpPr>
        <p:spPr>
          <a:xfrm>
            <a:off x="4597168" y="5165925"/>
            <a:ext cx="3823842"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Monitoring tools</a:t>
            </a:r>
            <a:endParaRPr lang="en-US" sz="2200" i="0" u="none" strike="noStrike" cap="none" dirty="0">
              <a:solidFill>
                <a:srgbClr val="FFFFFF"/>
              </a:solidFill>
              <a:latin typeface="Open Sans"/>
              <a:ea typeface="Open Sans"/>
              <a:cs typeface="Open Sans"/>
              <a:sym typeface="Open Sans"/>
            </a:endParaRPr>
          </a:p>
        </p:txBody>
      </p:sp>
      <p:pic>
        <p:nvPicPr>
          <p:cNvPr id="3" name="Graphic 2">
            <a:extLst>
              <a:ext uri="{FF2B5EF4-FFF2-40B4-BE49-F238E27FC236}">
                <a16:creationId xmlns:a16="http://schemas.microsoft.com/office/drawing/2014/main" id="{A9D0D818-29EE-0FB2-D7C4-9BF719B401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3176" y="1551686"/>
            <a:ext cx="1118024" cy="1375694"/>
          </a:xfrm>
          <a:prstGeom prst="rect">
            <a:avLst/>
          </a:prstGeom>
        </p:spPr>
      </p:pic>
      <p:pic>
        <p:nvPicPr>
          <p:cNvPr id="4" name="Picture 3" descr="A logo with a spiral in the center&#10;&#10;Description automatically generated">
            <a:extLst>
              <a:ext uri="{FF2B5EF4-FFF2-40B4-BE49-F238E27FC236}">
                <a16:creationId xmlns:a16="http://schemas.microsoft.com/office/drawing/2014/main" id="{486A9E67-C4E4-ED8E-AC0F-5356871EBF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3581" y="5461275"/>
            <a:ext cx="1347619" cy="1375694"/>
          </a:xfrm>
          <a:prstGeom prst="rect">
            <a:avLst/>
          </a:prstGeom>
        </p:spPr>
      </p:pic>
      <p:sp>
        <p:nvSpPr>
          <p:cNvPr id="2" name="Google Shape;955;gca1573042c_0_2027">
            <a:extLst>
              <a:ext uri="{FF2B5EF4-FFF2-40B4-BE49-F238E27FC236}">
                <a16:creationId xmlns:a16="http://schemas.microsoft.com/office/drawing/2014/main" id="{551F205B-DC02-9D8C-1752-15F2FACB9FB8}"/>
              </a:ext>
            </a:extLst>
          </p:cNvPr>
          <p:cNvSpPr/>
          <p:nvPr/>
        </p:nvSpPr>
        <p:spPr>
          <a:xfrm>
            <a:off x="4596481" y="2246500"/>
            <a:ext cx="4230528"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CMT and deployment tools</a:t>
            </a:r>
            <a:endParaRPr lang="en-US" sz="2200" i="0" u="none" strike="noStrike" cap="none" dirty="0">
              <a:solidFill>
                <a:srgbClr val="FFFFFF"/>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DDCFA94F-8B35-5794-1DFF-ECE9353F170C}"/>
              </a:ext>
            </a:extLst>
          </p:cNvPr>
          <p:cNvPicPr>
            <a:picLocks noChangeAspect="1"/>
          </p:cNvPicPr>
          <p:nvPr/>
        </p:nvPicPr>
        <p:blipFill>
          <a:blip r:embed="rId7"/>
          <a:stretch>
            <a:fillRect/>
          </a:stretch>
        </p:blipFill>
        <p:spPr>
          <a:xfrm>
            <a:off x="1744912" y="3561944"/>
            <a:ext cx="1894552" cy="570080"/>
          </a:xfrm>
          <a:prstGeom prst="rect">
            <a:avLst/>
          </a:prstGeom>
        </p:spPr>
      </p:pic>
    </p:spTree>
    <p:custDataLst>
      <p:tags r:id="rId1"/>
    </p:custDataLst>
    <p:extLst>
      <p:ext uri="{BB962C8B-B14F-4D97-AF65-F5344CB8AC3E}">
        <p14:creationId xmlns:p14="http://schemas.microsoft.com/office/powerpoint/2010/main" val="178289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3" name="Group 2">
            <a:extLst>
              <a:ext uri="{FF2B5EF4-FFF2-40B4-BE49-F238E27FC236}">
                <a16:creationId xmlns:a16="http://schemas.microsoft.com/office/drawing/2014/main" id="{B173B31D-77FD-FFE7-4CBD-EE3B54DB0048}"/>
              </a:ext>
            </a:extLst>
          </p:cNvPr>
          <p:cNvGrpSpPr/>
          <p:nvPr/>
        </p:nvGrpSpPr>
        <p:grpSpPr>
          <a:xfrm>
            <a:off x="1777508" y="3105450"/>
            <a:ext cx="12700984" cy="2933110"/>
            <a:chOff x="1777508" y="3105450"/>
            <a:chExt cx="12700984" cy="2933110"/>
          </a:xfrm>
        </p:grpSpPr>
        <p:sp>
          <p:nvSpPr>
            <p:cNvPr id="4" name="Google Shape;991;gca1573042c_0_2129">
              <a:extLst>
                <a:ext uri="{FF2B5EF4-FFF2-40B4-BE49-F238E27FC236}">
                  <a16:creationId xmlns:a16="http://schemas.microsoft.com/office/drawing/2014/main" id="{2CB9ED69-ECDC-8E1C-A1D7-222EF58A933D}"/>
                </a:ext>
              </a:extLst>
            </p:cNvPr>
            <p:cNvSpPr/>
            <p:nvPr/>
          </p:nvSpPr>
          <p:spPr>
            <a:xfrm>
              <a:off x="3855792" y="3406360"/>
              <a:ext cx="10622700" cy="26322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packaging an application with its required libraries, frameworks, and configuration files to efficiently run it in various computing environments, containerization tools such as Docker and Kubernetes are used.</a:t>
              </a:r>
              <a:endParaRPr sz="2200" b="0" i="0" u="none" strike="noStrike" cap="none" dirty="0">
                <a:solidFill>
                  <a:srgbClr val="3F3F3F"/>
                </a:solidFill>
                <a:latin typeface="Open Sans"/>
                <a:ea typeface="Open Sans"/>
                <a:cs typeface="Open Sans"/>
                <a:sym typeface="Open Sans"/>
              </a:endParaRPr>
            </a:p>
          </p:txBody>
        </p:sp>
        <p:sp>
          <p:nvSpPr>
            <p:cNvPr id="6" name="Google Shape;993;gca1573042c_0_2129">
              <a:extLst>
                <a:ext uri="{FF2B5EF4-FFF2-40B4-BE49-F238E27FC236}">
                  <a16:creationId xmlns:a16="http://schemas.microsoft.com/office/drawing/2014/main" id="{2579B645-1BFD-466A-3293-198137DE929E}"/>
                </a:ext>
              </a:extLst>
            </p:cNvPr>
            <p:cNvSpPr/>
            <p:nvPr/>
          </p:nvSpPr>
          <p:spPr>
            <a:xfrm>
              <a:off x="4198167" y="3105450"/>
              <a:ext cx="38955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Containerization tools</a:t>
              </a:r>
              <a:endParaRPr sz="2200" i="0" u="none" strike="noStrike" cap="none" dirty="0">
                <a:solidFill>
                  <a:srgbClr val="FFFFFF"/>
                </a:solidFill>
                <a:latin typeface="Open Sans"/>
                <a:ea typeface="Open Sans"/>
                <a:cs typeface="Open Sans"/>
                <a:sym typeface="Open Sans"/>
              </a:endParaRPr>
            </a:p>
          </p:txBody>
        </p:sp>
        <p:grpSp>
          <p:nvGrpSpPr>
            <p:cNvPr id="7" name="Google Shape;994;gca1573042c_0_2129">
              <a:extLst>
                <a:ext uri="{FF2B5EF4-FFF2-40B4-BE49-F238E27FC236}">
                  <a16:creationId xmlns:a16="http://schemas.microsoft.com/office/drawing/2014/main" id="{5329B6AE-FC4D-846F-E13C-2A7D502E2FDE}"/>
                </a:ext>
              </a:extLst>
            </p:cNvPr>
            <p:cNvGrpSpPr/>
            <p:nvPr/>
          </p:nvGrpSpPr>
          <p:grpSpPr>
            <a:xfrm>
              <a:off x="1777508" y="3338311"/>
              <a:ext cx="1522943" cy="2632207"/>
              <a:chOff x="1587841" y="3856536"/>
              <a:chExt cx="1522943" cy="2632207"/>
            </a:xfrm>
          </p:grpSpPr>
          <p:pic>
            <p:nvPicPr>
              <p:cNvPr id="8" name="Google Shape;995;gca1573042c_0_2129">
                <a:extLst>
                  <a:ext uri="{FF2B5EF4-FFF2-40B4-BE49-F238E27FC236}">
                    <a16:creationId xmlns:a16="http://schemas.microsoft.com/office/drawing/2014/main" id="{144CEF8E-7A9B-A04A-1D0E-1F5DBFB3D266}"/>
                  </a:ext>
                </a:extLst>
              </p:cNvPr>
              <p:cNvPicPr preferRelativeResize="0"/>
              <p:nvPr/>
            </p:nvPicPr>
            <p:blipFill>
              <a:blip r:embed="rId4">
                <a:alphaModFix/>
              </a:blip>
              <a:stretch>
                <a:fillRect/>
              </a:stretch>
            </p:blipFill>
            <p:spPr>
              <a:xfrm>
                <a:off x="1587841" y="3856536"/>
                <a:ext cx="1522943" cy="1430674"/>
              </a:xfrm>
              <a:prstGeom prst="rect">
                <a:avLst/>
              </a:prstGeom>
              <a:noFill/>
              <a:ln>
                <a:noFill/>
              </a:ln>
            </p:spPr>
          </p:pic>
          <p:pic>
            <p:nvPicPr>
              <p:cNvPr id="9" name="Google Shape;996;gca1573042c_0_2129">
                <a:extLst>
                  <a:ext uri="{FF2B5EF4-FFF2-40B4-BE49-F238E27FC236}">
                    <a16:creationId xmlns:a16="http://schemas.microsoft.com/office/drawing/2014/main" id="{E974B35B-4C30-EAFC-A4E0-05D61F9AFAA1}"/>
                  </a:ext>
                </a:extLst>
              </p:cNvPr>
              <p:cNvPicPr preferRelativeResize="0"/>
              <p:nvPr/>
            </p:nvPicPr>
            <p:blipFill>
              <a:blip r:embed="rId5">
                <a:alphaModFix/>
              </a:blip>
              <a:stretch>
                <a:fillRect/>
              </a:stretch>
            </p:blipFill>
            <p:spPr>
              <a:xfrm>
                <a:off x="1753579" y="5287190"/>
                <a:ext cx="1191467" cy="1201552"/>
              </a:xfrm>
              <a:prstGeom prst="rect">
                <a:avLst/>
              </a:prstGeom>
              <a:noFill/>
              <a:ln>
                <a:noFill/>
              </a:ln>
            </p:spPr>
          </p:pic>
        </p:grpSp>
      </p:grpSp>
    </p:spTree>
    <p:custDataLst>
      <p:tags r:id="rId1"/>
    </p:custDataLst>
    <p:extLst>
      <p:ext uri="{BB962C8B-B14F-4D97-AF65-F5344CB8AC3E}">
        <p14:creationId xmlns:p14="http://schemas.microsoft.com/office/powerpoint/2010/main" val="383423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ca1573042c_0_181"/>
          <p:cNvSpPr txBox="1">
            <a:spLocks noGrp="1"/>
          </p:cNvSpPr>
          <p:nvPr>
            <p:ph type="title"/>
          </p:nvPr>
        </p:nvSpPr>
        <p:spPr>
          <a:xfrm>
            <a:off x="-10160" y="229878"/>
            <a:ext cx="16276320" cy="687244"/>
          </a:xfrm>
          <a:noFill/>
          <a:ln>
            <a:noFill/>
          </a:ln>
        </p:spPr>
        <p:txBody>
          <a:bodyPr spcFirstLastPara="1" wrap="square" lIns="91425" tIns="45700" rIns="91425" bIns="45700" anchor="ctr" anchorCtr="0">
            <a:noAutofit/>
          </a:bodyPr>
          <a:lstStyle/>
          <a:p>
            <a:pPr lvl="0"/>
            <a:r>
              <a:rPr lang="en-US" dirty="0"/>
              <a:t>Companies Using DevOps</a:t>
            </a:r>
          </a:p>
        </p:txBody>
      </p:sp>
      <p:sp>
        <p:nvSpPr>
          <p:cNvPr id="3" name="Brandline_LVC">
            <a:extLst>
              <a:ext uri="{FF2B5EF4-FFF2-40B4-BE49-F238E27FC236}">
                <a16:creationId xmlns:a16="http://schemas.microsoft.com/office/drawing/2014/main" id="{433E03DD-7D0E-94FB-DEE3-233D2EC16206}"/>
              </a:ext>
            </a:extLst>
          </p:cNvPr>
          <p:cNvSpPr/>
          <p:nvPr/>
        </p:nvSpPr>
        <p:spPr>
          <a:xfrm>
            <a:off x="5321300" y="816324"/>
            <a:ext cx="560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a:extLst>
              <a:ext uri="{FF2B5EF4-FFF2-40B4-BE49-F238E27FC236}">
                <a16:creationId xmlns:a16="http://schemas.microsoft.com/office/drawing/2014/main" id="{1888C0A1-4783-6AFD-AFD2-B27573EED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3308" y="2814984"/>
            <a:ext cx="3279108" cy="850139"/>
          </a:xfrm>
          <a:prstGeom prst="rect">
            <a:avLst/>
          </a:prstGeom>
        </p:spPr>
      </p:pic>
      <p:pic>
        <p:nvPicPr>
          <p:cNvPr id="13" name="Graphic 12">
            <a:extLst>
              <a:ext uri="{FF2B5EF4-FFF2-40B4-BE49-F238E27FC236}">
                <a16:creationId xmlns:a16="http://schemas.microsoft.com/office/drawing/2014/main" id="{31C017A0-B500-A797-51A6-957E7EE072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0824" y="2851423"/>
            <a:ext cx="3552367" cy="850139"/>
          </a:xfrm>
          <a:prstGeom prst="rect">
            <a:avLst/>
          </a:prstGeom>
        </p:spPr>
      </p:pic>
      <p:pic>
        <p:nvPicPr>
          <p:cNvPr id="15" name="Graphic 14">
            <a:extLst>
              <a:ext uri="{FF2B5EF4-FFF2-40B4-BE49-F238E27FC236}">
                <a16:creationId xmlns:a16="http://schemas.microsoft.com/office/drawing/2014/main" id="{E18398E6-1DF8-2BF7-E338-F2C72B2B5A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93972" y="2682219"/>
            <a:ext cx="3097082" cy="817022"/>
          </a:xfrm>
          <a:prstGeom prst="rect">
            <a:avLst/>
          </a:prstGeom>
        </p:spPr>
      </p:pic>
      <p:pic>
        <p:nvPicPr>
          <p:cNvPr id="17" name="Graphic 16">
            <a:extLst>
              <a:ext uri="{FF2B5EF4-FFF2-40B4-BE49-F238E27FC236}">
                <a16:creationId xmlns:a16="http://schemas.microsoft.com/office/drawing/2014/main" id="{F259B650-4A97-C3B7-29A8-E3AB240798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94321" y="5386181"/>
            <a:ext cx="2858095" cy="966709"/>
          </a:xfrm>
          <a:prstGeom prst="rect">
            <a:avLst/>
          </a:prstGeom>
        </p:spPr>
      </p:pic>
      <p:pic>
        <p:nvPicPr>
          <p:cNvPr id="19" name="Graphic 18">
            <a:extLst>
              <a:ext uri="{FF2B5EF4-FFF2-40B4-BE49-F238E27FC236}">
                <a16:creationId xmlns:a16="http://schemas.microsoft.com/office/drawing/2014/main" id="{77E61E9B-6067-E426-C1D9-33F16A2F66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75520" y="5113677"/>
            <a:ext cx="1304959" cy="1304959"/>
          </a:xfrm>
          <a:prstGeom prst="rect">
            <a:avLst/>
          </a:prstGeom>
        </p:spPr>
      </p:pic>
      <p:pic>
        <p:nvPicPr>
          <p:cNvPr id="21" name="Graphic 20">
            <a:extLst>
              <a:ext uri="{FF2B5EF4-FFF2-40B4-BE49-F238E27FC236}">
                <a16:creationId xmlns:a16="http://schemas.microsoft.com/office/drawing/2014/main" id="{FC42D1C1-0D96-0864-0B4C-75FC6910DD8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70726" y="5461025"/>
            <a:ext cx="3020328" cy="817022"/>
          </a:xfrm>
          <a:prstGeom prst="rect">
            <a:avLst/>
          </a:prstGeom>
        </p:spPr>
      </p:pic>
    </p:spTree>
    <p:custDataLst>
      <p:tags r:id="rId1"/>
    </p:custDataLst>
    <p:extLst>
      <p:ext uri="{BB962C8B-B14F-4D97-AF65-F5344CB8AC3E}">
        <p14:creationId xmlns:p14="http://schemas.microsoft.com/office/powerpoint/2010/main" val="611999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0">
            <a:extLst>
              <a:ext uri="{FF2B5EF4-FFF2-40B4-BE49-F238E27FC236}">
                <a16:creationId xmlns:a16="http://schemas.microsoft.com/office/drawing/2014/main" id="{FAE7AF2D-50CB-CBB0-45D6-A23ACBB76632}"/>
              </a:ext>
            </a:extLst>
          </p:cNvPr>
          <p:cNvSpPr/>
          <p:nvPr/>
        </p:nvSpPr>
        <p:spPr>
          <a:xfrm>
            <a:off x="926908" y="2648283"/>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0" name="Google Shape;789;gca1573042c_0_856">
            <a:extLst>
              <a:ext uri="{FF2B5EF4-FFF2-40B4-BE49-F238E27FC236}">
                <a16:creationId xmlns:a16="http://schemas.microsoft.com/office/drawing/2014/main" id="{9CB6FF63-0DDB-35A7-9EA4-8762622F2235}"/>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Infrastructure provisioning Bottleneck (E-commerce startup)</a:t>
            </a:r>
            <a:endParaRPr lang="en-US" sz="2200" b="1" i="0" u="none" strike="noStrike" cap="none" dirty="0">
              <a:solidFill>
                <a:srgbClr val="3F3F3F"/>
              </a:solidFill>
              <a:latin typeface="Open Sans"/>
              <a:ea typeface="Open Sans"/>
              <a:cs typeface="Open Sans"/>
              <a:sym typeface="Open Sans"/>
            </a:endParaRPr>
          </a:p>
        </p:txBody>
      </p:sp>
      <p:pic>
        <p:nvPicPr>
          <p:cNvPr id="6" name="Graphic 5">
            <a:extLst>
              <a:ext uri="{FF2B5EF4-FFF2-40B4-BE49-F238E27FC236}">
                <a16:creationId xmlns:a16="http://schemas.microsoft.com/office/drawing/2014/main" id="{B6CCF4D1-3BD3-8FFC-0FB1-1BC09AE03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27" y="3967083"/>
            <a:ext cx="2857501" cy="1209833"/>
          </a:xfrm>
          <a:prstGeom prst="rect">
            <a:avLst/>
          </a:prstGeom>
        </p:spPr>
      </p:pic>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Challenges</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654347"/>
            <a:ext cx="10192267" cy="2854940"/>
          </a:xfrm>
          <a:prstGeom prst="roundRect">
            <a:avLst>
              <a:gd name="adj" fmla="val 4021"/>
            </a:avLst>
          </a:prstGeom>
          <a:solidFill>
            <a:schemeClr val="bg1"/>
          </a:solidFill>
        </p:spPr>
        <p:txBody>
          <a:bodyPr wrap="square" rtlCol="0">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Provisioning new infrastructure environments was a slow manual process, hindering development agility.</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Maintaining consistency across development, testing, and production environments was a challenge.</a:t>
            </a:r>
            <a:b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Existing infrastructure struggled to handle sudden spikes in traffic during peak shopping seasons.</a:t>
            </a:r>
          </a:p>
        </p:txBody>
      </p:sp>
    </p:spTree>
    <p:custDataLst>
      <p:tags r:id="rId1"/>
    </p:custDataLst>
    <p:extLst>
      <p:ext uri="{BB962C8B-B14F-4D97-AF65-F5344CB8AC3E}">
        <p14:creationId xmlns:p14="http://schemas.microsoft.com/office/powerpoint/2010/main" val="23718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Getting Started with DevOps</a:t>
            </a:r>
          </a:p>
        </p:txBody>
      </p:sp>
    </p:spTree>
    <p:custDataLst>
      <p:tags r:id="rId1"/>
    </p:custDataLst>
    <p:extLst>
      <p:ext uri="{BB962C8B-B14F-4D97-AF65-F5344CB8AC3E}">
        <p14:creationId xmlns:p14="http://schemas.microsoft.com/office/powerpoint/2010/main" val="1070346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48283"/>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Solution</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155148"/>
            <a:ext cx="10192267" cy="3853339"/>
          </a:xfrm>
          <a:prstGeom prst="roundRect">
            <a:avLst>
              <a:gd name="adj" fmla="val 2917"/>
            </a:avLst>
          </a:prstGeom>
          <a:solidFill>
            <a:schemeClr val="bg1"/>
          </a:solidFill>
        </p:spPr>
        <p:txBody>
          <a:bodyPr wrap="square" rtlCol="0">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Implemented Infrastructure as Code (IaC) using tools like Terraform. This allowed developers to define infrastructure configurations in code, enabling automated provisioning through the CI/CD pipeline.</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Defined infrastructure configurations as reusable modules in IaC. These modules could be easily deployed across different environments with slight variations.</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Implemented auto-scaling features in the cloud platform, which automatically scaled infrastructure resources up or down based on real-time traffic demands.</a:t>
            </a:r>
          </a:p>
        </p:txBody>
      </p:sp>
      <p:grpSp>
        <p:nvGrpSpPr>
          <p:cNvPr id="79" name="Graphic 1">
            <a:extLst>
              <a:ext uri="{FF2B5EF4-FFF2-40B4-BE49-F238E27FC236}">
                <a16:creationId xmlns:a16="http://schemas.microsoft.com/office/drawing/2014/main" id="{C39160E9-56B6-EE48-90D9-12E0105D2527}"/>
              </a:ext>
            </a:extLst>
          </p:cNvPr>
          <p:cNvGrpSpPr/>
          <p:nvPr/>
        </p:nvGrpSpPr>
        <p:grpSpPr>
          <a:xfrm>
            <a:off x="1029743" y="4090508"/>
            <a:ext cx="3301624" cy="943792"/>
            <a:chOff x="890043" y="4090508"/>
            <a:chExt cx="3301624" cy="943792"/>
          </a:xfrm>
        </p:grpSpPr>
        <p:sp>
          <p:nvSpPr>
            <p:cNvPr id="81" name="Freeform: Shape 80">
              <a:extLst>
                <a:ext uri="{FF2B5EF4-FFF2-40B4-BE49-F238E27FC236}">
                  <a16:creationId xmlns:a16="http://schemas.microsoft.com/office/drawing/2014/main" id="{F940C539-A593-2743-3AA5-05250F22F802}"/>
                </a:ext>
              </a:extLst>
            </p:cNvPr>
            <p:cNvSpPr/>
            <p:nvPr/>
          </p:nvSpPr>
          <p:spPr>
            <a:xfrm>
              <a:off x="2780654" y="4744214"/>
              <a:ext cx="482580" cy="209510"/>
            </a:xfrm>
            <a:custGeom>
              <a:avLst/>
              <a:gdLst>
                <a:gd name="connsiteX0" fmla="*/ 482581 w 482580"/>
                <a:gd name="connsiteY0" fmla="*/ 30115 h 209510"/>
                <a:gd name="connsiteX1" fmla="*/ 219745 w 482580"/>
                <a:gd name="connsiteY1" fmla="*/ 86806 h 209510"/>
                <a:gd name="connsiteX2" fmla="*/ 13457 w 482580"/>
                <a:gd name="connsiteY2" fmla="*/ 10344 h 209510"/>
                <a:gd name="connsiteX3" fmla="*/ 40635 w 482580"/>
                <a:gd name="connsiteY3" fmla="*/ 45806 h 209510"/>
                <a:gd name="connsiteX4" fmla="*/ 141905 w 482580"/>
                <a:gd name="connsiteY4" fmla="*/ 125722 h 209510"/>
                <a:gd name="connsiteX5" fmla="*/ 234730 w 482580"/>
                <a:gd name="connsiteY5" fmla="*/ 209511 h 209510"/>
                <a:gd name="connsiteX6" fmla="*/ 427741 w 482580"/>
                <a:gd name="connsiteY6" fmla="*/ 142299 h 209510"/>
                <a:gd name="connsiteX7" fmla="*/ 482581 w 482580"/>
                <a:gd name="connsiteY7" fmla="*/ 30124 h 2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80" h="209510">
                  <a:moveTo>
                    <a:pt x="482581" y="30115"/>
                  </a:moveTo>
                  <a:cubicBezTo>
                    <a:pt x="383109" y="57177"/>
                    <a:pt x="233898" y="83961"/>
                    <a:pt x="219745" y="86806"/>
                  </a:cubicBezTo>
                  <a:cubicBezTo>
                    <a:pt x="176330" y="30571"/>
                    <a:pt x="52068" y="-23132"/>
                    <a:pt x="13457" y="10344"/>
                  </a:cubicBezTo>
                  <a:cubicBezTo>
                    <a:pt x="-25145" y="43820"/>
                    <a:pt x="30553" y="40698"/>
                    <a:pt x="40635" y="45806"/>
                  </a:cubicBezTo>
                  <a:cubicBezTo>
                    <a:pt x="88443" y="51693"/>
                    <a:pt x="141905" y="125722"/>
                    <a:pt x="141905" y="125722"/>
                  </a:cubicBezTo>
                  <a:lnTo>
                    <a:pt x="234730" y="209511"/>
                  </a:lnTo>
                  <a:lnTo>
                    <a:pt x="427741" y="142299"/>
                  </a:lnTo>
                  <a:lnTo>
                    <a:pt x="482581" y="30124"/>
                  </a:lnTo>
                  <a:close/>
                </a:path>
              </a:pathLst>
            </a:custGeom>
            <a:solidFill>
              <a:srgbClr val="D68778"/>
            </a:solidFill>
            <a:ln w="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0843D934-4D9D-E897-A625-388D20409E2E}"/>
                </a:ext>
              </a:extLst>
            </p:cNvPr>
            <p:cNvSpPr/>
            <p:nvPr/>
          </p:nvSpPr>
          <p:spPr>
            <a:xfrm>
              <a:off x="2711938" y="4735790"/>
              <a:ext cx="432671" cy="215429"/>
            </a:xfrm>
            <a:custGeom>
              <a:avLst/>
              <a:gdLst>
                <a:gd name="connsiteX0" fmla="*/ 294375 w 432671"/>
                <a:gd name="connsiteY0" fmla="*/ 135908 h 215429"/>
                <a:gd name="connsiteX1" fmla="*/ 174694 w 432671"/>
                <a:gd name="connsiteY1" fmla="*/ 80406 h 215429"/>
                <a:gd name="connsiteX2" fmla="*/ 3188 w 432671"/>
                <a:gd name="connsiteY2" fmla="*/ 14357 h 215429"/>
                <a:gd name="connsiteX3" fmla="*/ 2974 w 432671"/>
                <a:gd name="connsiteY3" fmla="*/ 26399 h 215429"/>
                <a:gd name="connsiteX4" fmla="*/ 110586 w 432671"/>
                <a:gd name="connsiteY4" fmla="*/ 133439 h 215429"/>
                <a:gd name="connsiteX5" fmla="*/ 294079 w 432671"/>
                <a:gd name="connsiteY5" fmla="*/ 215430 h 215429"/>
                <a:gd name="connsiteX6" fmla="*/ 432672 w 432671"/>
                <a:gd name="connsiteY6" fmla="*/ 194156 h 215429"/>
                <a:gd name="connsiteX7" fmla="*/ 294375 w 432671"/>
                <a:gd name="connsiteY7" fmla="*/ 135908 h 2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671" h="215429">
                  <a:moveTo>
                    <a:pt x="294375" y="135908"/>
                  </a:moveTo>
                  <a:cubicBezTo>
                    <a:pt x="237155" y="121683"/>
                    <a:pt x="228084" y="86543"/>
                    <a:pt x="174694" y="80406"/>
                  </a:cubicBezTo>
                  <a:cubicBezTo>
                    <a:pt x="164397" y="49623"/>
                    <a:pt x="64585" y="-33075"/>
                    <a:pt x="3188" y="14357"/>
                  </a:cubicBezTo>
                  <a:cubicBezTo>
                    <a:pt x="-703" y="17363"/>
                    <a:pt x="-1329" y="24010"/>
                    <a:pt x="2974" y="26399"/>
                  </a:cubicBezTo>
                  <a:cubicBezTo>
                    <a:pt x="59146" y="57576"/>
                    <a:pt x="112447" y="112236"/>
                    <a:pt x="110586" y="133439"/>
                  </a:cubicBezTo>
                  <a:cubicBezTo>
                    <a:pt x="173862" y="144237"/>
                    <a:pt x="294079" y="215430"/>
                    <a:pt x="294079" y="215430"/>
                  </a:cubicBezTo>
                  <a:lnTo>
                    <a:pt x="432672" y="194156"/>
                  </a:lnTo>
                  <a:cubicBezTo>
                    <a:pt x="432672" y="194156"/>
                    <a:pt x="351594" y="150132"/>
                    <a:pt x="294375" y="135908"/>
                  </a:cubicBezTo>
                  <a:close/>
                </a:path>
              </a:pathLst>
            </a:custGeom>
            <a:solidFill>
              <a:srgbClr val="DD9280"/>
            </a:solidFill>
            <a:ln w="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B944928-7D58-EDE8-A332-76D640573049}"/>
                </a:ext>
              </a:extLst>
            </p:cNvPr>
            <p:cNvSpPr/>
            <p:nvPr/>
          </p:nvSpPr>
          <p:spPr>
            <a:xfrm>
              <a:off x="2648424" y="4754733"/>
              <a:ext cx="177113" cy="131735"/>
            </a:xfrm>
            <a:custGeom>
              <a:avLst/>
              <a:gdLst>
                <a:gd name="connsiteX0" fmla="*/ 61710 w 177113"/>
                <a:gd name="connsiteY0" fmla="*/ 70132 h 131735"/>
                <a:gd name="connsiteX1" fmla="*/ 3766 w 177113"/>
                <a:gd name="connsiteY1" fmla="*/ 19175 h 131735"/>
                <a:gd name="connsiteX2" fmla="*/ 2487 w 177113"/>
                <a:gd name="connsiteY2" fmla="*/ 7563 h 131735"/>
                <a:gd name="connsiteX3" fmla="*/ 167059 w 177113"/>
                <a:gd name="connsiteY3" fmla="*/ 87165 h 131735"/>
                <a:gd name="connsiteX4" fmla="*/ 61719 w 177113"/>
                <a:gd name="connsiteY4" fmla="*/ 70141 h 13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13" h="131735">
                  <a:moveTo>
                    <a:pt x="61710" y="70132"/>
                  </a:moveTo>
                  <a:cubicBezTo>
                    <a:pt x="41492" y="54414"/>
                    <a:pt x="30300" y="33095"/>
                    <a:pt x="3766" y="19175"/>
                  </a:cubicBezTo>
                  <a:cubicBezTo>
                    <a:pt x="-644" y="16867"/>
                    <a:pt x="-1324" y="10766"/>
                    <a:pt x="2487" y="7563"/>
                  </a:cubicBezTo>
                  <a:cubicBezTo>
                    <a:pt x="25147" y="-11474"/>
                    <a:pt x="127813" y="2061"/>
                    <a:pt x="167059" y="87165"/>
                  </a:cubicBezTo>
                  <a:cubicBezTo>
                    <a:pt x="217506" y="196567"/>
                    <a:pt x="61719" y="70141"/>
                    <a:pt x="61719" y="70141"/>
                  </a:cubicBezTo>
                  <a:close/>
                </a:path>
              </a:pathLst>
            </a:custGeom>
            <a:solidFill>
              <a:srgbClr val="E89F89"/>
            </a:solidFill>
            <a:ln w="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1ADAA4E-C674-F975-D95E-3F6F78C8DCE3}"/>
                </a:ext>
              </a:extLst>
            </p:cNvPr>
            <p:cNvSpPr/>
            <p:nvPr/>
          </p:nvSpPr>
          <p:spPr>
            <a:xfrm>
              <a:off x="2792846" y="4759531"/>
              <a:ext cx="480152" cy="191303"/>
            </a:xfrm>
            <a:custGeom>
              <a:avLst/>
              <a:gdLst>
                <a:gd name="connsiteX0" fmla="*/ 210094 w 480152"/>
                <a:gd name="connsiteY0" fmla="*/ 6379 h 191303"/>
                <a:gd name="connsiteX1" fmla="*/ 386510 w 480152"/>
                <a:gd name="connsiteY1" fmla="*/ 35329 h 191303"/>
                <a:gd name="connsiteX2" fmla="*/ 426705 w 480152"/>
                <a:gd name="connsiteY2" fmla="*/ 57936 h 191303"/>
                <a:gd name="connsiteX3" fmla="*/ 279327 w 480152"/>
                <a:gd name="connsiteY3" fmla="*/ 125076 h 191303"/>
                <a:gd name="connsiteX4" fmla="*/ 93428 w 480152"/>
                <a:gd name="connsiteY4" fmla="*/ 110172 h 191303"/>
                <a:gd name="connsiteX5" fmla="*/ 6221 w 480152"/>
                <a:gd name="connsiteY5" fmla="*/ 70773 h 191303"/>
                <a:gd name="connsiteX6" fmla="*/ 49672 w 480152"/>
                <a:gd name="connsiteY6" fmla="*/ 131768 h 191303"/>
                <a:gd name="connsiteX7" fmla="*/ 201577 w 480152"/>
                <a:gd name="connsiteY7" fmla="*/ 191259 h 191303"/>
                <a:gd name="connsiteX8" fmla="*/ 380436 w 480152"/>
                <a:gd name="connsiteY8" fmla="*/ 154383 h 191303"/>
                <a:gd name="connsiteX9" fmla="*/ 459108 w 480152"/>
                <a:gd name="connsiteY9" fmla="*/ 104885 h 191303"/>
                <a:gd name="connsiteX10" fmla="*/ 477751 w 480152"/>
                <a:gd name="connsiteY10" fmla="*/ 18322 h 191303"/>
                <a:gd name="connsiteX11" fmla="*/ 375381 w 480152"/>
                <a:gd name="connsiteY11" fmla="*/ 126 h 191303"/>
                <a:gd name="connsiteX12" fmla="*/ 210103 w 480152"/>
                <a:gd name="connsiteY12" fmla="*/ 6388 h 19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152" h="191303">
                  <a:moveTo>
                    <a:pt x="210094" y="6379"/>
                  </a:moveTo>
                  <a:cubicBezTo>
                    <a:pt x="221706" y="20022"/>
                    <a:pt x="344643" y="32627"/>
                    <a:pt x="386510" y="35329"/>
                  </a:cubicBezTo>
                  <a:cubicBezTo>
                    <a:pt x="428378" y="38031"/>
                    <a:pt x="426705" y="57936"/>
                    <a:pt x="426705" y="57936"/>
                  </a:cubicBezTo>
                  <a:cubicBezTo>
                    <a:pt x="426705" y="57936"/>
                    <a:pt x="293364" y="123367"/>
                    <a:pt x="279327" y="125076"/>
                  </a:cubicBezTo>
                  <a:cubicBezTo>
                    <a:pt x="265282" y="126785"/>
                    <a:pt x="119389" y="120191"/>
                    <a:pt x="93428" y="110172"/>
                  </a:cubicBezTo>
                  <a:cubicBezTo>
                    <a:pt x="67475" y="100152"/>
                    <a:pt x="33391" y="73108"/>
                    <a:pt x="6221" y="70773"/>
                  </a:cubicBezTo>
                  <a:cubicBezTo>
                    <a:pt x="-20948" y="68429"/>
                    <a:pt x="49672" y="131768"/>
                    <a:pt x="49672" y="131768"/>
                  </a:cubicBezTo>
                  <a:cubicBezTo>
                    <a:pt x="49672" y="131768"/>
                    <a:pt x="173289" y="189729"/>
                    <a:pt x="201577" y="191259"/>
                  </a:cubicBezTo>
                  <a:cubicBezTo>
                    <a:pt x="229864" y="192789"/>
                    <a:pt x="380436" y="154383"/>
                    <a:pt x="380436" y="154383"/>
                  </a:cubicBezTo>
                  <a:lnTo>
                    <a:pt x="459108" y="104885"/>
                  </a:lnTo>
                  <a:cubicBezTo>
                    <a:pt x="459108" y="104885"/>
                    <a:pt x="488612" y="18072"/>
                    <a:pt x="477751" y="18322"/>
                  </a:cubicBezTo>
                  <a:cubicBezTo>
                    <a:pt x="466891" y="18564"/>
                    <a:pt x="394374" y="-1780"/>
                    <a:pt x="375381" y="126"/>
                  </a:cubicBezTo>
                  <a:cubicBezTo>
                    <a:pt x="356389" y="2032"/>
                    <a:pt x="210103" y="6388"/>
                    <a:pt x="210103" y="6388"/>
                  </a:cubicBezTo>
                  <a:close/>
                </a:path>
              </a:pathLst>
            </a:custGeom>
            <a:solidFill>
              <a:srgbClr val="0A0A0A">
                <a:alpha val="12000"/>
              </a:srgbClr>
            </a:solidFill>
            <a:ln w="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8060168F-7096-8403-70DB-7F827E5495AF}"/>
                </a:ext>
              </a:extLst>
            </p:cNvPr>
            <p:cNvSpPr/>
            <p:nvPr/>
          </p:nvSpPr>
          <p:spPr>
            <a:xfrm>
              <a:off x="1808083" y="4778430"/>
              <a:ext cx="481821" cy="198473"/>
            </a:xfrm>
            <a:custGeom>
              <a:avLst/>
              <a:gdLst>
                <a:gd name="connsiteX0" fmla="*/ 9 w 481821"/>
                <a:gd name="connsiteY0" fmla="*/ 4952 h 198473"/>
                <a:gd name="connsiteX1" fmla="*/ 259097 w 481821"/>
                <a:gd name="connsiteY1" fmla="*/ 76861 h 198473"/>
                <a:gd name="connsiteX2" fmla="*/ 469482 w 481821"/>
                <a:gd name="connsiteY2" fmla="*/ 12538 h 198473"/>
                <a:gd name="connsiteX3" fmla="*/ 440282 w 481821"/>
                <a:gd name="connsiteY3" fmla="*/ 46354 h 198473"/>
                <a:gd name="connsiteX4" fmla="*/ 334530 w 481821"/>
                <a:gd name="connsiteY4" fmla="*/ 120231 h 198473"/>
                <a:gd name="connsiteX5" fmla="*/ 236982 w 481821"/>
                <a:gd name="connsiteY5" fmla="*/ 198474 h 198473"/>
                <a:gd name="connsiteX6" fmla="*/ 48210 w 481821"/>
                <a:gd name="connsiteY6" fmla="*/ 120133 h 198473"/>
                <a:gd name="connsiteX7" fmla="*/ 0 w 481821"/>
                <a:gd name="connsiteY7" fmla="*/ 4952 h 1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21" h="198473">
                  <a:moveTo>
                    <a:pt x="9" y="4952"/>
                  </a:moveTo>
                  <a:cubicBezTo>
                    <a:pt x="97736" y="37766"/>
                    <a:pt x="245132" y="73193"/>
                    <a:pt x="259097" y="76861"/>
                  </a:cubicBezTo>
                  <a:cubicBezTo>
                    <a:pt x="305715" y="23247"/>
                    <a:pt x="432892" y="-23121"/>
                    <a:pt x="469482" y="12538"/>
                  </a:cubicBezTo>
                  <a:cubicBezTo>
                    <a:pt x="506071" y="48206"/>
                    <a:pt x="450641" y="41846"/>
                    <a:pt x="440282" y="46354"/>
                  </a:cubicBezTo>
                  <a:cubicBezTo>
                    <a:pt x="392214" y="49450"/>
                    <a:pt x="334530" y="120231"/>
                    <a:pt x="334530" y="120231"/>
                  </a:cubicBezTo>
                  <a:lnTo>
                    <a:pt x="236982" y="198474"/>
                  </a:lnTo>
                  <a:lnTo>
                    <a:pt x="48210" y="120133"/>
                  </a:lnTo>
                  <a:lnTo>
                    <a:pt x="0" y="4952"/>
                  </a:lnTo>
                  <a:close/>
                </a:path>
              </a:pathLst>
            </a:custGeom>
            <a:solidFill>
              <a:srgbClr val="D68778"/>
            </a:solidFill>
            <a:ln w="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0272BD8E-A127-FE82-21AD-D55713C65F8C}"/>
                </a:ext>
              </a:extLst>
            </p:cNvPr>
            <p:cNvSpPr/>
            <p:nvPr/>
          </p:nvSpPr>
          <p:spPr>
            <a:xfrm>
              <a:off x="1917431" y="4774160"/>
              <a:ext cx="442045" cy="200802"/>
            </a:xfrm>
            <a:custGeom>
              <a:avLst/>
              <a:gdLst>
                <a:gd name="connsiteX0" fmla="*/ 141473 w 442045"/>
                <a:gd name="connsiteY0" fmla="*/ 121398 h 200802"/>
                <a:gd name="connsiteX1" fmla="*/ 264178 w 442045"/>
                <a:gd name="connsiteY1" fmla="*/ 72963 h 200802"/>
                <a:gd name="connsiteX2" fmla="*/ 439235 w 442045"/>
                <a:gd name="connsiteY2" fmla="*/ 17015 h 200802"/>
                <a:gd name="connsiteX3" fmla="*/ 438743 w 442045"/>
                <a:gd name="connsiteY3" fmla="*/ 29047 h 200802"/>
                <a:gd name="connsiteX4" fmla="*/ 325083 w 442045"/>
                <a:gd name="connsiteY4" fmla="*/ 129637 h 200802"/>
                <a:gd name="connsiteX5" fmla="*/ 137117 w 442045"/>
                <a:gd name="connsiteY5" fmla="*/ 200803 h 200802"/>
                <a:gd name="connsiteX6" fmla="*/ 0 w 442045"/>
                <a:gd name="connsiteY6" fmla="*/ 171496 h 200802"/>
                <a:gd name="connsiteX7" fmla="*/ 141456 w 442045"/>
                <a:gd name="connsiteY7" fmla="*/ 121398 h 20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045" h="200802">
                  <a:moveTo>
                    <a:pt x="141473" y="121398"/>
                  </a:moveTo>
                  <a:cubicBezTo>
                    <a:pt x="199426" y="110528"/>
                    <a:pt x="210528" y="75978"/>
                    <a:pt x="264178" y="72963"/>
                  </a:cubicBezTo>
                  <a:cubicBezTo>
                    <a:pt x="276246" y="42824"/>
                    <a:pt x="380710" y="-33906"/>
                    <a:pt x="439235" y="17015"/>
                  </a:cubicBezTo>
                  <a:cubicBezTo>
                    <a:pt x="442948" y="20244"/>
                    <a:pt x="443180" y="26918"/>
                    <a:pt x="438743" y="29047"/>
                  </a:cubicBezTo>
                  <a:cubicBezTo>
                    <a:pt x="380853" y="56905"/>
                    <a:pt x="324457" y="108363"/>
                    <a:pt x="325083" y="129637"/>
                  </a:cubicBezTo>
                  <a:cubicBezTo>
                    <a:pt x="261279" y="136731"/>
                    <a:pt x="137117" y="200803"/>
                    <a:pt x="137117" y="200803"/>
                  </a:cubicBezTo>
                  <a:lnTo>
                    <a:pt x="0" y="171496"/>
                  </a:lnTo>
                  <a:cubicBezTo>
                    <a:pt x="0" y="171496"/>
                    <a:pt x="83512" y="132267"/>
                    <a:pt x="141456" y="121398"/>
                  </a:cubicBezTo>
                  <a:close/>
                </a:path>
              </a:pathLst>
            </a:custGeom>
            <a:solidFill>
              <a:srgbClr val="DD9280"/>
            </a:solidFill>
            <a:ln w="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F73D2DC0-DA48-DB06-A7B4-8A0D3275EEA4}"/>
                </a:ext>
              </a:extLst>
            </p:cNvPr>
            <p:cNvSpPr/>
            <p:nvPr/>
          </p:nvSpPr>
          <p:spPr>
            <a:xfrm>
              <a:off x="2239148" y="4797534"/>
              <a:ext cx="183106" cy="123955"/>
            </a:xfrm>
            <a:custGeom>
              <a:avLst/>
              <a:gdLst>
                <a:gd name="connsiteX0" fmla="*/ 118153 w 183106"/>
                <a:gd name="connsiteY0" fmla="*/ 68519 h 123955"/>
                <a:gd name="connsiteX1" fmla="*/ 178969 w 183106"/>
                <a:gd name="connsiteY1" fmla="*/ 21025 h 123955"/>
                <a:gd name="connsiteX2" fmla="*/ 180928 w 183106"/>
                <a:gd name="connsiteY2" fmla="*/ 9502 h 123955"/>
                <a:gd name="connsiteX3" fmla="*/ 11999 w 183106"/>
                <a:gd name="connsiteY3" fmla="*/ 79380 h 123955"/>
                <a:gd name="connsiteX4" fmla="*/ 118153 w 183106"/>
                <a:gd name="connsiteY4" fmla="*/ 68519 h 1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06" h="123955">
                  <a:moveTo>
                    <a:pt x="118153" y="68519"/>
                  </a:moveTo>
                  <a:cubicBezTo>
                    <a:pt x="139257" y="54000"/>
                    <a:pt x="151674" y="33370"/>
                    <a:pt x="178969" y="21025"/>
                  </a:cubicBezTo>
                  <a:cubicBezTo>
                    <a:pt x="183504" y="18976"/>
                    <a:pt x="184542" y="12920"/>
                    <a:pt x="180928" y="9502"/>
                  </a:cubicBezTo>
                  <a:cubicBezTo>
                    <a:pt x="159412" y="-10823"/>
                    <a:pt x="56130" y="-3291"/>
                    <a:pt x="11999" y="79380"/>
                  </a:cubicBezTo>
                  <a:cubicBezTo>
                    <a:pt x="-44737" y="185659"/>
                    <a:pt x="118153" y="68519"/>
                    <a:pt x="118153" y="68519"/>
                  </a:cubicBezTo>
                  <a:close/>
                </a:path>
              </a:pathLst>
            </a:custGeom>
            <a:solidFill>
              <a:srgbClr val="E89F89"/>
            </a:solidFill>
            <a:ln w="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AAC89648-55F2-B48F-7018-8192425D6A76}"/>
                </a:ext>
              </a:extLst>
            </p:cNvPr>
            <p:cNvSpPr/>
            <p:nvPr/>
          </p:nvSpPr>
          <p:spPr>
            <a:xfrm>
              <a:off x="1797771" y="4773890"/>
              <a:ext cx="476461" cy="201314"/>
            </a:xfrm>
            <a:custGeom>
              <a:avLst/>
              <a:gdLst>
                <a:gd name="connsiteX0" fmla="*/ 270660 w 476461"/>
                <a:gd name="connsiteY0" fmla="*/ 16256 h 201314"/>
                <a:gd name="connsiteX1" fmla="*/ 92857 w 476461"/>
                <a:gd name="connsiteY1" fmla="*/ 34882 h 201314"/>
                <a:gd name="connsiteX2" fmla="*/ 51419 w 476461"/>
                <a:gd name="connsiteY2" fmla="*/ 55109 h 201314"/>
                <a:gd name="connsiteX3" fmla="*/ 194636 w 476461"/>
                <a:gd name="connsiteY3" fmla="*/ 130721 h 201314"/>
                <a:gd name="connsiteX4" fmla="*/ 381091 w 476461"/>
                <a:gd name="connsiteY4" fmla="*/ 126669 h 201314"/>
                <a:gd name="connsiteX5" fmla="*/ 470444 w 476461"/>
                <a:gd name="connsiteY5" fmla="*/ 92414 h 201314"/>
                <a:gd name="connsiteX6" fmla="*/ 423513 w 476461"/>
                <a:gd name="connsiteY6" fmla="*/ 150769 h 201314"/>
                <a:gd name="connsiteX7" fmla="*/ 268406 w 476461"/>
                <a:gd name="connsiteY7" fmla="*/ 201315 h 201314"/>
                <a:gd name="connsiteX8" fmla="*/ 91998 w 476461"/>
                <a:gd name="connsiteY8" fmla="*/ 154079 h 201314"/>
                <a:gd name="connsiteX9" fmla="*/ 16341 w 476461"/>
                <a:gd name="connsiteY9" fmla="*/ 100081 h 201314"/>
                <a:gd name="connsiteX10" fmla="*/ 2770 w 476461"/>
                <a:gd name="connsiteY10" fmla="*/ 12579 h 201314"/>
                <a:gd name="connsiteX11" fmla="*/ 106034 w 476461"/>
                <a:gd name="connsiteY11" fmla="*/ 377 h 201314"/>
                <a:gd name="connsiteX12" fmla="*/ 270669 w 476461"/>
                <a:gd name="connsiteY12" fmla="*/ 16256 h 20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61" h="201314">
                  <a:moveTo>
                    <a:pt x="270660" y="16256"/>
                  </a:moveTo>
                  <a:cubicBezTo>
                    <a:pt x="258279" y="29201"/>
                    <a:pt x="134814" y="34622"/>
                    <a:pt x="92857" y="34882"/>
                  </a:cubicBezTo>
                  <a:cubicBezTo>
                    <a:pt x="50900" y="35141"/>
                    <a:pt x="51419" y="55109"/>
                    <a:pt x="51419" y="55109"/>
                  </a:cubicBezTo>
                  <a:cubicBezTo>
                    <a:pt x="51419" y="55109"/>
                    <a:pt x="180716" y="128198"/>
                    <a:pt x="194636" y="130721"/>
                  </a:cubicBezTo>
                  <a:cubicBezTo>
                    <a:pt x="208557" y="133244"/>
                    <a:pt x="354593" y="135158"/>
                    <a:pt x="381091" y="126669"/>
                  </a:cubicBezTo>
                  <a:cubicBezTo>
                    <a:pt x="407589" y="118179"/>
                    <a:pt x="443186" y="93166"/>
                    <a:pt x="470444" y="92414"/>
                  </a:cubicBezTo>
                  <a:cubicBezTo>
                    <a:pt x="497703" y="91663"/>
                    <a:pt x="423513" y="150769"/>
                    <a:pt x="423513" y="150769"/>
                  </a:cubicBezTo>
                  <a:cubicBezTo>
                    <a:pt x="423513" y="150769"/>
                    <a:pt x="296729" y="201431"/>
                    <a:pt x="268406" y="201315"/>
                  </a:cubicBezTo>
                  <a:cubicBezTo>
                    <a:pt x="240083" y="201198"/>
                    <a:pt x="91998" y="154079"/>
                    <a:pt x="91998" y="154079"/>
                  </a:cubicBezTo>
                  <a:lnTo>
                    <a:pt x="16341" y="100081"/>
                  </a:lnTo>
                  <a:cubicBezTo>
                    <a:pt x="16341" y="100081"/>
                    <a:pt x="-8055" y="11702"/>
                    <a:pt x="2770" y="12579"/>
                  </a:cubicBezTo>
                  <a:cubicBezTo>
                    <a:pt x="13595" y="13456"/>
                    <a:pt x="87176" y="-2638"/>
                    <a:pt x="106034" y="377"/>
                  </a:cubicBezTo>
                  <a:cubicBezTo>
                    <a:pt x="124884" y="3392"/>
                    <a:pt x="270669" y="16256"/>
                    <a:pt x="270669" y="16256"/>
                  </a:cubicBezTo>
                  <a:close/>
                </a:path>
              </a:pathLst>
            </a:custGeom>
            <a:solidFill>
              <a:srgbClr val="0A0A0A">
                <a:alpha val="12000"/>
              </a:srgbClr>
            </a:solidFill>
            <a:ln w="0" cap="flat">
              <a:noFill/>
              <a:prstDash val="solid"/>
              <a:miter/>
            </a:ln>
          </p:spPr>
          <p:txBody>
            <a:bodyPr rtlCol="0" anchor="ctr"/>
            <a:lstStyle/>
            <a:p>
              <a:endParaRPr lang="en-US" dirty="0"/>
            </a:p>
          </p:txBody>
        </p:sp>
        <p:grpSp>
          <p:nvGrpSpPr>
            <p:cNvPr id="89" name="Graphic 1">
              <a:extLst>
                <a:ext uri="{FF2B5EF4-FFF2-40B4-BE49-F238E27FC236}">
                  <a16:creationId xmlns:a16="http://schemas.microsoft.com/office/drawing/2014/main" id="{E8C7EE67-DA7A-C196-B1F3-9C7B170089D2}"/>
                </a:ext>
              </a:extLst>
            </p:cNvPr>
            <p:cNvGrpSpPr/>
            <p:nvPr/>
          </p:nvGrpSpPr>
          <p:grpSpPr>
            <a:xfrm>
              <a:off x="1926301" y="4239143"/>
              <a:ext cx="362623" cy="650747"/>
              <a:chOff x="1926301" y="4239143"/>
              <a:chExt cx="362623" cy="650747"/>
            </a:xfrm>
          </p:grpSpPr>
          <p:grpSp>
            <p:nvGrpSpPr>
              <p:cNvPr id="90" name="Graphic 1">
                <a:extLst>
                  <a:ext uri="{FF2B5EF4-FFF2-40B4-BE49-F238E27FC236}">
                    <a16:creationId xmlns:a16="http://schemas.microsoft.com/office/drawing/2014/main" id="{8099180E-3FA5-D2EF-3253-30935E0829C4}"/>
                  </a:ext>
                </a:extLst>
              </p:cNvPr>
              <p:cNvGrpSpPr/>
              <p:nvPr/>
            </p:nvGrpSpPr>
            <p:grpSpPr>
              <a:xfrm>
                <a:off x="2041393" y="4779686"/>
                <a:ext cx="110208" cy="110204"/>
                <a:chOff x="2041393" y="4779686"/>
                <a:chExt cx="110208" cy="110204"/>
              </a:xfrm>
            </p:grpSpPr>
            <p:sp>
              <p:nvSpPr>
                <p:cNvPr id="91" name="Freeform: Shape 90">
                  <a:extLst>
                    <a:ext uri="{FF2B5EF4-FFF2-40B4-BE49-F238E27FC236}">
                      <a16:creationId xmlns:a16="http://schemas.microsoft.com/office/drawing/2014/main" id="{08E73BD8-68C0-ED66-F522-8597AED7CFC3}"/>
                    </a:ext>
                  </a:extLst>
                </p:cNvPr>
                <p:cNvSpPr/>
                <p:nvPr/>
              </p:nvSpPr>
              <p:spPr>
                <a:xfrm>
                  <a:off x="2041393" y="4779686"/>
                  <a:ext cx="110198" cy="110203"/>
                </a:xfrm>
                <a:custGeom>
                  <a:avLst/>
                  <a:gdLst>
                    <a:gd name="connsiteX0" fmla="*/ 108967 w 110198"/>
                    <a:gd name="connsiteY0" fmla="*/ 66668 h 110203"/>
                    <a:gd name="connsiteX1" fmla="*/ 43544 w 110198"/>
                    <a:gd name="connsiteY1" fmla="*/ 108965 h 110203"/>
                    <a:gd name="connsiteX2" fmla="*/ 22574 w 110198"/>
                    <a:gd name="connsiteY2" fmla="*/ 99580 h 110203"/>
                    <a:gd name="connsiteX3" fmla="*/ 10730 w 110198"/>
                    <a:gd name="connsiteY3" fmla="*/ 87754 h 110203"/>
                    <a:gd name="connsiteX4" fmla="*/ 1238 w 110198"/>
                    <a:gd name="connsiteY4" fmla="*/ 43542 h 110203"/>
                    <a:gd name="connsiteX5" fmla="*/ 66661 w 110198"/>
                    <a:gd name="connsiteY5" fmla="*/ 1236 h 110203"/>
                    <a:gd name="connsiteX6" fmla="*/ 106936 w 110198"/>
                    <a:gd name="connsiteY6" fmla="*/ 36439 h 110203"/>
                    <a:gd name="connsiteX7" fmla="*/ 109002 w 110198"/>
                    <a:gd name="connsiteY7" fmla="*/ 43667 h 110203"/>
                    <a:gd name="connsiteX8" fmla="*/ 108967 w 110198"/>
                    <a:gd name="connsiteY8" fmla="*/ 66668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98" h="110203">
                      <a:moveTo>
                        <a:pt x="108967" y="66668"/>
                      </a:moveTo>
                      <a:cubicBezTo>
                        <a:pt x="102579" y="96413"/>
                        <a:pt x="73290" y="115352"/>
                        <a:pt x="43544" y="108965"/>
                      </a:cubicBezTo>
                      <a:cubicBezTo>
                        <a:pt x="35716" y="107283"/>
                        <a:pt x="28640" y="104018"/>
                        <a:pt x="22574" y="99580"/>
                      </a:cubicBezTo>
                      <a:cubicBezTo>
                        <a:pt x="18021" y="96243"/>
                        <a:pt x="14031" y="92244"/>
                        <a:pt x="10730" y="87754"/>
                      </a:cubicBezTo>
                      <a:cubicBezTo>
                        <a:pt x="1721" y="75497"/>
                        <a:pt x="-2206" y="59591"/>
                        <a:pt x="1238" y="43542"/>
                      </a:cubicBezTo>
                      <a:cubicBezTo>
                        <a:pt x="7625" y="13796"/>
                        <a:pt x="36915" y="-5143"/>
                        <a:pt x="66661" y="1236"/>
                      </a:cubicBezTo>
                      <a:cubicBezTo>
                        <a:pt x="85957" y="5378"/>
                        <a:pt x="100700" y="19155"/>
                        <a:pt x="106936" y="36439"/>
                      </a:cubicBezTo>
                      <a:cubicBezTo>
                        <a:pt x="107786" y="38792"/>
                        <a:pt x="108475" y="41198"/>
                        <a:pt x="109002" y="43667"/>
                      </a:cubicBezTo>
                      <a:cubicBezTo>
                        <a:pt x="110568" y="51030"/>
                        <a:pt x="110640" y="58831"/>
                        <a:pt x="108967" y="66668"/>
                      </a:cubicBezTo>
                      <a:close/>
                    </a:path>
                  </a:pathLst>
                </a:custGeom>
                <a:solidFill>
                  <a:srgbClr val="0267A4"/>
                </a:solidFill>
                <a:ln w="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0F6A5E73-4B92-F7BA-B1C9-557EF157D0DD}"/>
                    </a:ext>
                  </a:extLst>
                </p:cNvPr>
                <p:cNvSpPr/>
                <p:nvPr/>
              </p:nvSpPr>
              <p:spPr>
                <a:xfrm>
                  <a:off x="2063968" y="4811393"/>
                  <a:ext cx="87633" cy="78497"/>
                </a:xfrm>
                <a:custGeom>
                  <a:avLst/>
                  <a:gdLst>
                    <a:gd name="connsiteX0" fmla="*/ 86392 w 87633"/>
                    <a:gd name="connsiteY0" fmla="*/ 34961 h 78497"/>
                    <a:gd name="connsiteX1" fmla="*/ 20970 w 87633"/>
                    <a:gd name="connsiteY1" fmla="*/ 77258 h 78497"/>
                    <a:gd name="connsiteX2" fmla="*/ 0 w 87633"/>
                    <a:gd name="connsiteY2" fmla="*/ 67874 h 78497"/>
                    <a:gd name="connsiteX3" fmla="*/ 82241 w 87633"/>
                    <a:gd name="connsiteY3" fmla="*/ 0 h 78497"/>
                    <a:gd name="connsiteX4" fmla="*/ 84371 w 87633"/>
                    <a:gd name="connsiteY4" fmla="*/ 4732 h 78497"/>
                    <a:gd name="connsiteX5" fmla="*/ 86437 w 87633"/>
                    <a:gd name="connsiteY5" fmla="*/ 11961 h 78497"/>
                    <a:gd name="connsiteX6" fmla="*/ 86401 w 87633"/>
                    <a:gd name="connsiteY6" fmla="*/ 34961 h 7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3" h="78497">
                      <a:moveTo>
                        <a:pt x="86392" y="34961"/>
                      </a:moveTo>
                      <a:cubicBezTo>
                        <a:pt x="80005" y="64707"/>
                        <a:pt x="50715" y="83646"/>
                        <a:pt x="20970" y="77258"/>
                      </a:cubicBezTo>
                      <a:cubicBezTo>
                        <a:pt x="13142" y="75577"/>
                        <a:pt x="6065" y="72311"/>
                        <a:pt x="0" y="67874"/>
                      </a:cubicBezTo>
                      <a:cubicBezTo>
                        <a:pt x="74154" y="68652"/>
                        <a:pt x="81597" y="29343"/>
                        <a:pt x="82241" y="0"/>
                      </a:cubicBezTo>
                      <a:cubicBezTo>
                        <a:pt x="83020" y="1539"/>
                        <a:pt x="83735" y="3113"/>
                        <a:pt x="84371" y="4732"/>
                      </a:cubicBezTo>
                      <a:cubicBezTo>
                        <a:pt x="85220" y="7085"/>
                        <a:pt x="85909" y="9492"/>
                        <a:pt x="86437" y="11961"/>
                      </a:cubicBezTo>
                      <a:cubicBezTo>
                        <a:pt x="88003" y="19324"/>
                        <a:pt x="88074" y="27124"/>
                        <a:pt x="86401" y="34961"/>
                      </a:cubicBezTo>
                      <a:close/>
                    </a:path>
                  </a:pathLst>
                </a:custGeom>
                <a:solidFill>
                  <a:srgbClr val="0A0A0A">
                    <a:alpha val="26000"/>
                  </a:srgbClr>
                </a:solidFill>
                <a:ln w="0" cap="flat">
                  <a:noFill/>
                  <a:prstDash val="solid"/>
                  <a:miter/>
                </a:ln>
              </p:spPr>
              <p:txBody>
                <a:bodyPr rtlCol="0" anchor="ctr"/>
                <a:lstStyle/>
                <a:p>
                  <a:endParaRPr lang="en-US" dirty="0"/>
                </a:p>
              </p:txBody>
            </p:sp>
            <p:grpSp>
              <p:nvGrpSpPr>
                <p:cNvPr id="93" name="Graphic 1">
                  <a:extLst>
                    <a:ext uri="{FF2B5EF4-FFF2-40B4-BE49-F238E27FC236}">
                      <a16:creationId xmlns:a16="http://schemas.microsoft.com/office/drawing/2014/main" id="{6E341512-FCE9-CF31-C513-AB6CCDA600CE}"/>
                    </a:ext>
                  </a:extLst>
                </p:cNvPr>
                <p:cNvGrpSpPr/>
                <p:nvPr/>
              </p:nvGrpSpPr>
              <p:grpSpPr>
                <a:xfrm>
                  <a:off x="2055292" y="4795424"/>
                  <a:ext cx="31103" cy="47270"/>
                  <a:chOff x="2055292" y="4795424"/>
                  <a:chExt cx="31103" cy="47270"/>
                </a:xfrm>
                <a:noFill/>
              </p:grpSpPr>
              <p:sp>
                <p:nvSpPr>
                  <p:cNvPr id="94" name="Freeform: Shape 93">
                    <a:extLst>
                      <a:ext uri="{FF2B5EF4-FFF2-40B4-BE49-F238E27FC236}">
                        <a16:creationId xmlns:a16="http://schemas.microsoft.com/office/drawing/2014/main" id="{B21CFB8B-51C1-5308-EEC2-0036B984FE4F}"/>
                      </a:ext>
                    </a:extLst>
                  </p:cNvPr>
                  <p:cNvSpPr/>
                  <p:nvPr/>
                </p:nvSpPr>
                <p:spPr>
                  <a:xfrm>
                    <a:off x="2078505" y="4795424"/>
                    <a:ext cx="7890" cy="2200"/>
                  </a:xfrm>
                  <a:custGeom>
                    <a:avLst/>
                    <a:gdLst>
                      <a:gd name="connsiteX0" fmla="*/ 0 w 7890"/>
                      <a:gd name="connsiteY0" fmla="*/ 2201 h 2200"/>
                      <a:gd name="connsiteX1" fmla="*/ 7891 w 7890"/>
                      <a:gd name="connsiteY1" fmla="*/ 0 h 2200"/>
                    </a:gdLst>
                    <a:ahLst/>
                    <a:cxnLst>
                      <a:cxn ang="0">
                        <a:pos x="connsiteX0" y="connsiteY0"/>
                      </a:cxn>
                      <a:cxn ang="0">
                        <a:pos x="connsiteX1" y="connsiteY1"/>
                      </a:cxn>
                    </a:cxnLst>
                    <a:rect l="l" t="t" r="r" b="b"/>
                    <a:pathLst>
                      <a:path w="7890" h="2200">
                        <a:moveTo>
                          <a:pt x="0" y="2201"/>
                        </a:moveTo>
                        <a:cubicBezTo>
                          <a:pt x="2407" y="1235"/>
                          <a:pt x="5037" y="483"/>
                          <a:pt x="7891" y="0"/>
                        </a:cubicBezTo>
                      </a:path>
                    </a:pathLst>
                  </a:custGeom>
                  <a:noFill/>
                  <a:ln w="3464" cap="rnd">
                    <a:solidFill>
                      <a:srgbClr val="FFFFFF"/>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220748B0-54B4-FF19-753C-5502442EEC4D}"/>
                      </a:ext>
                    </a:extLst>
                  </p:cNvPr>
                  <p:cNvSpPr/>
                  <p:nvPr/>
                </p:nvSpPr>
                <p:spPr>
                  <a:xfrm>
                    <a:off x="2055292" y="4801131"/>
                    <a:ext cx="16629" cy="41563"/>
                  </a:xfrm>
                  <a:custGeom>
                    <a:avLst/>
                    <a:gdLst>
                      <a:gd name="connsiteX0" fmla="*/ 392 w 16629"/>
                      <a:gd name="connsiteY0" fmla="*/ 41564 h 41563"/>
                      <a:gd name="connsiteX1" fmla="*/ 16629 w 16629"/>
                      <a:gd name="connsiteY1" fmla="*/ 0 h 41563"/>
                    </a:gdLst>
                    <a:ahLst/>
                    <a:cxnLst>
                      <a:cxn ang="0">
                        <a:pos x="connsiteX0" y="connsiteY0"/>
                      </a:cxn>
                      <a:cxn ang="0">
                        <a:pos x="connsiteX1" y="connsiteY1"/>
                      </a:cxn>
                    </a:cxnLst>
                    <a:rect l="l" t="t" r="r" b="b"/>
                    <a:pathLst>
                      <a:path w="16629" h="41563">
                        <a:moveTo>
                          <a:pt x="392" y="41564"/>
                        </a:moveTo>
                        <a:cubicBezTo>
                          <a:pt x="-1317" y="28923"/>
                          <a:pt x="2288" y="9841"/>
                          <a:pt x="16629" y="0"/>
                        </a:cubicBezTo>
                      </a:path>
                    </a:pathLst>
                  </a:custGeom>
                  <a:noFill/>
                  <a:ln w="3464" cap="rnd">
                    <a:solidFill>
                      <a:srgbClr val="FFFFFF"/>
                    </a:solidFill>
                    <a:prstDash val="solid"/>
                    <a:round/>
                  </a:ln>
                </p:spPr>
                <p:txBody>
                  <a:bodyPr rtlCol="0" anchor="ctr"/>
                  <a:lstStyle/>
                  <a:p>
                    <a:endParaRPr lang="en-US" dirty="0"/>
                  </a:p>
                </p:txBody>
              </p:sp>
            </p:grpSp>
          </p:grpSp>
          <p:grpSp>
            <p:nvGrpSpPr>
              <p:cNvPr id="96" name="Graphic 1">
                <a:extLst>
                  <a:ext uri="{FF2B5EF4-FFF2-40B4-BE49-F238E27FC236}">
                    <a16:creationId xmlns:a16="http://schemas.microsoft.com/office/drawing/2014/main" id="{DE99305A-FB9A-9B4D-1D47-27BA158CB43D}"/>
                  </a:ext>
                </a:extLst>
              </p:cNvPr>
              <p:cNvGrpSpPr/>
              <p:nvPr/>
            </p:nvGrpSpPr>
            <p:grpSpPr>
              <a:xfrm>
                <a:off x="1926301" y="4239143"/>
                <a:ext cx="362623" cy="514490"/>
                <a:chOff x="1926301" y="4239143"/>
                <a:chExt cx="362623" cy="514490"/>
              </a:xfrm>
            </p:grpSpPr>
            <p:sp>
              <p:nvSpPr>
                <p:cNvPr id="97" name="Freeform: Shape 96">
                  <a:extLst>
                    <a:ext uri="{FF2B5EF4-FFF2-40B4-BE49-F238E27FC236}">
                      <a16:creationId xmlns:a16="http://schemas.microsoft.com/office/drawing/2014/main" id="{F058B656-187F-C440-5158-58A45F4F7640}"/>
                    </a:ext>
                  </a:extLst>
                </p:cNvPr>
                <p:cNvSpPr/>
                <p:nvPr/>
              </p:nvSpPr>
              <p:spPr>
                <a:xfrm>
                  <a:off x="1926301" y="4239143"/>
                  <a:ext cx="362623" cy="514490"/>
                </a:xfrm>
                <a:custGeom>
                  <a:avLst/>
                  <a:gdLst>
                    <a:gd name="connsiteX0" fmla="*/ 362562 w 362623"/>
                    <a:gd name="connsiteY0" fmla="*/ 164729 h 514490"/>
                    <a:gd name="connsiteX1" fmla="*/ 258921 w 362623"/>
                    <a:gd name="connsiteY1" fmla="*/ 14390 h 514490"/>
                    <a:gd name="connsiteX2" fmla="*/ 253259 w 362623"/>
                    <a:gd name="connsiteY2" fmla="*/ 12243 h 514490"/>
                    <a:gd name="connsiteX3" fmla="*/ 242747 w 362623"/>
                    <a:gd name="connsiteY3" fmla="*/ 8771 h 514490"/>
                    <a:gd name="connsiteX4" fmla="*/ 240340 w 362623"/>
                    <a:gd name="connsiteY4" fmla="*/ 8065 h 514490"/>
                    <a:gd name="connsiteX5" fmla="*/ 245 w 362623"/>
                    <a:gd name="connsiteY5" fmla="*/ 157634 h 514490"/>
                    <a:gd name="connsiteX6" fmla="*/ 75607 w 362623"/>
                    <a:gd name="connsiteY6" fmla="*/ 171563 h 514490"/>
                    <a:gd name="connsiteX7" fmla="*/ 177020 w 362623"/>
                    <a:gd name="connsiteY7" fmla="*/ 79678 h 514490"/>
                    <a:gd name="connsiteX8" fmla="*/ 280455 w 362623"/>
                    <a:gd name="connsiteY8" fmla="*/ 166625 h 514490"/>
                    <a:gd name="connsiteX9" fmla="*/ 168727 w 362623"/>
                    <a:gd name="connsiteY9" fmla="*/ 320033 h 514490"/>
                    <a:gd name="connsiteX10" fmla="*/ 133005 w 362623"/>
                    <a:gd name="connsiteY10" fmla="*/ 492459 h 514490"/>
                    <a:gd name="connsiteX11" fmla="*/ 209128 w 362623"/>
                    <a:gd name="connsiteY11" fmla="*/ 488908 h 514490"/>
                    <a:gd name="connsiteX12" fmla="*/ 245896 w 362623"/>
                    <a:gd name="connsiteY12" fmla="*/ 345341 h 514490"/>
                    <a:gd name="connsiteX13" fmla="*/ 362553 w 362623"/>
                    <a:gd name="connsiteY13" fmla="*/ 164729 h 5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23" h="514490">
                      <a:moveTo>
                        <a:pt x="362562" y="164729"/>
                      </a:moveTo>
                      <a:cubicBezTo>
                        <a:pt x="361479" y="87604"/>
                        <a:pt x="316677" y="37309"/>
                        <a:pt x="258921" y="14390"/>
                      </a:cubicBezTo>
                      <a:cubicBezTo>
                        <a:pt x="257043" y="13647"/>
                        <a:pt x="255155" y="12931"/>
                        <a:pt x="253259" y="12243"/>
                      </a:cubicBezTo>
                      <a:cubicBezTo>
                        <a:pt x="249797" y="10990"/>
                        <a:pt x="246281" y="9827"/>
                        <a:pt x="242747" y="8771"/>
                      </a:cubicBezTo>
                      <a:cubicBezTo>
                        <a:pt x="241942" y="8530"/>
                        <a:pt x="241146" y="8297"/>
                        <a:pt x="240340" y="8065"/>
                      </a:cubicBezTo>
                      <a:cubicBezTo>
                        <a:pt x="138874" y="-20930"/>
                        <a:pt x="9666" y="28104"/>
                        <a:pt x="245" y="157634"/>
                      </a:cubicBezTo>
                      <a:cubicBezTo>
                        <a:pt x="-5006" y="229901"/>
                        <a:pt x="75768" y="220776"/>
                        <a:pt x="75607" y="171563"/>
                      </a:cubicBezTo>
                      <a:cubicBezTo>
                        <a:pt x="75419" y="112653"/>
                        <a:pt x="117377" y="80555"/>
                        <a:pt x="177020" y="79678"/>
                      </a:cubicBezTo>
                      <a:cubicBezTo>
                        <a:pt x="238587" y="78757"/>
                        <a:pt x="282530" y="102643"/>
                        <a:pt x="280455" y="166625"/>
                      </a:cubicBezTo>
                      <a:cubicBezTo>
                        <a:pt x="283935" y="239733"/>
                        <a:pt x="211355" y="273540"/>
                        <a:pt x="168727" y="320033"/>
                      </a:cubicBezTo>
                      <a:cubicBezTo>
                        <a:pt x="118531" y="368681"/>
                        <a:pt x="132486" y="465156"/>
                        <a:pt x="133005" y="492459"/>
                      </a:cubicBezTo>
                      <a:cubicBezTo>
                        <a:pt x="133524" y="519754"/>
                        <a:pt x="209065" y="525086"/>
                        <a:pt x="209128" y="488908"/>
                      </a:cubicBezTo>
                      <a:cubicBezTo>
                        <a:pt x="209190" y="452730"/>
                        <a:pt x="204252" y="381922"/>
                        <a:pt x="245896" y="345341"/>
                      </a:cubicBezTo>
                      <a:cubicBezTo>
                        <a:pt x="305942" y="290493"/>
                        <a:pt x="364950" y="258680"/>
                        <a:pt x="362553" y="164729"/>
                      </a:cubicBezTo>
                      <a:close/>
                    </a:path>
                  </a:pathLst>
                </a:custGeom>
                <a:solidFill>
                  <a:srgbClr val="0267A4"/>
                </a:solidFill>
                <a:ln w="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74AB0B4-7B1B-2EC3-CD67-C143A46FAA90}"/>
                    </a:ext>
                  </a:extLst>
                </p:cNvPr>
                <p:cNvSpPr/>
                <p:nvPr/>
              </p:nvSpPr>
              <p:spPr>
                <a:xfrm>
                  <a:off x="2062447" y="4262738"/>
                  <a:ext cx="10824" cy="1771"/>
                </a:xfrm>
                <a:custGeom>
                  <a:avLst/>
                  <a:gdLst>
                    <a:gd name="connsiteX0" fmla="*/ 0 w 10824"/>
                    <a:gd name="connsiteY0" fmla="*/ 1771 h 1771"/>
                    <a:gd name="connsiteX1" fmla="*/ 10825 w 10824"/>
                    <a:gd name="connsiteY1" fmla="*/ 0 h 1771"/>
                  </a:gdLst>
                  <a:ahLst/>
                  <a:cxnLst>
                    <a:cxn ang="0">
                      <a:pos x="connsiteX0" y="connsiteY0"/>
                    </a:cxn>
                    <a:cxn ang="0">
                      <a:pos x="connsiteX1" y="connsiteY1"/>
                    </a:cxn>
                  </a:cxnLst>
                  <a:rect l="l" t="t" r="r" b="b"/>
                  <a:pathLst>
                    <a:path w="10824" h="1771">
                      <a:moveTo>
                        <a:pt x="0" y="1771"/>
                      </a:moveTo>
                      <a:cubicBezTo>
                        <a:pt x="3507" y="1074"/>
                        <a:pt x="7112" y="483"/>
                        <a:pt x="10825" y="0"/>
                      </a:cubicBezTo>
                    </a:path>
                  </a:pathLst>
                </a:custGeom>
                <a:noFill/>
                <a:ln w="5822" cap="rnd">
                  <a:solidFill>
                    <a:srgbClr val="FFF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0ABD702D-00C0-0310-7EF9-3B6472AE26A0}"/>
                    </a:ext>
                  </a:extLst>
                </p:cNvPr>
                <p:cNvSpPr/>
                <p:nvPr/>
              </p:nvSpPr>
              <p:spPr>
                <a:xfrm>
                  <a:off x="1951397" y="4268455"/>
                  <a:ext cx="95420" cy="127365"/>
                </a:xfrm>
                <a:custGeom>
                  <a:avLst/>
                  <a:gdLst>
                    <a:gd name="connsiteX0" fmla="*/ 91 w 95420"/>
                    <a:gd name="connsiteY0" fmla="*/ 127365 h 127365"/>
                    <a:gd name="connsiteX1" fmla="*/ 95421 w 95420"/>
                    <a:gd name="connsiteY1" fmla="*/ 0 h 127365"/>
                  </a:gdLst>
                  <a:ahLst/>
                  <a:cxnLst>
                    <a:cxn ang="0">
                      <a:pos x="connsiteX0" y="connsiteY0"/>
                    </a:cxn>
                    <a:cxn ang="0">
                      <a:pos x="connsiteX1" y="connsiteY1"/>
                    </a:cxn>
                  </a:cxnLst>
                  <a:rect l="l" t="t" r="r" b="b"/>
                  <a:pathLst>
                    <a:path w="95420" h="127365">
                      <a:moveTo>
                        <a:pt x="91" y="127365"/>
                      </a:moveTo>
                      <a:cubicBezTo>
                        <a:pt x="-1581" y="90516"/>
                        <a:pt x="19308" y="23636"/>
                        <a:pt x="95421" y="0"/>
                      </a:cubicBezTo>
                    </a:path>
                  </a:pathLst>
                </a:custGeom>
                <a:noFill/>
                <a:ln w="5822" cap="rnd">
                  <a:solidFill>
                    <a:srgbClr val="FFFFFF"/>
                  </a:solidFill>
                  <a:prstDash val="solid"/>
                  <a:round/>
                </a:ln>
              </p:spPr>
              <p:txBody>
                <a:bodyPr rtlCol="0" anchor="ctr"/>
                <a:lstStyle/>
                <a:p>
                  <a:endParaRPr lang="en-US" dirty="0"/>
                </a:p>
              </p:txBody>
            </p:sp>
          </p:grpSp>
        </p:grpSp>
        <p:grpSp>
          <p:nvGrpSpPr>
            <p:cNvPr id="100" name="Graphic 1">
              <a:extLst>
                <a:ext uri="{FF2B5EF4-FFF2-40B4-BE49-F238E27FC236}">
                  <a16:creationId xmlns:a16="http://schemas.microsoft.com/office/drawing/2014/main" id="{EEB280E6-CF67-DBA4-88FE-AFD6A5194BAD}"/>
                </a:ext>
              </a:extLst>
            </p:cNvPr>
            <p:cNvGrpSpPr/>
            <p:nvPr/>
          </p:nvGrpSpPr>
          <p:grpSpPr>
            <a:xfrm>
              <a:off x="2815661" y="4233713"/>
              <a:ext cx="369148" cy="618455"/>
              <a:chOff x="2815661" y="4233713"/>
              <a:chExt cx="369148" cy="618455"/>
            </a:xfrm>
          </p:grpSpPr>
          <p:sp>
            <p:nvSpPr>
              <p:cNvPr id="101" name="Freeform: Shape 100">
                <a:extLst>
                  <a:ext uri="{FF2B5EF4-FFF2-40B4-BE49-F238E27FC236}">
                    <a16:creationId xmlns:a16="http://schemas.microsoft.com/office/drawing/2014/main" id="{A2B00B05-7EE3-DC4F-18D7-B930A51C27C4}"/>
                  </a:ext>
                </a:extLst>
              </p:cNvPr>
              <p:cNvSpPr/>
              <p:nvPr/>
            </p:nvSpPr>
            <p:spPr>
              <a:xfrm>
                <a:off x="2815661" y="4233713"/>
                <a:ext cx="369148" cy="516582"/>
              </a:xfrm>
              <a:custGeom>
                <a:avLst/>
                <a:gdLst>
                  <a:gd name="connsiteX0" fmla="*/ 139972 w 369148"/>
                  <a:gd name="connsiteY0" fmla="*/ 509063 h 516582"/>
                  <a:gd name="connsiteX1" fmla="*/ 160047 w 369148"/>
                  <a:gd name="connsiteY1" fmla="*/ 515200 h 516582"/>
                  <a:gd name="connsiteX2" fmla="*/ 166032 w 369148"/>
                  <a:gd name="connsiteY2" fmla="*/ 515979 h 516582"/>
                  <a:gd name="connsiteX3" fmla="*/ 166094 w 369148"/>
                  <a:gd name="connsiteY3" fmla="*/ 515979 h 516582"/>
                  <a:gd name="connsiteX4" fmla="*/ 216551 w 369148"/>
                  <a:gd name="connsiteY4" fmla="*/ 510137 h 516582"/>
                  <a:gd name="connsiteX5" fmla="*/ 217356 w 369148"/>
                  <a:gd name="connsiteY5" fmla="*/ 509824 h 516582"/>
                  <a:gd name="connsiteX6" fmla="*/ 236438 w 369148"/>
                  <a:gd name="connsiteY6" fmla="*/ 497487 h 516582"/>
                  <a:gd name="connsiteX7" fmla="*/ 242592 w 369148"/>
                  <a:gd name="connsiteY7" fmla="*/ 482637 h 516582"/>
                  <a:gd name="connsiteX8" fmla="*/ 243657 w 369148"/>
                  <a:gd name="connsiteY8" fmla="*/ 476267 h 516582"/>
                  <a:gd name="connsiteX9" fmla="*/ 252183 w 369148"/>
                  <a:gd name="connsiteY9" fmla="*/ 458822 h 516582"/>
                  <a:gd name="connsiteX10" fmla="*/ 285713 w 369148"/>
                  <a:gd name="connsiteY10" fmla="*/ 414584 h 516582"/>
                  <a:gd name="connsiteX11" fmla="*/ 369144 w 369148"/>
                  <a:gd name="connsiteY11" fmla="*/ 205066 h 516582"/>
                  <a:gd name="connsiteX12" fmla="*/ 204822 w 369148"/>
                  <a:gd name="connsiteY12" fmla="*/ 103 h 516582"/>
                  <a:gd name="connsiteX13" fmla="*/ 202129 w 369148"/>
                  <a:gd name="connsiteY13" fmla="*/ 58 h 516582"/>
                  <a:gd name="connsiteX14" fmla="*/ 10 w 369148"/>
                  <a:gd name="connsiteY14" fmla="*/ 204342 h 516582"/>
                  <a:gd name="connsiteX15" fmla="*/ 118287 w 369148"/>
                  <a:gd name="connsiteY15" fmla="*/ 459672 h 516582"/>
                  <a:gd name="connsiteX16" fmla="*/ 126025 w 369148"/>
                  <a:gd name="connsiteY16" fmla="*/ 489409 h 516582"/>
                  <a:gd name="connsiteX17" fmla="*/ 126025 w 369148"/>
                  <a:gd name="connsiteY17" fmla="*/ 490348 h 516582"/>
                  <a:gd name="connsiteX18" fmla="*/ 139972 w 369148"/>
                  <a:gd name="connsiteY18" fmla="*/ 509063 h 5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148" h="516582">
                    <a:moveTo>
                      <a:pt x="139972" y="509063"/>
                    </a:moveTo>
                    <a:cubicBezTo>
                      <a:pt x="145563" y="511935"/>
                      <a:pt x="152461" y="513984"/>
                      <a:pt x="160047" y="515200"/>
                    </a:cubicBezTo>
                    <a:cubicBezTo>
                      <a:pt x="161988" y="515522"/>
                      <a:pt x="163974" y="515782"/>
                      <a:pt x="166032" y="515979"/>
                    </a:cubicBezTo>
                    <a:lnTo>
                      <a:pt x="166094" y="515979"/>
                    </a:lnTo>
                    <a:cubicBezTo>
                      <a:pt x="182797" y="517705"/>
                      <a:pt x="201709" y="515719"/>
                      <a:pt x="216551" y="510137"/>
                    </a:cubicBezTo>
                    <a:cubicBezTo>
                      <a:pt x="216828" y="510021"/>
                      <a:pt x="217096" y="509922"/>
                      <a:pt x="217356" y="509824"/>
                    </a:cubicBezTo>
                    <a:cubicBezTo>
                      <a:pt x="225237" y="506764"/>
                      <a:pt x="231920" y="502649"/>
                      <a:pt x="236438" y="497487"/>
                    </a:cubicBezTo>
                    <a:cubicBezTo>
                      <a:pt x="240141" y="493247"/>
                      <a:pt x="242378" y="488282"/>
                      <a:pt x="242592" y="482637"/>
                    </a:cubicBezTo>
                    <a:cubicBezTo>
                      <a:pt x="242673" y="480606"/>
                      <a:pt x="243022" y="478477"/>
                      <a:pt x="243657" y="476267"/>
                    </a:cubicBezTo>
                    <a:cubicBezTo>
                      <a:pt x="245124" y="470971"/>
                      <a:pt x="248103" y="465174"/>
                      <a:pt x="252183" y="458822"/>
                    </a:cubicBezTo>
                    <a:cubicBezTo>
                      <a:pt x="260091" y="446396"/>
                      <a:pt x="272222" y="431814"/>
                      <a:pt x="285713" y="414584"/>
                    </a:cubicBezTo>
                    <a:cubicBezTo>
                      <a:pt x="322606" y="367563"/>
                      <a:pt x="369690" y="300924"/>
                      <a:pt x="369144" y="205066"/>
                    </a:cubicBezTo>
                    <a:cubicBezTo>
                      <a:pt x="368616" y="113253"/>
                      <a:pt x="320728" y="3932"/>
                      <a:pt x="204822" y="103"/>
                    </a:cubicBezTo>
                    <a:cubicBezTo>
                      <a:pt x="203936" y="67"/>
                      <a:pt x="203042" y="49"/>
                      <a:pt x="202129" y="58"/>
                    </a:cubicBezTo>
                    <a:cubicBezTo>
                      <a:pt x="87530" y="-2474"/>
                      <a:pt x="-1108" y="78175"/>
                      <a:pt x="10" y="204342"/>
                    </a:cubicBezTo>
                    <a:cubicBezTo>
                      <a:pt x="1048" y="325007"/>
                      <a:pt x="90983" y="403589"/>
                      <a:pt x="118287" y="459672"/>
                    </a:cubicBezTo>
                    <a:cubicBezTo>
                      <a:pt x="123484" y="470363"/>
                      <a:pt x="126410" y="480203"/>
                      <a:pt x="126025" y="489409"/>
                    </a:cubicBezTo>
                    <a:cubicBezTo>
                      <a:pt x="126016" y="489740"/>
                      <a:pt x="126016" y="490044"/>
                      <a:pt x="126025" y="490348"/>
                    </a:cubicBezTo>
                    <a:cubicBezTo>
                      <a:pt x="126088" y="498498"/>
                      <a:pt x="131509" y="504724"/>
                      <a:pt x="139972" y="509063"/>
                    </a:cubicBezTo>
                    <a:close/>
                  </a:path>
                </a:pathLst>
              </a:custGeom>
              <a:solidFill>
                <a:srgbClr val="F4AD00"/>
              </a:solidFill>
              <a:ln w="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AEB33312-C1DC-C405-F700-652ABEA9146B}"/>
                  </a:ext>
                </a:extLst>
              </p:cNvPr>
              <p:cNvSpPr/>
              <p:nvPr/>
            </p:nvSpPr>
            <p:spPr>
              <a:xfrm>
                <a:off x="2902476" y="4487078"/>
                <a:ext cx="196274" cy="258954"/>
              </a:xfrm>
              <a:custGeom>
                <a:avLst/>
                <a:gdLst>
                  <a:gd name="connsiteX0" fmla="*/ 72919 w 196274"/>
                  <a:gd name="connsiteY0" fmla="*/ 258954 h 258954"/>
                  <a:gd name="connsiteX1" fmla="*/ 41009 w 196274"/>
                  <a:gd name="connsiteY1" fmla="*/ 25444 h 258954"/>
                  <a:gd name="connsiteX2" fmla="*/ 5636 w 196274"/>
                  <a:gd name="connsiteY2" fmla="*/ 51289 h 258954"/>
                  <a:gd name="connsiteX3" fmla="*/ 81964 w 196274"/>
                  <a:gd name="connsiteY3" fmla="*/ 75264 h 258954"/>
                  <a:gd name="connsiteX4" fmla="*/ 102092 w 196274"/>
                  <a:gd name="connsiteY4" fmla="*/ 19 h 258954"/>
                  <a:gd name="connsiteX5" fmla="*/ 125674 w 196274"/>
                  <a:gd name="connsiteY5" fmla="*/ 73234 h 258954"/>
                  <a:gd name="connsiteX6" fmla="*/ 196268 w 196274"/>
                  <a:gd name="connsiteY6" fmla="*/ 24021 h 258954"/>
                  <a:gd name="connsiteX7" fmla="*/ 153407 w 196274"/>
                  <a:gd name="connsiteY7" fmla="*/ 30194 h 258954"/>
                  <a:gd name="connsiteX8" fmla="*/ 123295 w 196274"/>
                  <a:gd name="connsiteY8" fmla="*/ 258677 h 25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74" h="258954">
                    <a:moveTo>
                      <a:pt x="72919" y="258954"/>
                    </a:moveTo>
                    <a:cubicBezTo>
                      <a:pt x="72919" y="258954"/>
                      <a:pt x="59778" y="65853"/>
                      <a:pt x="41009" y="25444"/>
                    </a:cubicBezTo>
                    <a:cubicBezTo>
                      <a:pt x="18286" y="-23483"/>
                      <a:pt x="-12891" y="26195"/>
                      <a:pt x="5636" y="51289"/>
                    </a:cubicBezTo>
                    <a:cubicBezTo>
                      <a:pt x="23215" y="75103"/>
                      <a:pt x="53157" y="86178"/>
                      <a:pt x="81964" y="75264"/>
                    </a:cubicBezTo>
                    <a:cubicBezTo>
                      <a:pt x="109312" y="64905"/>
                      <a:pt x="134361" y="1173"/>
                      <a:pt x="102092" y="19"/>
                    </a:cubicBezTo>
                    <a:cubicBezTo>
                      <a:pt x="66335" y="-1261"/>
                      <a:pt x="94605" y="63321"/>
                      <a:pt x="125674" y="73234"/>
                    </a:cubicBezTo>
                    <a:cubicBezTo>
                      <a:pt x="162103" y="84854"/>
                      <a:pt x="195588" y="52076"/>
                      <a:pt x="196268" y="24021"/>
                    </a:cubicBezTo>
                    <a:cubicBezTo>
                      <a:pt x="196796" y="2246"/>
                      <a:pt x="163355" y="-17999"/>
                      <a:pt x="153407" y="30194"/>
                    </a:cubicBezTo>
                    <a:cubicBezTo>
                      <a:pt x="148049" y="56146"/>
                      <a:pt x="123295" y="258677"/>
                      <a:pt x="123295" y="258677"/>
                    </a:cubicBezTo>
                  </a:path>
                </a:pathLst>
              </a:custGeom>
              <a:noFill/>
              <a:ln w="10170" cap="rnd">
                <a:solidFill>
                  <a:srgbClr val="FFFFFF">
                    <a:alpha val="75000"/>
                  </a:srgbClr>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C306F933-8E53-9D58-E33D-7975FE3FD728}"/>
                  </a:ext>
                </a:extLst>
              </p:cNvPr>
              <p:cNvSpPr/>
              <p:nvPr/>
            </p:nvSpPr>
            <p:spPr>
              <a:xfrm>
                <a:off x="3017790" y="4233768"/>
                <a:ext cx="167019" cy="414528"/>
              </a:xfrm>
              <a:custGeom>
                <a:avLst/>
                <a:gdLst>
                  <a:gd name="connsiteX0" fmla="*/ 83583 w 167019"/>
                  <a:gd name="connsiteY0" fmla="*/ 414528 h 414528"/>
                  <a:gd name="connsiteX1" fmla="*/ 167015 w 167019"/>
                  <a:gd name="connsiteY1" fmla="*/ 205011 h 414528"/>
                  <a:gd name="connsiteX2" fmla="*/ 2693 w 167019"/>
                  <a:gd name="connsiteY2" fmla="*/ 47 h 414528"/>
                  <a:gd name="connsiteX3" fmla="*/ 0 w 167019"/>
                  <a:gd name="connsiteY3" fmla="*/ 2 h 414528"/>
                  <a:gd name="connsiteX4" fmla="*/ 83592 w 167019"/>
                  <a:gd name="connsiteY4" fmla="*/ 414528 h 41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19" h="414528">
                    <a:moveTo>
                      <a:pt x="83583" y="414528"/>
                    </a:moveTo>
                    <a:cubicBezTo>
                      <a:pt x="120477" y="367508"/>
                      <a:pt x="167560" y="300868"/>
                      <a:pt x="167015" y="205011"/>
                    </a:cubicBezTo>
                    <a:cubicBezTo>
                      <a:pt x="166487" y="113197"/>
                      <a:pt x="118598" y="3876"/>
                      <a:pt x="2693" y="47"/>
                    </a:cubicBezTo>
                    <a:cubicBezTo>
                      <a:pt x="1807" y="11"/>
                      <a:pt x="913" y="-7"/>
                      <a:pt x="0" y="2"/>
                    </a:cubicBezTo>
                    <a:cubicBezTo>
                      <a:pt x="171541" y="196530"/>
                      <a:pt x="143048" y="259108"/>
                      <a:pt x="83592" y="414528"/>
                    </a:cubicBezTo>
                    <a:close/>
                  </a:path>
                </a:pathLst>
              </a:custGeom>
              <a:solidFill>
                <a:srgbClr val="E84E1B">
                  <a:alpha val="25000"/>
                </a:srgbClr>
              </a:solidFill>
              <a:ln w="0" cap="flat">
                <a:noFill/>
                <a:prstDash val="solid"/>
                <a:miter/>
              </a:ln>
            </p:spPr>
            <p:txBody>
              <a:bodyPr rtlCol="0" anchor="ctr"/>
              <a:lstStyle/>
              <a:p>
                <a:endParaRPr lang="en-US" dirty="0"/>
              </a:p>
            </p:txBody>
          </p:sp>
          <p:grpSp>
            <p:nvGrpSpPr>
              <p:cNvPr id="104" name="Graphic 1">
                <a:extLst>
                  <a:ext uri="{FF2B5EF4-FFF2-40B4-BE49-F238E27FC236}">
                    <a16:creationId xmlns:a16="http://schemas.microsoft.com/office/drawing/2014/main" id="{E0F64531-4549-2F32-6340-CC624B22816E}"/>
                  </a:ext>
                </a:extLst>
              </p:cNvPr>
              <p:cNvGrpSpPr/>
              <p:nvPr/>
            </p:nvGrpSpPr>
            <p:grpSpPr>
              <a:xfrm>
                <a:off x="2919681" y="4692738"/>
                <a:ext cx="157016" cy="159430"/>
                <a:chOff x="2919681" y="4692738"/>
                <a:chExt cx="157016" cy="159430"/>
              </a:xfrm>
            </p:grpSpPr>
            <p:sp>
              <p:nvSpPr>
                <p:cNvPr id="105" name="Freeform: Shape 104">
                  <a:extLst>
                    <a:ext uri="{FF2B5EF4-FFF2-40B4-BE49-F238E27FC236}">
                      <a16:creationId xmlns:a16="http://schemas.microsoft.com/office/drawing/2014/main" id="{D4EF75CA-EA41-EEA0-BB60-64DB7676094C}"/>
                    </a:ext>
                  </a:extLst>
                </p:cNvPr>
                <p:cNvSpPr/>
                <p:nvPr/>
              </p:nvSpPr>
              <p:spPr>
                <a:xfrm>
                  <a:off x="2927085" y="4692738"/>
                  <a:ext cx="142714" cy="159430"/>
                </a:xfrm>
                <a:custGeom>
                  <a:avLst/>
                  <a:gdLst>
                    <a:gd name="connsiteX0" fmla="*/ 9957 w 142714"/>
                    <a:gd name="connsiteY0" fmla="*/ 122761 h 159430"/>
                    <a:gd name="connsiteX1" fmla="*/ 40571 w 142714"/>
                    <a:gd name="connsiteY1" fmla="*/ 152936 h 159430"/>
                    <a:gd name="connsiteX2" fmla="*/ 44597 w 142714"/>
                    <a:gd name="connsiteY2" fmla="*/ 154707 h 159430"/>
                    <a:gd name="connsiteX3" fmla="*/ 67812 w 142714"/>
                    <a:gd name="connsiteY3" fmla="*/ 159341 h 159430"/>
                    <a:gd name="connsiteX4" fmla="*/ 72562 w 142714"/>
                    <a:gd name="connsiteY4" fmla="*/ 159422 h 159430"/>
                    <a:gd name="connsiteX5" fmla="*/ 96144 w 142714"/>
                    <a:gd name="connsiteY5" fmla="*/ 155441 h 159430"/>
                    <a:gd name="connsiteX6" fmla="*/ 107541 w 142714"/>
                    <a:gd name="connsiteY6" fmla="*/ 149966 h 159430"/>
                    <a:gd name="connsiteX7" fmla="*/ 137779 w 142714"/>
                    <a:gd name="connsiteY7" fmla="*/ 108644 h 159430"/>
                    <a:gd name="connsiteX8" fmla="*/ 139148 w 142714"/>
                    <a:gd name="connsiteY8" fmla="*/ 101120 h 159430"/>
                    <a:gd name="connsiteX9" fmla="*/ 139667 w 142714"/>
                    <a:gd name="connsiteY9" fmla="*/ 93847 h 159430"/>
                    <a:gd name="connsiteX10" fmla="*/ 139828 w 142714"/>
                    <a:gd name="connsiteY10" fmla="*/ 91476 h 159430"/>
                    <a:gd name="connsiteX11" fmla="*/ 140544 w 142714"/>
                    <a:gd name="connsiteY11" fmla="*/ 80142 h 159430"/>
                    <a:gd name="connsiteX12" fmla="*/ 141626 w 142714"/>
                    <a:gd name="connsiteY12" fmla="*/ 60299 h 159430"/>
                    <a:gd name="connsiteX13" fmla="*/ 142145 w 142714"/>
                    <a:gd name="connsiteY13" fmla="*/ 48455 h 159430"/>
                    <a:gd name="connsiteX14" fmla="*/ 142691 w 142714"/>
                    <a:gd name="connsiteY14" fmla="*/ 28254 h 159430"/>
                    <a:gd name="connsiteX15" fmla="*/ 142628 w 142714"/>
                    <a:gd name="connsiteY15" fmla="*/ 17412 h 159430"/>
                    <a:gd name="connsiteX16" fmla="*/ 141134 w 142714"/>
                    <a:gd name="connsiteY16" fmla="*/ 5692 h 159430"/>
                    <a:gd name="connsiteX17" fmla="*/ 21176 w 142714"/>
                    <a:gd name="connsiteY17" fmla="*/ 915 h 159430"/>
                    <a:gd name="connsiteX18" fmla="*/ 8884 w 142714"/>
                    <a:gd name="connsiteY18" fmla="*/ 2194 h 159430"/>
                    <a:gd name="connsiteX19" fmla="*/ 4375 w 142714"/>
                    <a:gd name="connsiteY19" fmla="*/ 3527 h 159430"/>
                    <a:gd name="connsiteX20" fmla="*/ 1530 w 142714"/>
                    <a:gd name="connsiteY20" fmla="*/ 10094 h 159430"/>
                    <a:gd name="connsiteX21" fmla="*/ 367 w 142714"/>
                    <a:gd name="connsiteY21" fmla="*/ 20212 h 159430"/>
                    <a:gd name="connsiteX22" fmla="*/ 1 w 142714"/>
                    <a:gd name="connsiteY22" fmla="*/ 34338 h 159430"/>
                    <a:gd name="connsiteX23" fmla="*/ 81 w 142714"/>
                    <a:gd name="connsiteY23" fmla="*/ 41611 h 159430"/>
                    <a:gd name="connsiteX24" fmla="*/ 1002 w 142714"/>
                    <a:gd name="connsiteY24" fmla="*/ 64960 h 159430"/>
                    <a:gd name="connsiteX25" fmla="*/ 1441 w 142714"/>
                    <a:gd name="connsiteY25" fmla="*/ 72197 h 159430"/>
                    <a:gd name="connsiteX26" fmla="*/ 2908 w 142714"/>
                    <a:gd name="connsiteY26" fmla="*/ 91682 h 159430"/>
                    <a:gd name="connsiteX27" fmla="*/ 2971 w 142714"/>
                    <a:gd name="connsiteY27" fmla="*/ 95824 h 159430"/>
                    <a:gd name="connsiteX28" fmla="*/ 3677 w 142714"/>
                    <a:gd name="connsiteY28" fmla="*/ 103026 h 159430"/>
                    <a:gd name="connsiteX29" fmla="*/ 5815 w 142714"/>
                    <a:gd name="connsiteY29" fmla="*/ 112437 h 159430"/>
                    <a:gd name="connsiteX30" fmla="*/ 9939 w 142714"/>
                    <a:gd name="connsiteY30" fmla="*/ 122779 h 1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2714" h="159430">
                      <a:moveTo>
                        <a:pt x="9957" y="122761"/>
                      </a:moveTo>
                      <a:cubicBezTo>
                        <a:pt x="16542" y="135920"/>
                        <a:pt x="27331" y="146593"/>
                        <a:pt x="40571" y="152936"/>
                      </a:cubicBezTo>
                      <a:cubicBezTo>
                        <a:pt x="41886" y="153571"/>
                        <a:pt x="43237" y="154161"/>
                        <a:pt x="44597" y="154707"/>
                      </a:cubicBezTo>
                      <a:cubicBezTo>
                        <a:pt x="51789" y="157579"/>
                        <a:pt x="59608" y="159207"/>
                        <a:pt x="67812" y="159341"/>
                      </a:cubicBezTo>
                      <a:lnTo>
                        <a:pt x="72562" y="159422"/>
                      </a:lnTo>
                      <a:cubicBezTo>
                        <a:pt x="80846" y="159556"/>
                        <a:pt x="88799" y="158142"/>
                        <a:pt x="96144" y="155441"/>
                      </a:cubicBezTo>
                      <a:cubicBezTo>
                        <a:pt x="100134" y="153983"/>
                        <a:pt x="103954" y="152149"/>
                        <a:pt x="107541" y="149966"/>
                      </a:cubicBezTo>
                      <a:cubicBezTo>
                        <a:pt x="122428" y="140948"/>
                        <a:pt x="133530" y="126169"/>
                        <a:pt x="137779" y="108644"/>
                      </a:cubicBezTo>
                      <a:cubicBezTo>
                        <a:pt x="138379" y="106193"/>
                        <a:pt x="138835" y="103679"/>
                        <a:pt x="139148" y="101120"/>
                      </a:cubicBezTo>
                      <a:cubicBezTo>
                        <a:pt x="139443" y="98732"/>
                        <a:pt x="139622" y="96307"/>
                        <a:pt x="139667" y="93847"/>
                      </a:cubicBezTo>
                      <a:cubicBezTo>
                        <a:pt x="139667" y="93847"/>
                        <a:pt x="139720" y="92997"/>
                        <a:pt x="139828" y="91476"/>
                      </a:cubicBezTo>
                      <a:cubicBezTo>
                        <a:pt x="139989" y="89123"/>
                        <a:pt x="140248" y="85133"/>
                        <a:pt x="140544" y="80142"/>
                      </a:cubicBezTo>
                      <a:cubicBezTo>
                        <a:pt x="140883" y="74523"/>
                        <a:pt x="141268" y="67617"/>
                        <a:pt x="141626" y="60299"/>
                      </a:cubicBezTo>
                      <a:cubicBezTo>
                        <a:pt x="141814" y="56425"/>
                        <a:pt x="141993" y="52436"/>
                        <a:pt x="142145" y="48455"/>
                      </a:cubicBezTo>
                      <a:cubicBezTo>
                        <a:pt x="142422" y="41450"/>
                        <a:pt x="142628" y="34481"/>
                        <a:pt x="142691" y="28254"/>
                      </a:cubicBezTo>
                      <a:cubicBezTo>
                        <a:pt x="142735" y="24273"/>
                        <a:pt x="142717" y="20596"/>
                        <a:pt x="142628" y="17412"/>
                      </a:cubicBezTo>
                      <a:cubicBezTo>
                        <a:pt x="142458" y="11248"/>
                        <a:pt x="141993" y="6900"/>
                        <a:pt x="141134" y="5692"/>
                      </a:cubicBezTo>
                      <a:cubicBezTo>
                        <a:pt x="137699" y="933"/>
                        <a:pt x="57300" y="-1429"/>
                        <a:pt x="21176" y="915"/>
                      </a:cubicBezTo>
                      <a:cubicBezTo>
                        <a:pt x="16086" y="1246"/>
                        <a:pt x="11872" y="1667"/>
                        <a:pt x="8884" y="2194"/>
                      </a:cubicBezTo>
                      <a:cubicBezTo>
                        <a:pt x="6665" y="2588"/>
                        <a:pt x="5118" y="3026"/>
                        <a:pt x="4375" y="3527"/>
                      </a:cubicBezTo>
                      <a:cubicBezTo>
                        <a:pt x="3132" y="4359"/>
                        <a:pt x="2201" y="6694"/>
                        <a:pt x="1530" y="10094"/>
                      </a:cubicBezTo>
                      <a:cubicBezTo>
                        <a:pt x="985" y="12849"/>
                        <a:pt x="609" y="16302"/>
                        <a:pt x="367" y="20212"/>
                      </a:cubicBezTo>
                      <a:cubicBezTo>
                        <a:pt x="99" y="24470"/>
                        <a:pt x="-8" y="29274"/>
                        <a:pt x="1" y="34338"/>
                      </a:cubicBezTo>
                      <a:cubicBezTo>
                        <a:pt x="1" y="36717"/>
                        <a:pt x="36" y="39142"/>
                        <a:pt x="81" y="41611"/>
                      </a:cubicBezTo>
                      <a:cubicBezTo>
                        <a:pt x="233" y="49483"/>
                        <a:pt x="591" y="57606"/>
                        <a:pt x="1002" y="64960"/>
                      </a:cubicBezTo>
                      <a:cubicBezTo>
                        <a:pt x="1146" y="67474"/>
                        <a:pt x="1298" y="69898"/>
                        <a:pt x="1441" y="72197"/>
                      </a:cubicBezTo>
                      <a:cubicBezTo>
                        <a:pt x="2165" y="83541"/>
                        <a:pt x="2908" y="91682"/>
                        <a:pt x="2908" y="91682"/>
                      </a:cubicBezTo>
                      <a:cubicBezTo>
                        <a:pt x="2890" y="93069"/>
                        <a:pt x="2908" y="94455"/>
                        <a:pt x="2971" y="95824"/>
                      </a:cubicBezTo>
                      <a:cubicBezTo>
                        <a:pt x="3069" y="98257"/>
                        <a:pt x="3311" y="100664"/>
                        <a:pt x="3677" y="103026"/>
                      </a:cubicBezTo>
                      <a:cubicBezTo>
                        <a:pt x="4160" y="106246"/>
                        <a:pt x="4876" y="109386"/>
                        <a:pt x="5815" y="112437"/>
                      </a:cubicBezTo>
                      <a:cubicBezTo>
                        <a:pt x="6907" y="116024"/>
                        <a:pt x="8285" y="119477"/>
                        <a:pt x="9939" y="122779"/>
                      </a:cubicBezTo>
                      <a:close/>
                    </a:path>
                  </a:pathLst>
                </a:custGeom>
                <a:solidFill>
                  <a:srgbClr val="454554"/>
                </a:solidFill>
                <a:ln w="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100CF3E-5557-4BC4-1109-E0FFEFC407FA}"/>
                    </a:ext>
                  </a:extLst>
                </p:cNvPr>
                <p:cNvSpPr/>
                <p:nvPr/>
              </p:nvSpPr>
              <p:spPr>
                <a:xfrm>
                  <a:off x="2927750" y="4726467"/>
                  <a:ext cx="141023" cy="27670"/>
                </a:xfrm>
                <a:custGeom>
                  <a:avLst/>
                  <a:gdLst>
                    <a:gd name="connsiteX0" fmla="*/ 311 w 141023"/>
                    <a:gd name="connsiteY0" fmla="*/ 27670 h 27670"/>
                    <a:gd name="connsiteX1" fmla="*/ 141024 w 141023"/>
                    <a:gd name="connsiteY1" fmla="*/ 7237 h 27670"/>
                    <a:gd name="connsiteX2" fmla="*/ 140585 w 141023"/>
                    <a:gd name="connsiteY2" fmla="*/ 0 h 27670"/>
                    <a:gd name="connsiteX3" fmla="*/ 409 w 141023"/>
                    <a:gd name="connsiteY3" fmla="*/ 11889 h 27670"/>
                    <a:gd name="connsiteX4" fmla="*/ 311 w 141023"/>
                    <a:gd name="connsiteY4" fmla="*/ 27670 h 2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 h="27670">
                      <a:moveTo>
                        <a:pt x="311" y="27670"/>
                      </a:moveTo>
                      <a:cubicBezTo>
                        <a:pt x="20949" y="22356"/>
                        <a:pt x="121978" y="9912"/>
                        <a:pt x="141024" y="7237"/>
                      </a:cubicBezTo>
                      <a:cubicBezTo>
                        <a:pt x="140881" y="4724"/>
                        <a:pt x="140738" y="2290"/>
                        <a:pt x="140585" y="0"/>
                      </a:cubicBezTo>
                      <a:lnTo>
                        <a:pt x="409" y="11889"/>
                      </a:lnTo>
                      <a:cubicBezTo>
                        <a:pt x="221" y="15763"/>
                        <a:pt x="-351" y="22034"/>
                        <a:pt x="311" y="27670"/>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06AA033-F98F-F65F-1F32-B239895C67A6}"/>
                    </a:ext>
                  </a:extLst>
                </p:cNvPr>
                <p:cNvSpPr/>
                <p:nvPr/>
              </p:nvSpPr>
              <p:spPr>
                <a:xfrm>
                  <a:off x="2928606" y="4761259"/>
                  <a:ext cx="139220" cy="27339"/>
                </a:xfrm>
                <a:custGeom>
                  <a:avLst/>
                  <a:gdLst>
                    <a:gd name="connsiteX0" fmla="*/ 2005 w 139220"/>
                    <a:gd name="connsiteY0" fmla="*/ 27339 h 27339"/>
                    <a:gd name="connsiteX1" fmla="*/ 139220 w 139220"/>
                    <a:gd name="connsiteY1" fmla="*/ 7202 h 27339"/>
                    <a:gd name="connsiteX2" fmla="*/ 138522 w 139220"/>
                    <a:gd name="connsiteY2" fmla="*/ 0 h 27339"/>
                    <a:gd name="connsiteX3" fmla="*/ 19 w 139220"/>
                    <a:gd name="connsiteY3" fmla="*/ 10431 h 27339"/>
                    <a:gd name="connsiteX4" fmla="*/ 2005 w 139220"/>
                    <a:gd name="connsiteY4" fmla="*/ 27339 h 2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20" h="27339">
                      <a:moveTo>
                        <a:pt x="2005" y="27339"/>
                      </a:moveTo>
                      <a:cubicBezTo>
                        <a:pt x="29219" y="21989"/>
                        <a:pt x="121775" y="9698"/>
                        <a:pt x="139220" y="7202"/>
                      </a:cubicBezTo>
                      <a:cubicBezTo>
                        <a:pt x="139122" y="4768"/>
                        <a:pt x="138880" y="2362"/>
                        <a:pt x="138522" y="0"/>
                      </a:cubicBezTo>
                      <a:lnTo>
                        <a:pt x="19" y="10431"/>
                      </a:lnTo>
                      <a:cubicBezTo>
                        <a:pt x="-133" y="12784"/>
                        <a:pt x="636" y="21694"/>
                        <a:pt x="2005" y="27339"/>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422D250A-70F1-015B-A4AC-451C1A6F457C}"/>
                    </a:ext>
                  </a:extLst>
                </p:cNvPr>
                <p:cNvSpPr/>
                <p:nvPr/>
              </p:nvSpPr>
              <p:spPr>
                <a:xfrm>
                  <a:off x="2919681" y="4711006"/>
                  <a:ext cx="157016" cy="34323"/>
                </a:xfrm>
                <a:custGeom>
                  <a:avLst/>
                  <a:gdLst>
                    <a:gd name="connsiteX0" fmla="*/ 156796 w 157016"/>
                    <a:gd name="connsiteY0" fmla="*/ 8475 h 34323"/>
                    <a:gd name="connsiteX1" fmla="*/ 156974 w 157016"/>
                    <a:gd name="connsiteY1" fmla="*/ 10354 h 34323"/>
                    <a:gd name="connsiteX2" fmla="*/ 148333 w 157016"/>
                    <a:gd name="connsiteY2" fmla="*/ 20668 h 34323"/>
                    <a:gd name="connsiteX3" fmla="*/ 10661 w 157016"/>
                    <a:gd name="connsiteY3" fmla="*/ 34275 h 34323"/>
                    <a:gd name="connsiteX4" fmla="*/ 221 w 157016"/>
                    <a:gd name="connsiteY4" fmla="*/ 25848 h 34323"/>
                    <a:gd name="connsiteX5" fmla="*/ 42 w 157016"/>
                    <a:gd name="connsiteY5" fmla="*/ 23970 h 34323"/>
                    <a:gd name="connsiteX6" fmla="*/ 8684 w 157016"/>
                    <a:gd name="connsiteY6" fmla="*/ 13655 h 34323"/>
                    <a:gd name="connsiteX7" fmla="*/ 146356 w 157016"/>
                    <a:gd name="connsiteY7" fmla="*/ 48 h 34323"/>
                    <a:gd name="connsiteX8" fmla="*/ 156796 w 157016"/>
                    <a:gd name="connsiteY8" fmla="*/ 8475 h 3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16" h="34323">
                      <a:moveTo>
                        <a:pt x="156796" y="8475"/>
                      </a:moveTo>
                      <a:lnTo>
                        <a:pt x="156974" y="10354"/>
                      </a:lnTo>
                      <a:cubicBezTo>
                        <a:pt x="157466" y="15533"/>
                        <a:pt x="153602" y="20150"/>
                        <a:pt x="148333" y="20668"/>
                      </a:cubicBezTo>
                      <a:lnTo>
                        <a:pt x="10661" y="34275"/>
                      </a:lnTo>
                      <a:cubicBezTo>
                        <a:pt x="5392" y="34794"/>
                        <a:pt x="713" y="31019"/>
                        <a:pt x="221" y="25848"/>
                      </a:cubicBezTo>
                      <a:lnTo>
                        <a:pt x="42" y="23970"/>
                      </a:lnTo>
                      <a:cubicBezTo>
                        <a:pt x="-450" y="18790"/>
                        <a:pt x="3415" y="14174"/>
                        <a:pt x="8684" y="13655"/>
                      </a:cubicBezTo>
                      <a:lnTo>
                        <a:pt x="146356" y="48"/>
                      </a:lnTo>
                      <a:cubicBezTo>
                        <a:pt x="151625" y="-471"/>
                        <a:pt x="156303" y="3304"/>
                        <a:pt x="156796" y="8475"/>
                      </a:cubicBezTo>
                      <a:close/>
                    </a:path>
                  </a:pathLst>
                </a:custGeom>
                <a:solidFill>
                  <a:srgbClr val="5E5E6D"/>
                </a:solidFill>
                <a:ln w="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A59F98CD-4BBB-C41A-2F6A-77DF92F13592}"/>
                    </a:ext>
                  </a:extLst>
                </p:cNvPr>
                <p:cNvSpPr/>
                <p:nvPr/>
              </p:nvSpPr>
              <p:spPr>
                <a:xfrm>
                  <a:off x="2920789" y="4746012"/>
                  <a:ext cx="155436" cy="34197"/>
                </a:xfrm>
                <a:custGeom>
                  <a:avLst/>
                  <a:gdLst>
                    <a:gd name="connsiteX0" fmla="*/ 155214 w 155436"/>
                    <a:gd name="connsiteY0" fmla="*/ 8484 h 34197"/>
                    <a:gd name="connsiteX1" fmla="*/ 155393 w 155436"/>
                    <a:gd name="connsiteY1" fmla="*/ 10362 h 34197"/>
                    <a:gd name="connsiteX2" fmla="*/ 146849 w 155436"/>
                    <a:gd name="connsiteY2" fmla="*/ 20668 h 34197"/>
                    <a:gd name="connsiteX3" fmla="*/ 10565 w 155436"/>
                    <a:gd name="connsiteY3" fmla="*/ 34150 h 34197"/>
                    <a:gd name="connsiteX4" fmla="*/ 223 w 155436"/>
                    <a:gd name="connsiteY4" fmla="*/ 25714 h 34197"/>
                    <a:gd name="connsiteX5" fmla="*/ 44 w 155436"/>
                    <a:gd name="connsiteY5" fmla="*/ 23835 h 34197"/>
                    <a:gd name="connsiteX6" fmla="*/ 8588 w 155436"/>
                    <a:gd name="connsiteY6" fmla="*/ 13529 h 34197"/>
                    <a:gd name="connsiteX7" fmla="*/ 144872 w 155436"/>
                    <a:gd name="connsiteY7" fmla="*/ 48 h 34197"/>
                    <a:gd name="connsiteX8" fmla="*/ 155214 w 155436"/>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6"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55"/>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1B2F4A7-62DB-CAF6-4C9D-48D5CF0ABCB7}"/>
                    </a:ext>
                  </a:extLst>
                </p:cNvPr>
                <p:cNvSpPr/>
                <p:nvPr/>
              </p:nvSpPr>
              <p:spPr>
                <a:xfrm>
                  <a:off x="2932919" y="4793849"/>
                  <a:ext cx="133323" cy="25943"/>
                </a:xfrm>
                <a:custGeom>
                  <a:avLst/>
                  <a:gdLst>
                    <a:gd name="connsiteX0" fmla="*/ 0 w 133323"/>
                    <a:gd name="connsiteY0" fmla="*/ 11308 h 25943"/>
                    <a:gd name="connsiteX1" fmla="*/ 7032 w 133323"/>
                    <a:gd name="connsiteY1" fmla="*/ 25944 h 25943"/>
                    <a:gd name="connsiteX2" fmla="*/ 131955 w 133323"/>
                    <a:gd name="connsiteY2" fmla="*/ 7524 h 25943"/>
                    <a:gd name="connsiteX3" fmla="*/ 133324 w 133323"/>
                    <a:gd name="connsiteY3" fmla="*/ 0 h 25943"/>
                    <a:gd name="connsiteX4" fmla="*/ 0 w 133323"/>
                    <a:gd name="connsiteY4" fmla="*/ 11308 h 2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25943">
                      <a:moveTo>
                        <a:pt x="0" y="11308"/>
                      </a:moveTo>
                      <a:cubicBezTo>
                        <a:pt x="1082" y="14895"/>
                        <a:pt x="4920" y="23278"/>
                        <a:pt x="7032" y="25944"/>
                      </a:cubicBezTo>
                      <a:cubicBezTo>
                        <a:pt x="38307" y="20970"/>
                        <a:pt x="110100" y="10190"/>
                        <a:pt x="131955" y="7524"/>
                      </a:cubicBezTo>
                      <a:cubicBezTo>
                        <a:pt x="132554" y="5072"/>
                        <a:pt x="133010" y="2559"/>
                        <a:pt x="133324" y="0"/>
                      </a:cubicBezTo>
                      <a:lnTo>
                        <a:pt x="0" y="11308"/>
                      </a:lnTo>
                      <a:close/>
                    </a:path>
                  </a:pathLst>
                </a:custGeom>
                <a:solidFill>
                  <a:srgbClr val="1F1F3B">
                    <a:alpha val="60000"/>
                  </a:srgbClr>
                </a:solidFill>
                <a:ln w="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6B0C515-37DB-A020-8368-02B9A90D59BD}"/>
                    </a:ext>
                  </a:extLst>
                </p:cNvPr>
                <p:cNvSpPr/>
                <p:nvPr/>
              </p:nvSpPr>
              <p:spPr>
                <a:xfrm>
                  <a:off x="2921120" y="4778504"/>
                  <a:ext cx="155437" cy="34197"/>
                </a:xfrm>
                <a:custGeom>
                  <a:avLst/>
                  <a:gdLst>
                    <a:gd name="connsiteX0" fmla="*/ 155214 w 155437"/>
                    <a:gd name="connsiteY0" fmla="*/ 8484 h 34197"/>
                    <a:gd name="connsiteX1" fmla="*/ 155393 w 155437"/>
                    <a:gd name="connsiteY1" fmla="*/ 10362 h 34197"/>
                    <a:gd name="connsiteX2" fmla="*/ 146849 w 155437"/>
                    <a:gd name="connsiteY2" fmla="*/ 20668 h 34197"/>
                    <a:gd name="connsiteX3" fmla="*/ 10565 w 155437"/>
                    <a:gd name="connsiteY3" fmla="*/ 34150 h 34197"/>
                    <a:gd name="connsiteX4" fmla="*/ 223 w 155437"/>
                    <a:gd name="connsiteY4" fmla="*/ 25714 h 34197"/>
                    <a:gd name="connsiteX5" fmla="*/ 44 w 155437"/>
                    <a:gd name="connsiteY5" fmla="*/ 23835 h 34197"/>
                    <a:gd name="connsiteX6" fmla="*/ 8588 w 155437"/>
                    <a:gd name="connsiteY6" fmla="*/ 13529 h 34197"/>
                    <a:gd name="connsiteX7" fmla="*/ 144872 w 155437"/>
                    <a:gd name="connsiteY7" fmla="*/ 48 h 34197"/>
                    <a:gd name="connsiteX8" fmla="*/ 155214 w 155437"/>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7"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64"/>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grpSp>
          <p:grpSp>
            <p:nvGrpSpPr>
              <p:cNvPr id="112" name="Graphic 1">
                <a:extLst>
                  <a:ext uri="{FF2B5EF4-FFF2-40B4-BE49-F238E27FC236}">
                    <a16:creationId xmlns:a16="http://schemas.microsoft.com/office/drawing/2014/main" id="{3E4E4025-BE9B-732B-3EC1-94AEDDE62022}"/>
                  </a:ext>
                </a:extLst>
              </p:cNvPr>
              <p:cNvGrpSpPr/>
              <p:nvPr/>
            </p:nvGrpSpPr>
            <p:grpSpPr>
              <a:xfrm>
                <a:off x="2859298" y="4292654"/>
                <a:ext cx="77368" cy="136337"/>
                <a:chOff x="2859298" y="4292654"/>
                <a:chExt cx="77368" cy="136337"/>
              </a:xfrm>
              <a:noFill/>
            </p:grpSpPr>
            <p:sp>
              <p:nvSpPr>
                <p:cNvPr id="113" name="Freeform: Shape 112">
                  <a:extLst>
                    <a:ext uri="{FF2B5EF4-FFF2-40B4-BE49-F238E27FC236}">
                      <a16:creationId xmlns:a16="http://schemas.microsoft.com/office/drawing/2014/main" id="{E8736F54-6A4B-6081-0AE4-68D7ECD83371}"/>
                    </a:ext>
                  </a:extLst>
                </p:cNvPr>
                <p:cNvSpPr/>
                <p:nvPr/>
              </p:nvSpPr>
              <p:spPr>
                <a:xfrm>
                  <a:off x="2859298" y="4317291"/>
                  <a:ext cx="41745" cy="111700"/>
                </a:xfrm>
                <a:custGeom>
                  <a:avLst/>
                  <a:gdLst>
                    <a:gd name="connsiteX0" fmla="*/ 41746 w 41745"/>
                    <a:gd name="connsiteY0" fmla="*/ 0 h 111700"/>
                    <a:gd name="connsiteX1" fmla="*/ 683 w 41745"/>
                    <a:gd name="connsiteY1" fmla="*/ 111701 h 111700"/>
                  </a:gdLst>
                  <a:ahLst/>
                  <a:cxnLst>
                    <a:cxn ang="0">
                      <a:pos x="connsiteX0" y="connsiteY0"/>
                    </a:cxn>
                    <a:cxn ang="0">
                      <a:pos x="connsiteX1" y="connsiteY1"/>
                    </a:cxn>
                  </a:cxnLst>
                  <a:rect l="l" t="t" r="r" b="b"/>
                  <a:pathLst>
                    <a:path w="41745" h="111700">
                      <a:moveTo>
                        <a:pt x="41746" y="0"/>
                      </a:moveTo>
                      <a:cubicBezTo>
                        <a:pt x="10640" y="29397"/>
                        <a:pt x="-3369" y="65306"/>
                        <a:pt x="683" y="111701"/>
                      </a:cubicBezTo>
                    </a:path>
                  </a:pathLst>
                </a:custGeom>
                <a:noFill/>
                <a:ln w="11866" cap="rnd">
                  <a:solidFill>
                    <a:srgbClr val="FFF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616C00FF-8C3D-EF8D-C1FF-984D01DF6098}"/>
                    </a:ext>
                  </a:extLst>
                </p:cNvPr>
                <p:cNvSpPr/>
                <p:nvPr/>
              </p:nvSpPr>
              <p:spPr>
                <a:xfrm>
                  <a:off x="2921843" y="4292654"/>
                  <a:ext cx="14823" cy="8194"/>
                </a:xfrm>
                <a:custGeom>
                  <a:avLst/>
                  <a:gdLst>
                    <a:gd name="connsiteX0" fmla="*/ 14824 w 14823"/>
                    <a:gd name="connsiteY0" fmla="*/ 0 h 8194"/>
                    <a:gd name="connsiteX1" fmla="*/ 0 w 14823"/>
                    <a:gd name="connsiteY1" fmla="*/ 8195 h 8194"/>
                  </a:gdLst>
                  <a:ahLst/>
                  <a:cxnLst>
                    <a:cxn ang="0">
                      <a:pos x="connsiteX0" y="connsiteY0"/>
                    </a:cxn>
                    <a:cxn ang="0">
                      <a:pos x="connsiteX1" y="connsiteY1"/>
                    </a:cxn>
                  </a:cxnLst>
                  <a:rect l="l" t="t" r="r" b="b"/>
                  <a:pathLst>
                    <a:path w="14823" h="8194">
                      <a:moveTo>
                        <a:pt x="14824" y="0"/>
                      </a:moveTo>
                      <a:cubicBezTo>
                        <a:pt x="9841" y="1995"/>
                        <a:pt x="4876" y="4768"/>
                        <a:pt x="0" y="8195"/>
                      </a:cubicBezTo>
                    </a:path>
                  </a:pathLst>
                </a:custGeom>
                <a:noFill/>
                <a:ln w="11866" cap="rnd">
                  <a:solidFill>
                    <a:srgbClr val="FFFFFF"/>
                  </a:solidFill>
                  <a:prstDash val="solid"/>
                  <a:round/>
                </a:ln>
              </p:spPr>
              <p:txBody>
                <a:bodyPr rtlCol="0" anchor="ctr"/>
                <a:lstStyle/>
                <a:p>
                  <a:endParaRPr lang="en-US" dirty="0"/>
                </a:p>
              </p:txBody>
            </p:sp>
          </p:grpSp>
        </p:grpSp>
        <p:sp>
          <p:nvSpPr>
            <p:cNvPr id="115" name="Freeform: Shape 114">
              <a:extLst>
                <a:ext uri="{FF2B5EF4-FFF2-40B4-BE49-F238E27FC236}">
                  <a16:creationId xmlns:a16="http://schemas.microsoft.com/office/drawing/2014/main" id="{2FAAB3D1-C7C0-6EC6-82F2-8D76DF118783}"/>
                </a:ext>
              </a:extLst>
            </p:cNvPr>
            <p:cNvSpPr/>
            <p:nvPr/>
          </p:nvSpPr>
          <p:spPr>
            <a:xfrm>
              <a:off x="2655570" y="4541373"/>
              <a:ext cx="1240233" cy="472765"/>
            </a:xfrm>
            <a:custGeom>
              <a:avLst/>
              <a:gdLst>
                <a:gd name="connsiteX0" fmla="*/ 2525 w 1240233"/>
                <a:gd name="connsiteY0" fmla="*/ 290640 h 472765"/>
                <a:gd name="connsiteX1" fmla="*/ 153597 w 1240233"/>
                <a:gd name="connsiteY1" fmla="*/ 403299 h 472765"/>
                <a:gd name="connsiteX2" fmla="*/ 188764 w 1240233"/>
                <a:gd name="connsiteY2" fmla="*/ 420296 h 472765"/>
                <a:gd name="connsiteX3" fmla="*/ 391679 w 1240233"/>
                <a:gd name="connsiteY3" fmla="*/ 470358 h 472765"/>
                <a:gd name="connsiteX4" fmla="*/ 448398 w 1240233"/>
                <a:gd name="connsiteY4" fmla="*/ 466091 h 472765"/>
                <a:gd name="connsiteX5" fmla="*/ 775779 w 1240233"/>
                <a:gd name="connsiteY5" fmla="*/ 347493 h 472765"/>
                <a:gd name="connsiteX6" fmla="*/ 876235 w 1240233"/>
                <a:gd name="connsiteY6" fmla="*/ 344755 h 472765"/>
                <a:gd name="connsiteX7" fmla="*/ 940057 w 1240233"/>
                <a:gd name="connsiteY7" fmla="*/ 342089 h 472765"/>
                <a:gd name="connsiteX8" fmla="*/ 949736 w 1240233"/>
                <a:gd name="connsiteY8" fmla="*/ 341615 h 472765"/>
                <a:gd name="connsiteX9" fmla="*/ 1151712 w 1240233"/>
                <a:gd name="connsiteY9" fmla="*/ 326326 h 472765"/>
                <a:gd name="connsiteX10" fmla="*/ 1229623 w 1240233"/>
                <a:gd name="connsiteY10" fmla="*/ 316835 h 472765"/>
                <a:gd name="connsiteX11" fmla="*/ 1240234 w 1240233"/>
                <a:gd name="connsiteY11" fmla="*/ 0 h 472765"/>
                <a:gd name="connsiteX12" fmla="*/ 957224 w 1240233"/>
                <a:gd name="connsiteY12" fmla="*/ 81687 h 472765"/>
                <a:gd name="connsiteX13" fmla="*/ 894208 w 1240233"/>
                <a:gd name="connsiteY13" fmla="*/ 99803 h 472765"/>
                <a:gd name="connsiteX14" fmla="*/ 859094 w 1240233"/>
                <a:gd name="connsiteY14" fmla="*/ 109903 h 472765"/>
                <a:gd name="connsiteX15" fmla="*/ 818273 w 1240233"/>
                <a:gd name="connsiteY15" fmla="*/ 121103 h 472765"/>
                <a:gd name="connsiteX16" fmla="*/ 749612 w 1240233"/>
                <a:gd name="connsiteY16" fmla="*/ 130684 h 472765"/>
                <a:gd name="connsiteX17" fmla="*/ 333047 w 1240233"/>
                <a:gd name="connsiteY17" fmla="*/ 191294 h 472765"/>
                <a:gd name="connsiteX18" fmla="*/ 402844 w 1240233"/>
                <a:gd name="connsiteY18" fmla="*/ 244327 h 472765"/>
                <a:gd name="connsiteX19" fmla="*/ 517631 w 1240233"/>
                <a:gd name="connsiteY19" fmla="*/ 245185 h 472765"/>
                <a:gd name="connsiteX20" fmla="*/ 447404 w 1240233"/>
                <a:gd name="connsiteY20" fmla="*/ 338260 h 472765"/>
                <a:gd name="connsiteX21" fmla="*/ 377983 w 1240233"/>
                <a:gd name="connsiteY21" fmla="*/ 350141 h 472765"/>
                <a:gd name="connsiteX22" fmla="*/ 233951 w 1240233"/>
                <a:gd name="connsiteY22" fmla="*/ 345292 h 472765"/>
                <a:gd name="connsiteX23" fmla="*/ 3536 w 1240233"/>
                <a:gd name="connsiteY23" fmla="*/ 280066 h 472765"/>
                <a:gd name="connsiteX24" fmla="*/ 2498 w 1240233"/>
                <a:gd name="connsiteY24" fmla="*/ 290631 h 47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0233" h="472765">
                  <a:moveTo>
                    <a:pt x="2525" y="290640"/>
                  </a:moveTo>
                  <a:cubicBezTo>
                    <a:pt x="73002" y="335004"/>
                    <a:pt x="128360" y="381148"/>
                    <a:pt x="153597" y="403299"/>
                  </a:cubicBezTo>
                  <a:cubicBezTo>
                    <a:pt x="163572" y="412048"/>
                    <a:pt x="175721" y="417925"/>
                    <a:pt x="188764" y="420296"/>
                  </a:cubicBezTo>
                  <a:cubicBezTo>
                    <a:pt x="264466" y="434073"/>
                    <a:pt x="340651" y="458728"/>
                    <a:pt x="391679" y="470358"/>
                  </a:cubicBezTo>
                  <a:cubicBezTo>
                    <a:pt x="410529" y="474661"/>
                    <a:pt x="430353" y="473167"/>
                    <a:pt x="448398" y="466091"/>
                  </a:cubicBezTo>
                  <a:cubicBezTo>
                    <a:pt x="560564" y="422014"/>
                    <a:pt x="775779" y="347493"/>
                    <a:pt x="775779" y="347493"/>
                  </a:cubicBezTo>
                  <a:cubicBezTo>
                    <a:pt x="808182" y="346858"/>
                    <a:pt x="841846" y="345981"/>
                    <a:pt x="876235" y="344755"/>
                  </a:cubicBezTo>
                  <a:cubicBezTo>
                    <a:pt x="897276" y="344004"/>
                    <a:pt x="918586" y="343118"/>
                    <a:pt x="940057" y="342089"/>
                  </a:cubicBezTo>
                  <a:cubicBezTo>
                    <a:pt x="943286" y="341937"/>
                    <a:pt x="946507" y="341776"/>
                    <a:pt x="949736" y="341615"/>
                  </a:cubicBezTo>
                  <a:cubicBezTo>
                    <a:pt x="1017029" y="338234"/>
                    <a:pt x="1085600" y="333349"/>
                    <a:pt x="1151712" y="326326"/>
                  </a:cubicBezTo>
                  <a:cubicBezTo>
                    <a:pt x="1178157" y="323517"/>
                    <a:pt x="1204208" y="320368"/>
                    <a:pt x="1229623" y="316835"/>
                  </a:cubicBezTo>
                  <a:lnTo>
                    <a:pt x="1240234" y="0"/>
                  </a:lnTo>
                  <a:cubicBezTo>
                    <a:pt x="1142569" y="28296"/>
                    <a:pt x="1049467" y="55144"/>
                    <a:pt x="957224" y="81687"/>
                  </a:cubicBezTo>
                  <a:cubicBezTo>
                    <a:pt x="936183" y="87734"/>
                    <a:pt x="915204" y="93773"/>
                    <a:pt x="894208" y="99803"/>
                  </a:cubicBezTo>
                  <a:cubicBezTo>
                    <a:pt x="882506" y="103166"/>
                    <a:pt x="870805" y="106539"/>
                    <a:pt x="859094" y="109903"/>
                  </a:cubicBezTo>
                  <a:cubicBezTo>
                    <a:pt x="845505" y="113928"/>
                    <a:pt x="831925" y="117811"/>
                    <a:pt x="818273" y="121103"/>
                  </a:cubicBezTo>
                  <a:cubicBezTo>
                    <a:pt x="795747" y="126533"/>
                    <a:pt x="772997" y="130371"/>
                    <a:pt x="749612" y="130684"/>
                  </a:cubicBezTo>
                  <a:cubicBezTo>
                    <a:pt x="654140" y="131964"/>
                    <a:pt x="338289" y="157496"/>
                    <a:pt x="333047" y="191294"/>
                  </a:cubicBezTo>
                  <a:cubicBezTo>
                    <a:pt x="326659" y="232509"/>
                    <a:pt x="393120" y="242976"/>
                    <a:pt x="402844" y="244327"/>
                  </a:cubicBezTo>
                  <a:cubicBezTo>
                    <a:pt x="431141" y="248281"/>
                    <a:pt x="489299" y="243602"/>
                    <a:pt x="517631" y="245185"/>
                  </a:cubicBezTo>
                  <a:cubicBezTo>
                    <a:pt x="647618" y="252459"/>
                    <a:pt x="488619" y="312254"/>
                    <a:pt x="447404" y="338260"/>
                  </a:cubicBezTo>
                  <a:cubicBezTo>
                    <a:pt x="432295" y="347931"/>
                    <a:pt x="396465" y="352154"/>
                    <a:pt x="377983" y="350141"/>
                  </a:cubicBezTo>
                  <a:cubicBezTo>
                    <a:pt x="328332" y="346527"/>
                    <a:pt x="276964" y="345122"/>
                    <a:pt x="233951" y="345292"/>
                  </a:cubicBezTo>
                  <a:cubicBezTo>
                    <a:pt x="170380" y="295561"/>
                    <a:pt x="86510" y="237098"/>
                    <a:pt x="3536" y="280066"/>
                  </a:cubicBezTo>
                  <a:cubicBezTo>
                    <a:pt x="-535" y="282160"/>
                    <a:pt x="-1367" y="288198"/>
                    <a:pt x="2498" y="290631"/>
                  </a:cubicBezTo>
                  <a:close/>
                </a:path>
              </a:pathLst>
            </a:custGeom>
            <a:solidFill>
              <a:srgbClr val="EFA88F"/>
            </a:solidFill>
            <a:ln w="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B657D315-12F0-6C3C-3559-46DFEF94B9DD}"/>
                </a:ext>
              </a:extLst>
            </p:cNvPr>
            <p:cNvSpPr/>
            <p:nvPr/>
          </p:nvSpPr>
          <p:spPr>
            <a:xfrm>
              <a:off x="3472775" y="4598869"/>
              <a:ext cx="341896" cy="310513"/>
            </a:xfrm>
            <a:custGeom>
              <a:avLst/>
              <a:gdLst>
                <a:gd name="connsiteX0" fmla="*/ 1087 w 341896"/>
                <a:gd name="connsiteY0" fmla="*/ 63607 h 310513"/>
                <a:gd name="connsiteX1" fmla="*/ 53484 w 341896"/>
                <a:gd name="connsiteY1" fmla="*/ 271433 h 310513"/>
                <a:gd name="connsiteX2" fmla="*/ 59039 w 341896"/>
                <a:gd name="connsiteY2" fmla="*/ 287268 h 310513"/>
                <a:gd name="connsiteX3" fmla="*/ 70177 w 341896"/>
                <a:gd name="connsiteY3" fmla="*/ 310313 h 310513"/>
                <a:gd name="connsiteX4" fmla="*/ 128837 w 341896"/>
                <a:gd name="connsiteY4" fmla="*/ 305330 h 310513"/>
                <a:gd name="connsiteX5" fmla="*/ 253411 w 341896"/>
                <a:gd name="connsiteY5" fmla="*/ 289862 h 310513"/>
                <a:gd name="connsiteX6" fmla="*/ 341897 w 341896"/>
                <a:gd name="connsiteY6" fmla="*/ 278116 h 310513"/>
                <a:gd name="connsiteX7" fmla="*/ 334516 w 341896"/>
                <a:gd name="connsiteY7" fmla="*/ 268830 h 310513"/>
                <a:gd name="connsiteX8" fmla="*/ 140028 w 341896"/>
                <a:gd name="connsiteY8" fmla="*/ 24190 h 310513"/>
                <a:gd name="connsiteX9" fmla="*/ 120794 w 341896"/>
                <a:gd name="connsiteY9" fmla="*/ 0 h 310513"/>
                <a:gd name="connsiteX10" fmla="*/ 74605 w 341896"/>
                <a:gd name="connsiteY10" fmla="*/ 13455 h 310513"/>
                <a:gd name="connsiteX11" fmla="*/ 74605 w 341896"/>
                <a:gd name="connsiteY11" fmla="*/ 13455 h 310513"/>
                <a:gd name="connsiteX12" fmla="*/ 3457 w 341896"/>
                <a:gd name="connsiteY12" fmla="*/ 35614 h 310513"/>
                <a:gd name="connsiteX13" fmla="*/ 1087 w 341896"/>
                <a:gd name="connsiteY13" fmla="*/ 63607 h 3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896" h="310513">
                  <a:moveTo>
                    <a:pt x="1087" y="63607"/>
                  </a:moveTo>
                  <a:cubicBezTo>
                    <a:pt x="6857" y="112998"/>
                    <a:pt x="34572" y="215323"/>
                    <a:pt x="53484" y="271433"/>
                  </a:cubicBezTo>
                  <a:cubicBezTo>
                    <a:pt x="55443" y="277248"/>
                    <a:pt x="57313" y="282562"/>
                    <a:pt x="59039" y="287268"/>
                  </a:cubicBezTo>
                  <a:cubicBezTo>
                    <a:pt x="64165" y="301143"/>
                    <a:pt x="68164" y="309758"/>
                    <a:pt x="70177" y="310313"/>
                  </a:cubicBezTo>
                  <a:cubicBezTo>
                    <a:pt x="73443" y="311216"/>
                    <a:pt x="96926" y="308989"/>
                    <a:pt x="128837" y="305330"/>
                  </a:cubicBezTo>
                  <a:cubicBezTo>
                    <a:pt x="165229" y="301179"/>
                    <a:pt x="212590" y="295167"/>
                    <a:pt x="253411" y="289862"/>
                  </a:cubicBezTo>
                  <a:cubicBezTo>
                    <a:pt x="302355" y="283484"/>
                    <a:pt x="341897" y="278116"/>
                    <a:pt x="341897" y="278116"/>
                  </a:cubicBezTo>
                  <a:lnTo>
                    <a:pt x="334516" y="268830"/>
                  </a:lnTo>
                  <a:lnTo>
                    <a:pt x="140028" y="24190"/>
                  </a:lnTo>
                  <a:lnTo>
                    <a:pt x="120794" y="0"/>
                  </a:lnTo>
                  <a:cubicBezTo>
                    <a:pt x="120794" y="0"/>
                    <a:pt x="99413" y="6146"/>
                    <a:pt x="74605" y="13455"/>
                  </a:cubicBezTo>
                  <a:lnTo>
                    <a:pt x="74605" y="13455"/>
                  </a:lnTo>
                  <a:cubicBezTo>
                    <a:pt x="46604" y="21730"/>
                    <a:pt x="14255" y="31499"/>
                    <a:pt x="3457" y="35614"/>
                  </a:cubicBezTo>
                  <a:cubicBezTo>
                    <a:pt x="-363" y="37073"/>
                    <a:pt x="-801" y="47540"/>
                    <a:pt x="1087" y="63607"/>
                  </a:cubicBezTo>
                  <a:close/>
                </a:path>
              </a:pathLst>
            </a:custGeom>
            <a:solidFill>
              <a:srgbClr val="FFFFFF"/>
            </a:solidFill>
            <a:ln w="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7FD87F6-D9FC-23DE-FBD6-5485F51195F0}"/>
                </a:ext>
              </a:extLst>
            </p:cNvPr>
            <p:cNvSpPr/>
            <p:nvPr/>
          </p:nvSpPr>
          <p:spPr>
            <a:xfrm>
              <a:off x="3547370" y="4442635"/>
              <a:ext cx="644297" cy="485442"/>
            </a:xfrm>
            <a:custGeom>
              <a:avLst/>
              <a:gdLst>
                <a:gd name="connsiteX0" fmla="*/ 20 w 644297"/>
                <a:gd name="connsiteY0" fmla="*/ 169689 h 485442"/>
                <a:gd name="connsiteX1" fmla="*/ 20 w 644297"/>
                <a:gd name="connsiteY1" fmla="*/ 169689 h 485442"/>
                <a:gd name="connsiteX2" fmla="*/ 1156 w 644297"/>
                <a:gd name="connsiteY2" fmla="*/ 187483 h 485442"/>
                <a:gd name="connsiteX3" fmla="*/ 2426 w 644297"/>
                <a:gd name="connsiteY3" fmla="*/ 198531 h 485442"/>
                <a:gd name="connsiteX4" fmla="*/ 43596 w 644297"/>
                <a:gd name="connsiteY4" fmla="*/ 422425 h 485442"/>
                <a:gd name="connsiteX5" fmla="*/ 47846 w 644297"/>
                <a:gd name="connsiteY5" fmla="*/ 439252 h 485442"/>
                <a:gd name="connsiteX6" fmla="*/ 47935 w 644297"/>
                <a:gd name="connsiteY6" fmla="*/ 439565 h 485442"/>
                <a:gd name="connsiteX7" fmla="*/ 48266 w 644297"/>
                <a:gd name="connsiteY7" fmla="*/ 440827 h 485442"/>
                <a:gd name="connsiteX8" fmla="*/ 54242 w 644297"/>
                <a:gd name="connsiteY8" fmla="*/ 461555 h 485442"/>
                <a:gd name="connsiteX9" fmla="*/ 54242 w 644297"/>
                <a:gd name="connsiteY9" fmla="*/ 461555 h 485442"/>
                <a:gd name="connsiteX10" fmla="*/ 66507 w 644297"/>
                <a:gd name="connsiteY10" fmla="*/ 485441 h 485442"/>
                <a:gd name="connsiteX11" fmla="*/ 620735 w 644297"/>
                <a:gd name="connsiteY11" fmla="*/ 423776 h 485442"/>
                <a:gd name="connsiteX12" fmla="*/ 621495 w 644297"/>
                <a:gd name="connsiteY12" fmla="*/ 401061 h 485442"/>
                <a:gd name="connsiteX13" fmla="*/ 582633 w 644297"/>
                <a:gd name="connsiteY13" fmla="*/ 1324 h 485442"/>
                <a:gd name="connsiteX14" fmla="*/ 708 w 644297"/>
                <a:gd name="connsiteY14" fmla="*/ 166289 h 485442"/>
                <a:gd name="connsiteX15" fmla="*/ 11 w 644297"/>
                <a:gd name="connsiteY15" fmla="*/ 169680 h 4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97" h="485442">
                  <a:moveTo>
                    <a:pt x="20" y="169689"/>
                  </a:moveTo>
                  <a:lnTo>
                    <a:pt x="20" y="169689"/>
                  </a:lnTo>
                  <a:cubicBezTo>
                    <a:pt x="-97" y="173240"/>
                    <a:pt x="306" y="179360"/>
                    <a:pt x="1156" y="187483"/>
                  </a:cubicBezTo>
                  <a:cubicBezTo>
                    <a:pt x="1505" y="190837"/>
                    <a:pt x="1934" y="194532"/>
                    <a:pt x="2426" y="198531"/>
                  </a:cubicBezTo>
                  <a:cubicBezTo>
                    <a:pt x="8921" y="250866"/>
                    <a:pt x="27270" y="355043"/>
                    <a:pt x="43596" y="422425"/>
                  </a:cubicBezTo>
                  <a:cubicBezTo>
                    <a:pt x="45036" y="428338"/>
                    <a:pt x="46450" y="433965"/>
                    <a:pt x="47846" y="439252"/>
                  </a:cubicBezTo>
                  <a:cubicBezTo>
                    <a:pt x="47881" y="439360"/>
                    <a:pt x="47908" y="439467"/>
                    <a:pt x="47935" y="439565"/>
                  </a:cubicBezTo>
                  <a:cubicBezTo>
                    <a:pt x="48042" y="439986"/>
                    <a:pt x="48159" y="440406"/>
                    <a:pt x="48266" y="440827"/>
                  </a:cubicBezTo>
                  <a:cubicBezTo>
                    <a:pt x="50332" y="448583"/>
                    <a:pt x="52345" y="455543"/>
                    <a:pt x="54242" y="461555"/>
                  </a:cubicBezTo>
                  <a:lnTo>
                    <a:pt x="54242" y="461555"/>
                  </a:lnTo>
                  <a:cubicBezTo>
                    <a:pt x="59037" y="476584"/>
                    <a:pt x="63287" y="485557"/>
                    <a:pt x="66507" y="485441"/>
                  </a:cubicBezTo>
                  <a:cubicBezTo>
                    <a:pt x="74693" y="485119"/>
                    <a:pt x="504973" y="440031"/>
                    <a:pt x="620735" y="423776"/>
                  </a:cubicBezTo>
                  <a:lnTo>
                    <a:pt x="621495" y="401061"/>
                  </a:lnTo>
                  <a:cubicBezTo>
                    <a:pt x="621495" y="401061"/>
                    <a:pt x="693055" y="-26749"/>
                    <a:pt x="582633" y="1324"/>
                  </a:cubicBezTo>
                  <a:cubicBezTo>
                    <a:pt x="469304" y="30130"/>
                    <a:pt x="4528" y="163418"/>
                    <a:pt x="708" y="166289"/>
                  </a:cubicBezTo>
                  <a:cubicBezTo>
                    <a:pt x="306" y="166585"/>
                    <a:pt x="73" y="167748"/>
                    <a:pt x="11" y="169680"/>
                  </a:cubicBezTo>
                  <a:close/>
                </a:path>
              </a:pathLst>
            </a:custGeom>
            <a:solidFill>
              <a:srgbClr val="0267A4"/>
            </a:solidFill>
            <a:ln w="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2BFC1F10-4A50-044B-02EC-3185BE3D619F}"/>
                </a:ext>
              </a:extLst>
            </p:cNvPr>
            <p:cNvSpPr/>
            <p:nvPr/>
          </p:nvSpPr>
          <p:spPr>
            <a:xfrm>
              <a:off x="3047250" y="4843706"/>
              <a:ext cx="1121615" cy="170440"/>
            </a:xfrm>
            <a:custGeom>
              <a:avLst/>
              <a:gdLst>
                <a:gd name="connsiteX0" fmla="*/ 9 w 1121615"/>
                <a:gd name="connsiteY0" fmla="*/ 168034 h 170440"/>
                <a:gd name="connsiteX1" fmla="*/ 56727 w 1121615"/>
                <a:gd name="connsiteY1" fmla="*/ 163767 h 170440"/>
                <a:gd name="connsiteX2" fmla="*/ 384109 w 1121615"/>
                <a:gd name="connsiteY2" fmla="*/ 45169 h 170440"/>
                <a:gd name="connsiteX3" fmla="*/ 484565 w 1121615"/>
                <a:gd name="connsiteY3" fmla="*/ 42431 h 170440"/>
                <a:gd name="connsiteX4" fmla="*/ 495702 w 1121615"/>
                <a:gd name="connsiteY4" fmla="*/ 65476 h 170440"/>
                <a:gd name="connsiteX5" fmla="*/ 554362 w 1121615"/>
                <a:gd name="connsiteY5" fmla="*/ 60493 h 170440"/>
                <a:gd name="connsiteX6" fmla="*/ 554362 w 1121615"/>
                <a:gd name="connsiteY6" fmla="*/ 60493 h 170440"/>
                <a:gd name="connsiteX7" fmla="*/ 566627 w 1121615"/>
                <a:gd name="connsiteY7" fmla="*/ 84379 h 170440"/>
                <a:gd name="connsiteX8" fmla="*/ 1120855 w 1121615"/>
                <a:gd name="connsiteY8" fmla="*/ 22714 h 170440"/>
                <a:gd name="connsiteX9" fmla="*/ 1121615 w 1121615"/>
                <a:gd name="connsiteY9" fmla="*/ 0 h 170440"/>
                <a:gd name="connsiteX10" fmla="*/ 678936 w 1121615"/>
                <a:gd name="connsiteY10" fmla="*/ 45026 h 170440"/>
                <a:gd name="connsiteX11" fmla="*/ 558066 w 1121615"/>
                <a:gd name="connsiteY11" fmla="*/ 39282 h 170440"/>
                <a:gd name="connsiteX12" fmla="*/ 548046 w 1121615"/>
                <a:gd name="connsiteY12" fmla="*/ 38504 h 170440"/>
                <a:gd name="connsiteX13" fmla="*/ 543654 w 1121615"/>
                <a:gd name="connsiteY13" fmla="*/ 21318 h 170440"/>
                <a:gd name="connsiteX14" fmla="*/ 543707 w 1121615"/>
                <a:gd name="connsiteY14" fmla="*/ 21354 h 170440"/>
                <a:gd name="connsiteX15" fmla="*/ 477453 w 1121615"/>
                <a:gd name="connsiteY15" fmla="*/ 21775 h 170440"/>
                <a:gd name="connsiteX16" fmla="*/ 477757 w 1121615"/>
                <a:gd name="connsiteY16" fmla="*/ 27679 h 170440"/>
                <a:gd name="connsiteX17" fmla="*/ 382749 w 1121615"/>
                <a:gd name="connsiteY17" fmla="*/ 35158 h 170440"/>
                <a:gd name="connsiteX18" fmla="*/ 0 w 1121615"/>
                <a:gd name="connsiteY18" fmla="*/ 168034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1615" h="170440">
                  <a:moveTo>
                    <a:pt x="9" y="168034"/>
                  </a:moveTo>
                  <a:cubicBezTo>
                    <a:pt x="18858" y="172337"/>
                    <a:pt x="38683" y="170843"/>
                    <a:pt x="56727" y="163767"/>
                  </a:cubicBezTo>
                  <a:cubicBezTo>
                    <a:pt x="168893" y="119690"/>
                    <a:pt x="384109" y="45169"/>
                    <a:pt x="384109" y="45169"/>
                  </a:cubicBezTo>
                  <a:cubicBezTo>
                    <a:pt x="416512" y="44534"/>
                    <a:pt x="450176" y="43657"/>
                    <a:pt x="484565" y="42431"/>
                  </a:cubicBezTo>
                  <a:cubicBezTo>
                    <a:pt x="489691" y="56307"/>
                    <a:pt x="493690" y="64922"/>
                    <a:pt x="495702" y="65476"/>
                  </a:cubicBezTo>
                  <a:cubicBezTo>
                    <a:pt x="498968" y="66380"/>
                    <a:pt x="522451" y="64152"/>
                    <a:pt x="554362" y="60493"/>
                  </a:cubicBezTo>
                  <a:lnTo>
                    <a:pt x="554362" y="60493"/>
                  </a:lnTo>
                  <a:cubicBezTo>
                    <a:pt x="559157" y="75523"/>
                    <a:pt x="563407" y="84496"/>
                    <a:pt x="566627" y="84379"/>
                  </a:cubicBezTo>
                  <a:cubicBezTo>
                    <a:pt x="574813" y="84057"/>
                    <a:pt x="1005093" y="38969"/>
                    <a:pt x="1120855" y="22714"/>
                  </a:cubicBezTo>
                  <a:lnTo>
                    <a:pt x="1121615" y="0"/>
                  </a:lnTo>
                  <a:cubicBezTo>
                    <a:pt x="1056622" y="13240"/>
                    <a:pt x="753010" y="46672"/>
                    <a:pt x="678936" y="45026"/>
                  </a:cubicBezTo>
                  <a:cubicBezTo>
                    <a:pt x="623676" y="43791"/>
                    <a:pt x="577577" y="40731"/>
                    <a:pt x="558066" y="39282"/>
                  </a:cubicBezTo>
                  <a:cubicBezTo>
                    <a:pt x="551598" y="38808"/>
                    <a:pt x="548046" y="38504"/>
                    <a:pt x="548046" y="38504"/>
                  </a:cubicBezTo>
                  <a:cubicBezTo>
                    <a:pt x="548046" y="38504"/>
                    <a:pt x="545237" y="25264"/>
                    <a:pt x="543654" y="21318"/>
                  </a:cubicBezTo>
                  <a:cubicBezTo>
                    <a:pt x="543546" y="21050"/>
                    <a:pt x="544360" y="21524"/>
                    <a:pt x="543707" y="21354"/>
                  </a:cubicBezTo>
                  <a:cubicBezTo>
                    <a:pt x="534976" y="19189"/>
                    <a:pt x="477453" y="21775"/>
                    <a:pt x="477453" y="21775"/>
                  </a:cubicBezTo>
                  <a:cubicBezTo>
                    <a:pt x="477453" y="21775"/>
                    <a:pt x="478839" y="27670"/>
                    <a:pt x="477757" y="27679"/>
                  </a:cubicBezTo>
                  <a:cubicBezTo>
                    <a:pt x="468032" y="27751"/>
                    <a:pt x="416914" y="31732"/>
                    <a:pt x="382749" y="35158"/>
                  </a:cubicBezTo>
                  <a:cubicBezTo>
                    <a:pt x="344764" y="38978"/>
                    <a:pt x="118142" y="144703"/>
                    <a:pt x="0" y="168034"/>
                  </a:cubicBezTo>
                  <a:close/>
                </a:path>
              </a:pathLst>
            </a:custGeom>
            <a:solidFill>
              <a:srgbClr val="0A0A0A">
                <a:alpha val="8000"/>
              </a:srgbClr>
            </a:solidFill>
            <a:ln w="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4E4C819E-8148-90E8-3565-91D21366AAA6}"/>
                </a:ext>
              </a:extLst>
            </p:cNvPr>
            <p:cNvSpPr/>
            <p:nvPr/>
          </p:nvSpPr>
          <p:spPr>
            <a:xfrm>
              <a:off x="1182286" y="4513989"/>
              <a:ext cx="1229328" cy="520311"/>
            </a:xfrm>
            <a:custGeom>
              <a:avLst/>
              <a:gdLst>
                <a:gd name="connsiteX0" fmla="*/ 1226553 w 1229328"/>
                <a:gd name="connsiteY0" fmla="*/ 362236 h 520311"/>
                <a:gd name="connsiteX1" fmla="*/ 1069174 w 1229328"/>
                <a:gd name="connsiteY1" fmla="*/ 465903 h 520311"/>
                <a:gd name="connsiteX2" fmla="*/ 1033076 w 1229328"/>
                <a:gd name="connsiteY2" fmla="*/ 480825 h 520311"/>
                <a:gd name="connsiteX3" fmla="*/ 827584 w 1229328"/>
                <a:gd name="connsiteY3" fmla="*/ 518989 h 520311"/>
                <a:gd name="connsiteX4" fmla="*/ 771206 w 1229328"/>
                <a:gd name="connsiteY4" fmla="*/ 511421 h 520311"/>
                <a:gd name="connsiteX5" fmla="*/ 451285 w 1229328"/>
                <a:gd name="connsiteY5" fmla="*/ 373955 h 520311"/>
                <a:gd name="connsiteX6" fmla="*/ 351152 w 1229328"/>
                <a:gd name="connsiteY6" fmla="*/ 365367 h 520311"/>
                <a:gd name="connsiteX7" fmla="*/ 287599 w 1229328"/>
                <a:gd name="connsiteY7" fmla="*/ 358989 h 520311"/>
                <a:gd name="connsiteX8" fmla="*/ 277964 w 1229328"/>
                <a:gd name="connsiteY8" fmla="*/ 357951 h 520311"/>
                <a:gd name="connsiteX9" fmla="*/ 77223 w 1229328"/>
                <a:gd name="connsiteY9" fmla="*/ 330925 h 520311"/>
                <a:gd name="connsiteX10" fmla="*/ 0 w 1229328"/>
                <a:gd name="connsiteY10" fmla="*/ 316906 h 520311"/>
                <a:gd name="connsiteX11" fmla="*/ 7864 w 1229328"/>
                <a:gd name="connsiteY11" fmla="*/ 0 h 520311"/>
                <a:gd name="connsiteX12" fmla="*/ 285631 w 1229328"/>
                <a:gd name="connsiteY12" fmla="*/ 98031 h 520311"/>
                <a:gd name="connsiteX13" fmla="*/ 347484 w 1229328"/>
                <a:gd name="connsiteY13" fmla="*/ 119788 h 520311"/>
                <a:gd name="connsiteX14" fmla="*/ 381944 w 1229328"/>
                <a:gd name="connsiteY14" fmla="*/ 131910 h 520311"/>
                <a:gd name="connsiteX15" fmla="*/ 422049 w 1229328"/>
                <a:gd name="connsiteY15" fmla="*/ 145472 h 520311"/>
                <a:gd name="connsiteX16" fmla="*/ 490040 w 1229328"/>
                <a:gd name="connsiteY16" fmla="*/ 159035 h 520311"/>
                <a:gd name="connsiteX17" fmla="*/ 902365 w 1229328"/>
                <a:gd name="connsiteY17" fmla="*/ 243808 h 520311"/>
                <a:gd name="connsiteX18" fmla="*/ 829597 w 1229328"/>
                <a:gd name="connsiteY18" fmla="*/ 292689 h 520311"/>
                <a:gd name="connsiteX19" fmla="*/ 714953 w 1229328"/>
                <a:gd name="connsiteY19" fmla="*/ 286865 h 520311"/>
                <a:gd name="connsiteX20" fmla="*/ 779633 w 1229328"/>
                <a:gd name="connsiteY20" fmla="*/ 383877 h 520311"/>
                <a:gd name="connsiteX21" fmla="*/ 848241 w 1229328"/>
                <a:gd name="connsiteY21" fmla="*/ 399783 h 520311"/>
                <a:gd name="connsiteX22" fmla="*/ 992309 w 1229328"/>
                <a:gd name="connsiteY22" fmla="*/ 403334 h 520311"/>
                <a:gd name="connsiteX23" fmla="*/ 1226133 w 1229328"/>
                <a:gd name="connsiteY23" fmla="*/ 351635 h 520311"/>
                <a:gd name="connsiteX24" fmla="*/ 1226553 w 1229328"/>
                <a:gd name="connsiteY24" fmla="*/ 362245 h 5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9328" h="520311">
                  <a:moveTo>
                    <a:pt x="1226553" y="362236"/>
                  </a:moveTo>
                  <a:cubicBezTo>
                    <a:pt x="1153607" y="402422"/>
                    <a:pt x="1095663" y="445265"/>
                    <a:pt x="1069174" y="465903"/>
                  </a:cubicBezTo>
                  <a:cubicBezTo>
                    <a:pt x="1058707" y="474053"/>
                    <a:pt x="1046236" y="479224"/>
                    <a:pt x="1033076" y="480825"/>
                  </a:cubicBezTo>
                  <a:cubicBezTo>
                    <a:pt x="956703" y="490165"/>
                    <a:pt x="879203" y="510347"/>
                    <a:pt x="827584" y="518989"/>
                  </a:cubicBezTo>
                  <a:cubicBezTo>
                    <a:pt x="808520" y="522192"/>
                    <a:pt x="788812" y="519544"/>
                    <a:pt x="771206" y="511421"/>
                  </a:cubicBezTo>
                  <a:cubicBezTo>
                    <a:pt x="661796" y="460884"/>
                    <a:pt x="451285" y="373955"/>
                    <a:pt x="451285" y="373955"/>
                  </a:cubicBezTo>
                  <a:cubicBezTo>
                    <a:pt x="418972" y="371441"/>
                    <a:pt x="385415" y="368597"/>
                    <a:pt x="351152" y="365367"/>
                  </a:cubicBezTo>
                  <a:cubicBezTo>
                    <a:pt x="330191" y="363390"/>
                    <a:pt x="308962" y="361270"/>
                    <a:pt x="287599" y="358989"/>
                  </a:cubicBezTo>
                  <a:cubicBezTo>
                    <a:pt x="284387" y="358649"/>
                    <a:pt x="281175" y="358300"/>
                    <a:pt x="277964" y="357951"/>
                  </a:cubicBezTo>
                  <a:cubicBezTo>
                    <a:pt x="210984" y="350651"/>
                    <a:pt x="142815" y="341785"/>
                    <a:pt x="77223" y="330925"/>
                  </a:cubicBezTo>
                  <a:cubicBezTo>
                    <a:pt x="50993" y="326577"/>
                    <a:pt x="25165" y="321916"/>
                    <a:pt x="0" y="316906"/>
                  </a:cubicBezTo>
                  <a:lnTo>
                    <a:pt x="7864" y="0"/>
                  </a:lnTo>
                  <a:cubicBezTo>
                    <a:pt x="103712" y="33941"/>
                    <a:pt x="195087" y="66165"/>
                    <a:pt x="285631" y="98031"/>
                  </a:cubicBezTo>
                  <a:cubicBezTo>
                    <a:pt x="306278" y="105295"/>
                    <a:pt x="326881" y="112542"/>
                    <a:pt x="347484" y="119788"/>
                  </a:cubicBezTo>
                  <a:cubicBezTo>
                    <a:pt x="358971" y="123832"/>
                    <a:pt x="370457" y="127875"/>
                    <a:pt x="381944" y="131910"/>
                  </a:cubicBezTo>
                  <a:cubicBezTo>
                    <a:pt x="395274" y="136723"/>
                    <a:pt x="408603" y="141393"/>
                    <a:pt x="422049" y="145472"/>
                  </a:cubicBezTo>
                  <a:cubicBezTo>
                    <a:pt x="444218" y="152209"/>
                    <a:pt x="466708" y="157362"/>
                    <a:pt x="490040" y="159035"/>
                  </a:cubicBezTo>
                  <a:cubicBezTo>
                    <a:pt x="585280" y="165878"/>
                    <a:pt x="899099" y="209759"/>
                    <a:pt x="902365" y="243808"/>
                  </a:cubicBezTo>
                  <a:cubicBezTo>
                    <a:pt x="906337" y="285327"/>
                    <a:pt x="839384" y="291911"/>
                    <a:pt x="829597" y="292689"/>
                  </a:cubicBezTo>
                  <a:cubicBezTo>
                    <a:pt x="801122" y="294988"/>
                    <a:pt x="743330" y="286928"/>
                    <a:pt x="714953" y="286865"/>
                  </a:cubicBezTo>
                  <a:cubicBezTo>
                    <a:pt x="584761" y="286552"/>
                    <a:pt x="740011" y="355509"/>
                    <a:pt x="779633" y="383877"/>
                  </a:cubicBezTo>
                  <a:cubicBezTo>
                    <a:pt x="794153" y="394415"/>
                    <a:pt x="829678" y="400713"/>
                    <a:pt x="848241" y="399783"/>
                  </a:cubicBezTo>
                  <a:cubicBezTo>
                    <a:pt x="898017" y="399058"/>
                    <a:pt x="949376" y="400659"/>
                    <a:pt x="992309" y="403334"/>
                  </a:cubicBezTo>
                  <a:cubicBezTo>
                    <a:pt x="1058671" y="357387"/>
                    <a:pt x="1145806" y="303916"/>
                    <a:pt x="1226133" y="351635"/>
                  </a:cubicBezTo>
                  <a:cubicBezTo>
                    <a:pt x="1230069" y="353961"/>
                    <a:pt x="1230552" y="360044"/>
                    <a:pt x="1226553" y="362245"/>
                  </a:cubicBezTo>
                  <a:close/>
                </a:path>
              </a:pathLst>
            </a:custGeom>
            <a:solidFill>
              <a:srgbClr val="EFA88F"/>
            </a:solidFill>
            <a:ln w="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2CD1651F-68AF-477B-30B9-DFF04517761B}"/>
                </a:ext>
              </a:extLst>
            </p:cNvPr>
            <p:cNvSpPr/>
            <p:nvPr/>
          </p:nvSpPr>
          <p:spPr>
            <a:xfrm>
              <a:off x="1251609" y="4588984"/>
              <a:ext cx="354829" cy="312816"/>
            </a:xfrm>
            <a:custGeom>
              <a:avLst/>
              <a:gdLst>
                <a:gd name="connsiteX0" fmla="*/ 352726 w 354829"/>
                <a:gd name="connsiteY0" fmla="*/ 70468 h 312816"/>
                <a:gd name="connsiteX1" fmla="*/ 288314 w 354829"/>
                <a:gd name="connsiteY1" fmla="*/ 274886 h 312816"/>
                <a:gd name="connsiteX2" fmla="*/ 281846 w 354829"/>
                <a:gd name="connsiteY2" fmla="*/ 290372 h 312816"/>
                <a:gd name="connsiteX3" fmla="*/ 269385 w 354829"/>
                <a:gd name="connsiteY3" fmla="*/ 312728 h 312816"/>
                <a:gd name="connsiteX4" fmla="*/ 211119 w 354829"/>
                <a:gd name="connsiteY4" fmla="*/ 304337 h 312816"/>
                <a:gd name="connsiteX5" fmla="*/ 87654 w 354829"/>
                <a:gd name="connsiteY5" fmla="*/ 281641 h 312816"/>
                <a:gd name="connsiteX6" fmla="*/ 0 w 354829"/>
                <a:gd name="connsiteY6" fmla="*/ 264759 h 312816"/>
                <a:gd name="connsiteX7" fmla="*/ 7908 w 354829"/>
                <a:gd name="connsiteY7" fmla="*/ 255921 h 312816"/>
                <a:gd name="connsiteX8" fmla="*/ 216316 w 354829"/>
                <a:gd name="connsiteY8" fmla="*/ 23027 h 312816"/>
                <a:gd name="connsiteX9" fmla="*/ 236928 w 354829"/>
                <a:gd name="connsiteY9" fmla="*/ 0 h 312816"/>
                <a:gd name="connsiteX10" fmla="*/ 282258 w 354829"/>
                <a:gd name="connsiteY10" fmla="*/ 16130 h 312816"/>
                <a:gd name="connsiteX11" fmla="*/ 282258 w 354829"/>
                <a:gd name="connsiteY11" fmla="*/ 16130 h 312816"/>
                <a:gd name="connsiteX12" fmla="*/ 352002 w 354829"/>
                <a:gd name="connsiteY12" fmla="*/ 42396 h 312816"/>
                <a:gd name="connsiteX13" fmla="*/ 352744 w 354829"/>
                <a:gd name="connsiteY13" fmla="*/ 70477 h 3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829" h="312816">
                  <a:moveTo>
                    <a:pt x="352726" y="70468"/>
                  </a:moveTo>
                  <a:cubicBezTo>
                    <a:pt x="344093" y="119439"/>
                    <a:pt x="310456" y="219975"/>
                    <a:pt x="288314" y="274886"/>
                  </a:cubicBezTo>
                  <a:cubicBezTo>
                    <a:pt x="286015" y="280576"/>
                    <a:pt x="283850" y="285774"/>
                    <a:pt x="281846" y="290372"/>
                  </a:cubicBezTo>
                  <a:cubicBezTo>
                    <a:pt x="275924" y="303925"/>
                    <a:pt x="271424" y="312290"/>
                    <a:pt x="269385" y="312728"/>
                  </a:cubicBezTo>
                  <a:cubicBezTo>
                    <a:pt x="266074" y="313435"/>
                    <a:pt x="242752" y="309848"/>
                    <a:pt x="211119" y="304337"/>
                  </a:cubicBezTo>
                  <a:cubicBezTo>
                    <a:pt x="175030" y="298066"/>
                    <a:pt x="128099" y="289316"/>
                    <a:pt x="87654" y="281641"/>
                  </a:cubicBezTo>
                  <a:cubicBezTo>
                    <a:pt x="39166" y="272426"/>
                    <a:pt x="0" y="264759"/>
                    <a:pt x="0" y="264759"/>
                  </a:cubicBezTo>
                  <a:lnTo>
                    <a:pt x="7908" y="255921"/>
                  </a:lnTo>
                  <a:lnTo>
                    <a:pt x="216316" y="23027"/>
                  </a:lnTo>
                  <a:lnTo>
                    <a:pt x="236928" y="0"/>
                  </a:lnTo>
                  <a:cubicBezTo>
                    <a:pt x="236928" y="0"/>
                    <a:pt x="257916" y="7381"/>
                    <a:pt x="282258" y="16130"/>
                  </a:cubicBezTo>
                  <a:lnTo>
                    <a:pt x="282258" y="16130"/>
                  </a:lnTo>
                  <a:cubicBezTo>
                    <a:pt x="309731" y="26024"/>
                    <a:pt x="341454" y="37654"/>
                    <a:pt x="352002" y="42396"/>
                  </a:cubicBezTo>
                  <a:cubicBezTo>
                    <a:pt x="355732" y="44077"/>
                    <a:pt x="355553" y="54553"/>
                    <a:pt x="352744" y="70477"/>
                  </a:cubicBezTo>
                  <a:close/>
                </a:path>
              </a:pathLst>
            </a:custGeom>
            <a:solidFill>
              <a:srgbClr val="FFFFFF"/>
            </a:solidFill>
            <a:ln w="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73313D9-1DA1-65C6-9059-C04CB3B526A3}"/>
                </a:ext>
              </a:extLst>
            </p:cNvPr>
            <p:cNvSpPr/>
            <p:nvPr/>
          </p:nvSpPr>
          <p:spPr>
            <a:xfrm>
              <a:off x="890043" y="4401125"/>
              <a:ext cx="643813" cy="515329"/>
            </a:xfrm>
            <a:custGeom>
              <a:avLst/>
              <a:gdLst>
                <a:gd name="connsiteX0" fmla="*/ 643806 w 643813"/>
                <a:gd name="connsiteY0" fmla="*/ 203980 h 515329"/>
                <a:gd name="connsiteX1" fmla="*/ 643806 w 643813"/>
                <a:gd name="connsiteY1" fmla="*/ 203980 h 515329"/>
                <a:gd name="connsiteX2" fmla="*/ 641632 w 643813"/>
                <a:gd name="connsiteY2" fmla="*/ 221675 h 515329"/>
                <a:gd name="connsiteX3" fmla="*/ 639718 w 643813"/>
                <a:gd name="connsiteY3" fmla="*/ 232634 h 515329"/>
                <a:gd name="connsiteX4" fmla="*/ 585576 w 643813"/>
                <a:gd name="connsiteY4" fmla="*/ 453746 h 515329"/>
                <a:gd name="connsiteX5" fmla="*/ 580352 w 643813"/>
                <a:gd name="connsiteY5" fmla="*/ 470296 h 515329"/>
                <a:gd name="connsiteX6" fmla="*/ 580244 w 643813"/>
                <a:gd name="connsiteY6" fmla="*/ 470609 h 515329"/>
                <a:gd name="connsiteX7" fmla="*/ 579842 w 643813"/>
                <a:gd name="connsiteY7" fmla="*/ 471844 h 515329"/>
                <a:gd name="connsiteX8" fmla="*/ 572667 w 643813"/>
                <a:gd name="connsiteY8" fmla="*/ 492187 h 515329"/>
                <a:gd name="connsiteX9" fmla="*/ 572667 w 643813"/>
                <a:gd name="connsiteY9" fmla="*/ 492187 h 515329"/>
                <a:gd name="connsiteX10" fmla="*/ 559033 w 643813"/>
                <a:gd name="connsiteY10" fmla="*/ 515322 h 515329"/>
                <a:gd name="connsiteX11" fmla="*/ 9341 w 643813"/>
                <a:gd name="connsiteY11" fmla="*/ 421477 h 515329"/>
                <a:gd name="connsiteX12" fmla="*/ 9905 w 643813"/>
                <a:gd name="connsiteY12" fmla="*/ 398754 h 515329"/>
                <a:gd name="connsiteX13" fmla="*/ 71981 w 643813"/>
                <a:gd name="connsiteY13" fmla="*/ 1959 h 515329"/>
                <a:gd name="connsiteX14" fmla="*/ 643305 w 643813"/>
                <a:gd name="connsiteY14" fmla="*/ 200545 h 515329"/>
                <a:gd name="connsiteX15" fmla="*/ 643806 w 643813"/>
                <a:gd name="connsiteY15" fmla="*/ 203971 h 51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813" h="515329">
                  <a:moveTo>
                    <a:pt x="643806" y="203980"/>
                  </a:moveTo>
                  <a:lnTo>
                    <a:pt x="643806" y="203980"/>
                  </a:lnTo>
                  <a:cubicBezTo>
                    <a:pt x="643717" y="207532"/>
                    <a:pt x="642956" y="213615"/>
                    <a:pt x="641632" y="221675"/>
                  </a:cubicBezTo>
                  <a:cubicBezTo>
                    <a:pt x="641087" y="225003"/>
                    <a:pt x="640451" y="228671"/>
                    <a:pt x="639718" y="232634"/>
                  </a:cubicBezTo>
                  <a:cubicBezTo>
                    <a:pt x="630190" y="284504"/>
                    <a:pt x="605803" y="387437"/>
                    <a:pt x="585576" y="453746"/>
                  </a:cubicBezTo>
                  <a:cubicBezTo>
                    <a:pt x="583796" y="459570"/>
                    <a:pt x="582060" y="465098"/>
                    <a:pt x="580352" y="470296"/>
                  </a:cubicBezTo>
                  <a:cubicBezTo>
                    <a:pt x="580307" y="470403"/>
                    <a:pt x="580280" y="470511"/>
                    <a:pt x="580244" y="470609"/>
                  </a:cubicBezTo>
                  <a:cubicBezTo>
                    <a:pt x="580110" y="471030"/>
                    <a:pt x="579976" y="471432"/>
                    <a:pt x="579842" y="471844"/>
                  </a:cubicBezTo>
                  <a:cubicBezTo>
                    <a:pt x="577328" y="479466"/>
                    <a:pt x="574912" y="486301"/>
                    <a:pt x="572667" y="492187"/>
                  </a:cubicBezTo>
                  <a:lnTo>
                    <a:pt x="572667" y="492187"/>
                  </a:lnTo>
                  <a:cubicBezTo>
                    <a:pt x="567004" y="506912"/>
                    <a:pt x="562245" y="515626"/>
                    <a:pt x="559033" y="515322"/>
                  </a:cubicBezTo>
                  <a:cubicBezTo>
                    <a:pt x="550883" y="514525"/>
                    <a:pt x="123958" y="444451"/>
                    <a:pt x="9341" y="421477"/>
                  </a:cubicBezTo>
                  <a:lnTo>
                    <a:pt x="9905" y="398754"/>
                  </a:lnTo>
                  <a:cubicBezTo>
                    <a:pt x="9905" y="398754"/>
                    <a:pt x="-36615" y="-32492"/>
                    <a:pt x="71981" y="1959"/>
                  </a:cubicBezTo>
                  <a:cubicBezTo>
                    <a:pt x="183441" y="37323"/>
                    <a:pt x="639664" y="197449"/>
                    <a:pt x="643305" y="200545"/>
                  </a:cubicBezTo>
                  <a:cubicBezTo>
                    <a:pt x="643690" y="200867"/>
                    <a:pt x="643851" y="202039"/>
                    <a:pt x="643806" y="203971"/>
                  </a:cubicBezTo>
                  <a:close/>
                </a:path>
              </a:pathLst>
            </a:custGeom>
            <a:solidFill>
              <a:srgbClr val="0267A4"/>
            </a:solidFill>
            <a:ln w="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304BC151-3138-D8E3-1003-1C746626285F}"/>
                </a:ext>
              </a:extLst>
            </p:cNvPr>
            <p:cNvSpPr/>
            <p:nvPr/>
          </p:nvSpPr>
          <p:spPr>
            <a:xfrm>
              <a:off x="899384" y="4799888"/>
              <a:ext cx="1110486" cy="234412"/>
            </a:xfrm>
            <a:custGeom>
              <a:avLst/>
              <a:gdLst>
                <a:gd name="connsiteX0" fmla="*/ 1110487 w 1110486"/>
                <a:gd name="connsiteY0" fmla="*/ 233090 h 234412"/>
                <a:gd name="connsiteX1" fmla="*/ 1054108 w 1110486"/>
                <a:gd name="connsiteY1" fmla="*/ 225522 h 234412"/>
                <a:gd name="connsiteX2" fmla="*/ 734187 w 1110486"/>
                <a:gd name="connsiteY2" fmla="*/ 88056 h 234412"/>
                <a:gd name="connsiteX3" fmla="*/ 634054 w 1110486"/>
                <a:gd name="connsiteY3" fmla="*/ 79468 h 234412"/>
                <a:gd name="connsiteX4" fmla="*/ 621592 w 1110486"/>
                <a:gd name="connsiteY4" fmla="*/ 101824 h 234412"/>
                <a:gd name="connsiteX5" fmla="*/ 563326 w 1110486"/>
                <a:gd name="connsiteY5" fmla="*/ 93433 h 234412"/>
                <a:gd name="connsiteX6" fmla="*/ 563326 w 1110486"/>
                <a:gd name="connsiteY6" fmla="*/ 93433 h 234412"/>
                <a:gd name="connsiteX7" fmla="*/ 549692 w 1110486"/>
                <a:gd name="connsiteY7" fmla="*/ 116568 h 234412"/>
                <a:gd name="connsiteX8" fmla="*/ 0 w 1110486"/>
                <a:gd name="connsiteY8" fmla="*/ 22723 h 234412"/>
                <a:gd name="connsiteX9" fmla="*/ 564 w 1110486"/>
                <a:gd name="connsiteY9" fmla="*/ 0 h 234412"/>
                <a:gd name="connsiteX10" fmla="*/ 439870 w 1110486"/>
                <a:gd name="connsiteY10" fmla="*/ 70737 h 234412"/>
                <a:gd name="connsiteX11" fmla="*/ 560875 w 1110486"/>
                <a:gd name="connsiteY11" fmla="*/ 72052 h 234412"/>
                <a:gd name="connsiteX12" fmla="*/ 570921 w 1110486"/>
                <a:gd name="connsiteY12" fmla="*/ 71855 h 234412"/>
                <a:gd name="connsiteX13" fmla="*/ 576307 w 1110486"/>
                <a:gd name="connsiteY13" fmla="*/ 54956 h 234412"/>
                <a:gd name="connsiteX14" fmla="*/ 576244 w 1110486"/>
                <a:gd name="connsiteY14" fmla="*/ 54992 h 234412"/>
                <a:gd name="connsiteX15" fmla="*/ 642356 w 1110486"/>
                <a:gd name="connsiteY15" fmla="*/ 59268 h 234412"/>
                <a:gd name="connsiteX16" fmla="*/ 641712 w 1110486"/>
                <a:gd name="connsiteY16" fmla="*/ 65145 h 234412"/>
                <a:gd name="connsiteX17" fmla="*/ 736120 w 1110486"/>
                <a:gd name="connsiteY17" fmla="*/ 78144 h 234412"/>
                <a:gd name="connsiteX18" fmla="*/ 1110478 w 1110486"/>
                <a:gd name="connsiteY18" fmla="*/ 233090 h 23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86" h="234412">
                  <a:moveTo>
                    <a:pt x="1110487" y="233090"/>
                  </a:moveTo>
                  <a:cubicBezTo>
                    <a:pt x="1091422" y="236293"/>
                    <a:pt x="1071714" y="233645"/>
                    <a:pt x="1054108" y="225522"/>
                  </a:cubicBezTo>
                  <a:cubicBezTo>
                    <a:pt x="944698" y="174986"/>
                    <a:pt x="734187" y="88056"/>
                    <a:pt x="734187" y="88056"/>
                  </a:cubicBezTo>
                  <a:cubicBezTo>
                    <a:pt x="701874" y="85542"/>
                    <a:pt x="668317" y="82698"/>
                    <a:pt x="634054" y="79468"/>
                  </a:cubicBezTo>
                  <a:cubicBezTo>
                    <a:pt x="628132" y="93021"/>
                    <a:pt x="623632" y="101386"/>
                    <a:pt x="621592" y="101824"/>
                  </a:cubicBezTo>
                  <a:cubicBezTo>
                    <a:pt x="618282" y="102531"/>
                    <a:pt x="594959" y="98944"/>
                    <a:pt x="563326" y="93433"/>
                  </a:cubicBezTo>
                  <a:lnTo>
                    <a:pt x="563326" y="93433"/>
                  </a:lnTo>
                  <a:cubicBezTo>
                    <a:pt x="557663" y="108158"/>
                    <a:pt x="552904" y="116872"/>
                    <a:pt x="549692" y="116568"/>
                  </a:cubicBezTo>
                  <a:cubicBezTo>
                    <a:pt x="541542" y="115771"/>
                    <a:pt x="114617" y="45697"/>
                    <a:pt x="0" y="22723"/>
                  </a:cubicBezTo>
                  <a:lnTo>
                    <a:pt x="564" y="0"/>
                  </a:lnTo>
                  <a:cubicBezTo>
                    <a:pt x="64671" y="16998"/>
                    <a:pt x="365823" y="68062"/>
                    <a:pt x="439870" y="70737"/>
                  </a:cubicBezTo>
                  <a:cubicBezTo>
                    <a:pt x="495103" y="72723"/>
                    <a:pt x="541301" y="72356"/>
                    <a:pt x="560875" y="72052"/>
                  </a:cubicBezTo>
                  <a:cubicBezTo>
                    <a:pt x="567361" y="71953"/>
                    <a:pt x="570921" y="71855"/>
                    <a:pt x="570921" y="71855"/>
                  </a:cubicBezTo>
                  <a:cubicBezTo>
                    <a:pt x="570921" y="71855"/>
                    <a:pt x="574500" y="58803"/>
                    <a:pt x="576307" y="54956"/>
                  </a:cubicBezTo>
                  <a:cubicBezTo>
                    <a:pt x="576432" y="54696"/>
                    <a:pt x="575591" y="55117"/>
                    <a:pt x="576244" y="54992"/>
                  </a:cubicBezTo>
                  <a:cubicBezTo>
                    <a:pt x="585083" y="53337"/>
                    <a:pt x="642356" y="59268"/>
                    <a:pt x="642356" y="59268"/>
                  </a:cubicBezTo>
                  <a:cubicBezTo>
                    <a:pt x="642356" y="59268"/>
                    <a:pt x="640629" y="65074"/>
                    <a:pt x="641712" y="65145"/>
                  </a:cubicBezTo>
                  <a:cubicBezTo>
                    <a:pt x="651409" y="65781"/>
                    <a:pt x="702214" y="72732"/>
                    <a:pt x="736120" y="78144"/>
                  </a:cubicBezTo>
                  <a:cubicBezTo>
                    <a:pt x="773818" y="84174"/>
                    <a:pt x="993901" y="202915"/>
                    <a:pt x="1110478" y="233090"/>
                  </a:cubicBezTo>
                  <a:close/>
                </a:path>
              </a:pathLst>
            </a:custGeom>
            <a:solidFill>
              <a:srgbClr val="0A0A0A">
                <a:alpha val="8000"/>
              </a:srgbClr>
            </a:solidFill>
            <a:ln w="0" cap="flat">
              <a:noFill/>
              <a:prstDash val="solid"/>
              <a:miter/>
            </a:ln>
          </p:spPr>
          <p:txBody>
            <a:bodyPr rtlCol="0" anchor="ctr"/>
            <a:lstStyle/>
            <a:p>
              <a:endParaRPr lang="en-US" dirty="0"/>
            </a:p>
          </p:txBody>
        </p:sp>
        <p:grpSp>
          <p:nvGrpSpPr>
            <p:cNvPr id="123" name="Graphic 1">
              <a:extLst>
                <a:ext uri="{FF2B5EF4-FFF2-40B4-BE49-F238E27FC236}">
                  <a16:creationId xmlns:a16="http://schemas.microsoft.com/office/drawing/2014/main" id="{467DC811-3A9C-C822-CEB0-36688D5027AE}"/>
                </a:ext>
              </a:extLst>
            </p:cNvPr>
            <p:cNvGrpSpPr/>
            <p:nvPr/>
          </p:nvGrpSpPr>
          <p:grpSpPr>
            <a:xfrm>
              <a:off x="2661316" y="4090508"/>
              <a:ext cx="686746" cy="368998"/>
              <a:chOff x="2661316" y="4090508"/>
              <a:chExt cx="686746" cy="368998"/>
            </a:xfrm>
          </p:grpSpPr>
          <p:grpSp>
            <p:nvGrpSpPr>
              <p:cNvPr id="124" name="Graphic 1">
                <a:extLst>
                  <a:ext uri="{FF2B5EF4-FFF2-40B4-BE49-F238E27FC236}">
                    <a16:creationId xmlns:a16="http://schemas.microsoft.com/office/drawing/2014/main" id="{389E355B-7528-C7A3-2C1E-7A076E0FAA2D}"/>
                  </a:ext>
                </a:extLst>
              </p:cNvPr>
              <p:cNvGrpSpPr/>
              <p:nvPr/>
            </p:nvGrpSpPr>
            <p:grpSpPr>
              <a:xfrm>
                <a:off x="3228515" y="4432248"/>
                <a:ext cx="119547" cy="9152"/>
                <a:chOff x="3228515" y="4432248"/>
                <a:chExt cx="119547" cy="9152"/>
              </a:xfrm>
            </p:grpSpPr>
            <p:sp>
              <p:nvSpPr>
                <p:cNvPr id="125" name="Freeform: Shape 124">
                  <a:extLst>
                    <a:ext uri="{FF2B5EF4-FFF2-40B4-BE49-F238E27FC236}">
                      <a16:creationId xmlns:a16="http://schemas.microsoft.com/office/drawing/2014/main" id="{DF591BE1-B0AC-59D1-82EC-13867C669694}"/>
                    </a:ext>
                  </a:extLst>
                </p:cNvPr>
                <p:cNvSpPr/>
                <p:nvPr/>
              </p:nvSpPr>
              <p:spPr>
                <a:xfrm>
                  <a:off x="3252160" y="4434056"/>
                  <a:ext cx="95902" cy="7344"/>
                </a:xfrm>
                <a:custGeom>
                  <a:avLst/>
                  <a:gdLst>
                    <a:gd name="connsiteX0" fmla="*/ 0 w 95902"/>
                    <a:gd name="connsiteY0" fmla="*/ 0 h 7344"/>
                    <a:gd name="connsiteX1" fmla="*/ 95902 w 95902"/>
                    <a:gd name="connsiteY1" fmla="*/ 7345 h 7344"/>
                  </a:gdLst>
                  <a:ahLst/>
                  <a:cxnLst>
                    <a:cxn ang="0">
                      <a:pos x="connsiteX0" y="connsiteY0"/>
                    </a:cxn>
                    <a:cxn ang="0">
                      <a:pos x="connsiteX1" y="connsiteY1"/>
                    </a:cxn>
                  </a:cxnLst>
                  <a:rect l="l" t="t" r="r" b="b"/>
                  <a:pathLst>
                    <a:path w="95902" h="7344">
                      <a:moveTo>
                        <a:pt x="0" y="0"/>
                      </a:moveTo>
                      <a:lnTo>
                        <a:pt x="95902" y="7345"/>
                      </a:lnTo>
                    </a:path>
                  </a:pathLst>
                </a:custGeom>
                <a:ln w="10045" cap="rnd">
                  <a:solidFill>
                    <a:srgbClr val="FFFFFF"/>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6CB2C50A-4AB7-715F-F4D2-DA807407A3DC}"/>
                    </a:ext>
                  </a:extLst>
                </p:cNvPr>
                <p:cNvSpPr/>
                <p:nvPr/>
              </p:nvSpPr>
              <p:spPr>
                <a:xfrm>
                  <a:off x="3228515" y="4432248"/>
                  <a:ext cx="6119" cy="465"/>
                </a:xfrm>
                <a:custGeom>
                  <a:avLst/>
                  <a:gdLst>
                    <a:gd name="connsiteX0" fmla="*/ 0 w 6119"/>
                    <a:gd name="connsiteY0" fmla="*/ 0 h 465"/>
                    <a:gd name="connsiteX1" fmla="*/ 6119 w 6119"/>
                    <a:gd name="connsiteY1" fmla="*/ 465 h 465"/>
                  </a:gdLst>
                  <a:ahLst/>
                  <a:cxnLst>
                    <a:cxn ang="0">
                      <a:pos x="connsiteX0" y="connsiteY0"/>
                    </a:cxn>
                    <a:cxn ang="0">
                      <a:pos x="connsiteX1" y="connsiteY1"/>
                    </a:cxn>
                  </a:cxnLst>
                  <a:rect l="l" t="t" r="r" b="b"/>
                  <a:pathLst>
                    <a:path w="6119" h="465">
                      <a:moveTo>
                        <a:pt x="0" y="0"/>
                      </a:moveTo>
                      <a:lnTo>
                        <a:pt x="6119" y="465"/>
                      </a:lnTo>
                    </a:path>
                  </a:pathLst>
                </a:custGeom>
                <a:ln w="10045" cap="rnd">
                  <a:solidFill>
                    <a:srgbClr val="FFFFFF"/>
                  </a:solidFill>
                  <a:prstDash val="solid"/>
                  <a:round/>
                </a:ln>
              </p:spPr>
              <p:txBody>
                <a:bodyPr rtlCol="0" anchor="ctr"/>
                <a:lstStyle/>
                <a:p>
                  <a:endParaRPr lang="en-US" dirty="0"/>
                </a:p>
              </p:txBody>
            </p:sp>
          </p:grpSp>
          <p:grpSp>
            <p:nvGrpSpPr>
              <p:cNvPr id="127" name="Graphic 1">
                <a:extLst>
                  <a:ext uri="{FF2B5EF4-FFF2-40B4-BE49-F238E27FC236}">
                    <a16:creationId xmlns:a16="http://schemas.microsoft.com/office/drawing/2014/main" id="{BEC03102-992B-554F-CA69-DC86A086431A}"/>
                  </a:ext>
                </a:extLst>
              </p:cNvPr>
              <p:cNvGrpSpPr/>
              <p:nvPr/>
            </p:nvGrpSpPr>
            <p:grpSpPr>
              <a:xfrm>
                <a:off x="3212654" y="4301671"/>
                <a:ext cx="113615" cy="38325"/>
                <a:chOff x="3212654" y="4301671"/>
                <a:chExt cx="113615" cy="38325"/>
              </a:xfrm>
            </p:grpSpPr>
            <p:sp>
              <p:nvSpPr>
                <p:cNvPr id="128" name="Freeform: Shape 127">
                  <a:extLst>
                    <a:ext uri="{FF2B5EF4-FFF2-40B4-BE49-F238E27FC236}">
                      <a16:creationId xmlns:a16="http://schemas.microsoft.com/office/drawing/2014/main" id="{B5F4E715-A959-BEC6-3F5A-7D974E4EECE1}"/>
                    </a:ext>
                  </a:extLst>
                </p:cNvPr>
                <p:cNvSpPr/>
                <p:nvPr/>
              </p:nvSpPr>
              <p:spPr>
                <a:xfrm>
                  <a:off x="3235127" y="4301671"/>
                  <a:ext cx="91142" cy="30738"/>
                </a:xfrm>
                <a:custGeom>
                  <a:avLst/>
                  <a:gdLst>
                    <a:gd name="connsiteX0" fmla="*/ 0 w 91142"/>
                    <a:gd name="connsiteY0" fmla="*/ 30739 h 30738"/>
                    <a:gd name="connsiteX1" fmla="*/ 91143 w 91142"/>
                    <a:gd name="connsiteY1" fmla="*/ 0 h 30738"/>
                  </a:gdLst>
                  <a:ahLst/>
                  <a:cxnLst>
                    <a:cxn ang="0">
                      <a:pos x="connsiteX0" y="connsiteY0"/>
                    </a:cxn>
                    <a:cxn ang="0">
                      <a:pos x="connsiteX1" y="connsiteY1"/>
                    </a:cxn>
                  </a:cxnLst>
                  <a:rect l="l" t="t" r="r" b="b"/>
                  <a:pathLst>
                    <a:path w="91142" h="30738">
                      <a:moveTo>
                        <a:pt x="0" y="30739"/>
                      </a:moveTo>
                      <a:lnTo>
                        <a:pt x="91143" y="0"/>
                      </a:lnTo>
                    </a:path>
                  </a:pathLst>
                </a:custGeom>
                <a:ln w="10045" cap="rnd">
                  <a:solidFill>
                    <a:srgbClr val="FFFFFF"/>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FD7F31F3-8001-2FFE-063F-B0AA48CB7CFF}"/>
                    </a:ext>
                  </a:extLst>
                </p:cNvPr>
                <p:cNvSpPr/>
                <p:nvPr/>
              </p:nvSpPr>
              <p:spPr>
                <a:xfrm>
                  <a:off x="3212654" y="4338028"/>
                  <a:ext cx="5814" cy="1968"/>
                </a:xfrm>
                <a:custGeom>
                  <a:avLst/>
                  <a:gdLst>
                    <a:gd name="connsiteX0" fmla="*/ 0 w 5814"/>
                    <a:gd name="connsiteY0" fmla="*/ 1968 h 1968"/>
                    <a:gd name="connsiteX1" fmla="*/ 5815 w 5814"/>
                    <a:gd name="connsiteY1" fmla="*/ 0 h 1968"/>
                  </a:gdLst>
                  <a:ahLst/>
                  <a:cxnLst>
                    <a:cxn ang="0">
                      <a:pos x="connsiteX0" y="connsiteY0"/>
                    </a:cxn>
                    <a:cxn ang="0">
                      <a:pos x="connsiteX1" y="connsiteY1"/>
                    </a:cxn>
                  </a:cxnLst>
                  <a:rect l="l" t="t" r="r" b="b"/>
                  <a:pathLst>
                    <a:path w="5814" h="1968">
                      <a:moveTo>
                        <a:pt x="0" y="1968"/>
                      </a:moveTo>
                      <a:lnTo>
                        <a:pt x="5815" y="0"/>
                      </a:lnTo>
                    </a:path>
                  </a:pathLst>
                </a:custGeom>
                <a:ln w="10045" cap="rnd">
                  <a:solidFill>
                    <a:srgbClr val="FFFFFF"/>
                  </a:solidFill>
                  <a:prstDash val="solid"/>
                  <a:round/>
                </a:ln>
              </p:spPr>
              <p:txBody>
                <a:bodyPr rtlCol="0" anchor="ctr"/>
                <a:lstStyle/>
                <a:p>
                  <a:endParaRPr lang="en-US" dirty="0"/>
                </a:p>
              </p:txBody>
            </p:sp>
          </p:grpSp>
          <p:grpSp>
            <p:nvGrpSpPr>
              <p:cNvPr id="130" name="Graphic 1">
                <a:extLst>
                  <a:ext uri="{FF2B5EF4-FFF2-40B4-BE49-F238E27FC236}">
                    <a16:creationId xmlns:a16="http://schemas.microsoft.com/office/drawing/2014/main" id="{065FAEF4-1D6B-96F8-D7E7-D08D97DB9EFF}"/>
                  </a:ext>
                </a:extLst>
              </p:cNvPr>
              <p:cNvGrpSpPr/>
              <p:nvPr/>
            </p:nvGrpSpPr>
            <p:grpSpPr>
              <a:xfrm>
                <a:off x="3179276" y="4183181"/>
                <a:ext cx="89425" cy="79861"/>
                <a:chOff x="3179276" y="4183181"/>
                <a:chExt cx="89425" cy="79861"/>
              </a:xfrm>
            </p:grpSpPr>
            <p:sp>
              <p:nvSpPr>
                <p:cNvPr id="131" name="Freeform: Shape 130">
                  <a:extLst>
                    <a:ext uri="{FF2B5EF4-FFF2-40B4-BE49-F238E27FC236}">
                      <a16:creationId xmlns:a16="http://schemas.microsoft.com/office/drawing/2014/main" id="{523EE04A-A594-A8A5-929F-D2D998837480}"/>
                    </a:ext>
                  </a:extLst>
                </p:cNvPr>
                <p:cNvSpPr/>
                <p:nvPr/>
              </p:nvSpPr>
              <p:spPr>
                <a:xfrm>
                  <a:off x="3196963" y="4183181"/>
                  <a:ext cx="71738" cy="64062"/>
                </a:xfrm>
                <a:custGeom>
                  <a:avLst/>
                  <a:gdLst>
                    <a:gd name="connsiteX0" fmla="*/ 0 w 71738"/>
                    <a:gd name="connsiteY0" fmla="*/ 64063 h 64062"/>
                    <a:gd name="connsiteX1" fmla="*/ 71739 w 71738"/>
                    <a:gd name="connsiteY1" fmla="*/ 0 h 64062"/>
                  </a:gdLst>
                  <a:ahLst/>
                  <a:cxnLst>
                    <a:cxn ang="0">
                      <a:pos x="connsiteX0" y="connsiteY0"/>
                    </a:cxn>
                    <a:cxn ang="0">
                      <a:pos x="connsiteX1" y="connsiteY1"/>
                    </a:cxn>
                  </a:cxnLst>
                  <a:rect l="l" t="t" r="r" b="b"/>
                  <a:pathLst>
                    <a:path w="71738" h="64062">
                      <a:moveTo>
                        <a:pt x="0" y="64063"/>
                      </a:moveTo>
                      <a:lnTo>
                        <a:pt x="71739" y="0"/>
                      </a:lnTo>
                    </a:path>
                  </a:pathLst>
                </a:custGeom>
                <a:ln w="10045" cap="rnd">
                  <a:solidFill>
                    <a:srgbClr val="FFFFFF"/>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26165572-B2A5-1F0A-BAE1-82238564196C}"/>
                    </a:ext>
                  </a:extLst>
                </p:cNvPr>
                <p:cNvSpPr/>
                <p:nvPr/>
              </p:nvSpPr>
              <p:spPr>
                <a:xfrm>
                  <a:off x="3179276" y="4258954"/>
                  <a:ext cx="4580" cy="4088"/>
                </a:xfrm>
                <a:custGeom>
                  <a:avLst/>
                  <a:gdLst>
                    <a:gd name="connsiteX0" fmla="*/ 0 w 4580"/>
                    <a:gd name="connsiteY0" fmla="*/ 4088 h 4088"/>
                    <a:gd name="connsiteX1" fmla="*/ 4580 w 4580"/>
                    <a:gd name="connsiteY1" fmla="*/ 0 h 4088"/>
                  </a:gdLst>
                  <a:ahLst/>
                  <a:cxnLst>
                    <a:cxn ang="0">
                      <a:pos x="connsiteX0" y="connsiteY0"/>
                    </a:cxn>
                    <a:cxn ang="0">
                      <a:pos x="connsiteX1" y="connsiteY1"/>
                    </a:cxn>
                  </a:cxnLst>
                  <a:rect l="l" t="t" r="r" b="b"/>
                  <a:pathLst>
                    <a:path w="4580" h="4088">
                      <a:moveTo>
                        <a:pt x="0" y="4088"/>
                      </a:moveTo>
                      <a:lnTo>
                        <a:pt x="4580" y="0"/>
                      </a:lnTo>
                    </a:path>
                  </a:pathLst>
                </a:custGeom>
                <a:ln w="10045" cap="rnd">
                  <a:solidFill>
                    <a:srgbClr val="FFFFFF"/>
                  </a:solidFill>
                  <a:prstDash val="solid"/>
                  <a:round/>
                </a:ln>
              </p:spPr>
              <p:txBody>
                <a:bodyPr rtlCol="0" anchor="ctr"/>
                <a:lstStyle/>
                <a:p>
                  <a:endParaRPr lang="en-US" dirty="0"/>
                </a:p>
              </p:txBody>
            </p:sp>
          </p:grpSp>
          <p:grpSp>
            <p:nvGrpSpPr>
              <p:cNvPr id="133" name="Graphic 1">
                <a:extLst>
                  <a:ext uri="{FF2B5EF4-FFF2-40B4-BE49-F238E27FC236}">
                    <a16:creationId xmlns:a16="http://schemas.microsoft.com/office/drawing/2014/main" id="{9E08B959-AE6B-DEDB-F249-0742F9495011}"/>
                  </a:ext>
                </a:extLst>
              </p:cNvPr>
              <p:cNvGrpSpPr/>
              <p:nvPr/>
            </p:nvGrpSpPr>
            <p:grpSpPr>
              <a:xfrm>
                <a:off x="3061349" y="4090508"/>
                <a:ext cx="45839" cy="110797"/>
                <a:chOff x="3061349" y="4090508"/>
                <a:chExt cx="45839" cy="110797"/>
              </a:xfrm>
            </p:grpSpPr>
            <p:sp>
              <p:nvSpPr>
                <p:cNvPr id="134" name="Freeform: Shape 133">
                  <a:extLst>
                    <a:ext uri="{FF2B5EF4-FFF2-40B4-BE49-F238E27FC236}">
                      <a16:creationId xmlns:a16="http://schemas.microsoft.com/office/drawing/2014/main" id="{4EAC14A1-121E-4DEE-BE38-93647D2B21EF}"/>
                    </a:ext>
                  </a:extLst>
                </p:cNvPr>
                <p:cNvSpPr/>
                <p:nvPr/>
              </p:nvSpPr>
              <p:spPr>
                <a:xfrm>
                  <a:off x="3070420" y="4090508"/>
                  <a:ext cx="36768" cy="88879"/>
                </a:xfrm>
                <a:custGeom>
                  <a:avLst/>
                  <a:gdLst>
                    <a:gd name="connsiteX0" fmla="*/ 0 w 36768"/>
                    <a:gd name="connsiteY0" fmla="*/ 88879 h 88879"/>
                    <a:gd name="connsiteX1" fmla="*/ 36768 w 36768"/>
                    <a:gd name="connsiteY1" fmla="*/ 0 h 88879"/>
                  </a:gdLst>
                  <a:ahLst/>
                  <a:cxnLst>
                    <a:cxn ang="0">
                      <a:pos x="connsiteX0" y="connsiteY0"/>
                    </a:cxn>
                    <a:cxn ang="0">
                      <a:pos x="connsiteX1" y="connsiteY1"/>
                    </a:cxn>
                  </a:cxnLst>
                  <a:rect l="l" t="t" r="r" b="b"/>
                  <a:pathLst>
                    <a:path w="36768" h="88879">
                      <a:moveTo>
                        <a:pt x="0" y="88879"/>
                      </a:moveTo>
                      <a:lnTo>
                        <a:pt x="36768" y="0"/>
                      </a:lnTo>
                    </a:path>
                  </a:pathLst>
                </a:custGeom>
                <a:ln w="10045" cap="rnd">
                  <a:solidFill>
                    <a:srgbClr val="FFFFFF"/>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66995C58-2E2C-7258-91A7-A67163DFC278}"/>
                    </a:ext>
                  </a:extLst>
                </p:cNvPr>
                <p:cNvSpPr/>
                <p:nvPr/>
              </p:nvSpPr>
              <p:spPr>
                <a:xfrm>
                  <a:off x="3061349" y="4195625"/>
                  <a:ext cx="2343" cy="5680"/>
                </a:xfrm>
                <a:custGeom>
                  <a:avLst/>
                  <a:gdLst>
                    <a:gd name="connsiteX0" fmla="*/ 0 w 2343"/>
                    <a:gd name="connsiteY0" fmla="*/ 5681 h 5680"/>
                    <a:gd name="connsiteX1" fmla="*/ 2344 w 2343"/>
                    <a:gd name="connsiteY1" fmla="*/ 0 h 5680"/>
                  </a:gdLst>
                  <a:ahLst/>
                  <a:cxnLst>
                    <a:cxn ang="0">
                      <a:pos x="connsiteX0" y="connsiteY0"/>
                    </a:cxn>
                    <a:cxn ang="0">
                      <a:pos x="connsiteX1" y="connsiteY1"/>
                    </a:cxn>
                  </a:cxnLst>
                  <a:rect l="l" t="t" r="r" b="b"/>
                  <a:pathLst>
                    <a:path w="2343" h="5680">
                      <a:moveTo>
                        <a:pt x="0" y="5681"/>
                      </a:moveTo>
                      <a:lnTo>
                        <a:pt x="2344" y="0"/>
                      </a:lnTo>
                    </a:path>
                  </a:pathLst>
                </a:custGeom>
                <a:ln w="10045" cap="rnd">
                  <a:solidFill>
                    <a:srgbClr val="FFFFFF"/>
                  </a:solidFill>
                  <a:prstDash val="solid"/>
                  <a:round/>
                </a:ln>
              </p:spPr>
              <p:txBody>
                <a:bodyPr rtlCol="0" anchor="ctr"/>
                <a:lstStyle/>
                <a:p>
                  <a:endParaRPr lang="en-US" dirty="0"/>
                </a:p>
              </p:txBody>
            </p:sp>
          </p:grpSp>
          <p:grpSp>
            <p:nvGrpSpPr>
              <p:cNvPr id="136" name="Graphic 1">
                <a:extLst>
                  <a:ext uri="{FF2B5EF4-FFF2-40B4-BE49-F238E27FC236}">
                    <a16:creationId xmlns:a16="http://schemas.microsoft.com/office/drawing/2014/main" id="{DE5828FC-197C-1845-6DDC-99C08E9C0428}"/>
                  </a:ext>
                </a:extLst>
              </p:cNvPr>
              <p:cNvGrpSpPr/>
              <p:nvPr/>
            </p:nvGrpSpPr>
            <p:grpSpPr>
              <a:xfrm>
                <a:off x="2901223" y="4091671"/>
                <a:ext cx="34182" cy="114930"/>
                <a:chOff x="2901223" y="4091671"/>
                <a:chExt cx="34182" cy="114930"/>
              </a:xfrm>
            </p:grpSpPr>
            <p:sp>
              <p:nvSpPr>
                <p:cNvPr id="137" name="Freeform: Shape 136">
                  <a:extLst>
                    <a:ext uri="{FF2B5EF4-FFF2-40B4-BE49-F238E27FC236}">
                      <a16:creationId xmlns:a16="http://schemas.microsoft.com/office/drawing/2014/main" id="{ABBBFC25-3E2B-3F5B-8F24-43E0BA9CD53E}"/>
                    </a:ext>
                  </a:extLst>
                </p:cNvPr>
                <p:cNvSpPr/>
                <p:nvPr/>
              </p:nvSpPr>
              <p:spPr>
                <a:xfrm>
                  <a:off x="2901223" y="4091671"/>
                  <a:ext cx="27419" cy="92198"/>
                </a:xfrm>
                <a:custGeom>
                  <a:avLst/>
                  <a:gdLst>
                    <a:gd name="connsiteX0" fmla="*/ 27420 w 27419"/>
                    <a:gd name="connsiteY0" fmla="*/ 92198 h 92198"/>
                    <a:gd name="connsiteX1" fmla="*/ 0 w 27419"/>
                    <a:gd name="connsiteY1" fmla="*/ 0 h 92198"/>
                  </a:gdLst>
                  <a:ahLst/>
                  <a:cxnLst>
                    <a:cxn ang="0">
                      <a:pos x="connsiteX0" y="connsiteY0"/>
                    </a:cxn>
                    <a:cxn ang="0">
                      <a:pos x="connsiteX1" y="connsiteY1"/>
                    </a:cxn>
                  </a:cxnLst>
                  <a:rect l="l" t="t" r="r" b="b"/>
                  <a:pathLst>
                    <a:path w="27419" h="92198">
                      <a:moveTo>
                        <a:pt x="27420" y="92198"/>
                      </a:moveTo>
                      <a:lnTo>
                        <a:pt x="0" y="0"/>
                      </a:lnTo>
                    </a:path>
                  </a:pathLst>
                </a:custGeom>
                <a:ln w="10045" cap="rnd">
                  <a:solidFill>
                    <a:srgbClr val="FFFFFF"/>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C9D8C01C-14A7-A704-705D-2D4F3B00DB2D}"/>
                    </a:ext>
                  </a:extLst>
                </p:cNvPr>
                <p:cNvSpPr/>
                <p:nvPr/>
              </p:nvSpPr>
              <p:spPr>
                <a:xfrm>
                  <a:off x="2933652" y="4200715"/>
                  <a:ext cx="1753" cy="5886"/>
                </a:xfrm>
                <a:custGeom>
                  <a:avLst/>
                  <a:gdLst>
                    <a:gd name="connsiteX0" fmla="*/ 1753 w 1753"/>
                    <a:gd name="connsiteY0" fmla="*/ 5887 h 5886"/>
                    <a:gd name="connsiteX1" fmla="*/ 0 w 1753"/>
                    <a:gd name="connsiteY1" fmla="*/ 0 h 5886"/>
                  </a:gdLst>
                  <a:ahLst/>
                  <a:cxnLst>
                    <a:cxn ang="0">
                      <a:pos x="connsiteX0" y="connsiteY0"/>
                    </a:cxn>
                    <a:cxn ang="0">
                      <a:pos x="connsiteX1" y="connsiteY1"/>
                    </a:cxn>
                  </a:cxnLst>
                  <a:rect l="l" t="t" r="r" b="b"/>
                  <a:pathLst>
                    <a:path w="1753" h="5886">
                      <a:moveTo>
                        <a:pt x="1753" y="5887"/>
                      </a:moveTo>
                      <a:lnTo>
                        <a:pt x="0" y="0"/>
                      </a:lnTo>
                    </a:path>
                  </a:pathLst>
                </a:custGeom>
                <a:ln w="10045" cap="rnd">
                  <a:solidFill>
                    <a:srgbClr val="FFFFFF"/>
                  </a:solidFill>
                  <a:prstDash val="solid"/>
                  <a:round/>
                </a:ln>
              </p:spPr>
              <p:txBody>
                <a:bodyPr rtlCol="0" anchor="ctr"/>
                <a:lstStyle/>
                <a:p>
                  <a:endParaRPr lang="en-US" dirty="0"/>
                </a:p>
              </p:txBody>
            </p:sp>
          </p:grpSp>
          <p:grpSp>
            <p:nvGrpSpPr>
              <p:cNvPr id="139" name="Graphic 1">
                <a:extLst>
                  <a:ext uri="{FF2B5EF4-FFF2-40B4-BE49-F238E27FC236}">
                    <a16:creationId xmlns:a16="http://schemas.microsoft.com/office/drawing/2014/main" id="{258905CE-79C6-317F-17B3-C9F060139A3D}"/>
                  </a:ext>
                </a:extLst>
              </p:cNvPr>
              <p:cNvGrpSpPr/>
              <p:nvPr/>
            </p:nvGrpSpPr>
            <p:grpSpPr>
              <a:xfrm>
                <a:off x="2661316" y="4447072"/>
                <a:ext cx="119251" cy="12434"/>
                <a:chOff x="2661316" y="4447072"/>
                <a:chExt cx="119251" cy="12434"/>
              </a:xfrm>
            </p:grpSpPr>
            <p:sp>
              <p:nvSpPr>
                <p:cNvPr id="140" name="Freeform: Shape 139">
                  <a:extLst>
                    <a:ext uri="{FF2B5EF4-FFF2-40B4-BE49-F238E27FC236}">
                      <a16:creationId xmlns:a16="http://schemas.microsoft.com/office/drawing/2014/main" id="{0BC8D17A-9FB6-34AA-F9E2-AC5110FAD468}"/>
                    </a:ext>
                  </a:extLst>
                </p:cNvPr>
                <p:cNvSpPr/>
                <p:nvPr/>
              </p:nvSpPr>
              <p:spPr>
                <a:xfrm>
                  <a:off x="2661316" y="4449532"/>
                  <a:ext cx="95660" cy="9974"/>
                </a:xfrm>
                <a:custGeom>
                  <a:avLst/>
                  <a:gdLst>
                    <a:gd name="connsiteX0" fmla="*/ 95661 w 95660"/>
                    <a:gd name="connsiteY0" fmla="*/ 0 h 9974"/>
                    <a:gd name="connsiteX1" fmla="*/ 0 w 95660"/>
                    <a:gd name="connsiteY1" fmla="*/ 9975 h 9974"/>
                  </a:gdLst>
                  <a:ahLst/>
                  <a:cxnLst>
                    <a:cxn ang="0">
                      <a:pos x="connsiteX0" y="connsiteY0"/>
                    </a:cxn>
                    <a:cxn ang="0">
                      <a:pos x="connsiteX1" y="connsiteY1"/>
                    </a:cxn>
                  </a:cxnLst>
                  <a:rect l="l" t="t" r="r" b="b"/>
                  <a:pathLst>
                    <a:path w="95660" h="9974">
                      <a:moveTo>
                        <a:pt x="95661" y="0"/>
                      </a:moveTo>
                      <a:lnTo>
                        <a:pt x="0" y="9975"/>
                      </a:lnTo>
                    </a:path>
                  </a:pathLst>
                </a:custGeom>
                <a:ln w="10045" cap="rnd">
                  <a:solidFill>
                    <a:srgbClr val="FFFFFF"/>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BE0148FF-B599-AC3A-F7BB-7982C60CEDA7}"/>
                    </a:ext>
                  </a:extLst>
                </p:cNvPr>
                <p:cNvSpPr/>
                <p:nvPr/>
              </p:nvSpPr>
              <p:spPr>
                <a:xfrm>
                  <a:off x="2774466" y="4447072"/>
                  <a:ext cx="6101" cy="635"/>
                </a:xfrm>
                <a:custGeom>
                  <a:avLst/>
                  <a:gdLst>
                    <a:gd name="connsiteX0" fmla="*/ 6101 w 6101"/>
                    <a:gd name="connsiteY0" fmla="*/ 0 h 635"/>
                    <a:gd name="connsiteX1" fmla="*/ 0 w 6101"/>
                    <a:gd name="connsiteY1" fmla="*/ 635 h 635"/>
                  </a:gdLst>
                  <a:ahLst/>
                  <a:cxnLst>
                    <a:cxn ang="0">
                      <a:pos x="connsiteX0" y="connsiteY0"/>
                    </a:cxn>
                    <a:cxn ang="0">
                      <a:pos x="connsiteX1" y="connsiteY1"/>
                    </a:cxn>
                  </a:cxnLst>
                  <a:rect l="l" t="t" r="r" b="b"/>
                  <a:pathLst>
                    <a:path w="6101" h="635">
                      <a:moveTo>
                        <a:pt x="6101" y="0"/>
                      </a:moveTo>
                      <a:lnTo>
                        <a:pt x="0" y="635"/>
                      </a:lnTo>
                    </a:path>
                  </a:pathLst>
                </a:custGeom>
                <a:ln w="10045" cap="rnd">
                  <a:solidFill>
                    <a:srgbClr val="FFFFFF"/>
                  </a:solidFill>
                  <a:prstDash val="solid"/>
                  <a:round/>
                </a:ln>
              </p:spPr>
              <p:txBody>
                <a:bodyPr rtlCol="0" anchor="ctr"/>
                <a:lstStyle/>
                <a:p>
                  <a:endParaRPr lang="en-US" dirty="0"/>
                </a:p>
              </p:txBody>
            </p:sp>
          </p:grpSp>
          <p:grpSp>
            <p:nvGrpSpPr>
              <p:cNvPr id="142" name="Graphic 1">
                <a:extLst>
                  <a:ext uri="{FF2B5EF4-FFF2-40B4-BE49-F238E27FC236}">
                    <a16:creationId xmlns:a16="http://schemas.microsoft.com/office/drawing/2014/main" id="{7AC22280-2BD1-94F6-60EF-3A3874C095C8}"/>
                  </a:ext>
                </a:extLst>
              </p:cNvPr>
              <p:cNvGrpSpPr/>
              <p:nvPr/>
            </p:nvGrpSpPr>
            <p:grpSpPr>
              <a:xfrm>
                <a:off x="2679056" y="4293110"/>
                <a:ext cx="109419" cy="49042"/>
                <a:chOff x="2679056" y="4293110"/>
                <a:chExt cx="109419" cy="49042"/>
              </a:xfrm>
            </p:grpSpPr>
            <p:sp>
              <p:nvSpPr>
                <p:cNvPr id="143" name="Freeform: Shape 142">
                  <a:extLst>
                    <a:ext uri="{FF2B5EF4-FFF2-40B4-BE49-F238E27FC236}">
                      <a16:creationId xmlns:a16="http://schemas.microsoft.com/office/drawing/2014/main" id="{DAA9C4EB-80FA-2E07-F383-88FD7FA5F666}"/>
                    </a:ext>
                  </a:extLst>
                </p:cNvPr>
                <p:cNvSpPr/>
                <p:nvPr/>
              </p:nvSpPr>
              <p:spPr>
                <a:xfrm>
                  <a:off x="2679056" y="4293110"/>
                  <a:ext cx="87770" cy="39335"/>
                </a:xfrm>
                <a:custGeom>
                  <a:avLst/>
                  <a:gdLst>
                    <a:gd name="connsiteX0" fmla="*/ 87770 w 87770"/>
                    <a:gd name="connsiteY0" fmla="*/ 39336 h 39335"/>
                    <a:gd name="connsiteX1" fmla="*/ 0 w 87770"/>
                    <a:gd name="connsiteY1" fmla="*/ 0 h 39335"/>
                  </a:gdLst>
                  <a:ahLst/>
                  <a:cxnLst>
                    <a:cxn ang="0">
                      <a:pos x="connsiteX0" y="connsiteY0"/>
                    </a:cxn>
                    <a:cxn ang="0">
                      <a:pos x="connsiteX1" y="connsiteY1"/>
                    </a:cxn>
                  </a:cxnLst>
                  <a:rect l="l" t="t" r="r" b="b"/>
                  <a:pathLst>
                    <a:path w="87770" h="39335">
                      <a:moveTo>
                        <a:pt x="87770" y="39336"/>
                      </a:moveTo>
                      <a:lnTo>
                        <a:pt x="0" y="0"/>
                      </a:lnTo>
                    </a:path>
                  </a:pathLst>
                </a:custGeom>
                <a:ln w="10045" cap="rnd">
                  <a:solidFill>
                    <a:srgbClr val="FFFFFF"/>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22B4337E-2F1F-CD8F-7EF1-83F5B1D94A5A}"/>
                    </a:ext>
                  </a:extLst>
                </p:cNvPr>
                <p:cNvSpPr/>
                <p:nvPr/>
              </p:nvSpPr>
              <p:spPr>
                <a:xfrm>
                  <a:off x="2782866" y="4339639"/>
                  <a:ext cx="5609" cy="2513"/>
                </a:xfrm>
                <a:custGeom>
                  <a:avLst/>
                  <a:gdLst>
                    <a:gd name="connsiteX0" fmla="*/ 5609 w 5609"/>
                    <a:gd name="connsiteY0" fmla="*/ 2514 h 2513"/>
                    <a:gd name="connsiteX1" fmla="*/ 0 w 5609"/>
                    <a:gd name="connsiteY1" fmla="*/ 0 h 2513"/>
                  </a:gdLst>
                  <a:ahLst/>
                  <a:cxnLst>
                    <a:cxn ang="0">
                      <a:pos x="connsiteX0" y="connsiteY0"/>
                    </a:cxn>
                    <a:cxn ang="0">
                      <a:pos x="connsiteX1" y="connsiteY1"/>
                    </a:cxn>
                  </a:cxnLst>
                  <a:rect l="l" t="t" r="r" b="b"/>
                  <a:pathLst>
                    <a:path w="5609" h="2513">
                      <a:moveTo>
                        <a:pt x="5609" y="2514"/>
                      </a:moveTo>
                      <a:lnTo>
                        <a:pt x="0" y="0"/>
                      </a:lnTo>
                    </a:path>
                  </a:pathLst>
                </a:custGeom>
                <a:ln w="10045" cap="rnd">
                  <a:solidFill>
                    <a:srgbClr val="FFFFFF"/>
                  </a:solidFill>
                  <a:prstDash val="solid"/>
                  <a:round/>
                </a:ln>
              </p:spPr>
              <p:txBody>
                <a:bodyPr rtlCol="0" anchor="ctr"/>
                <a:lstStyle/>
                <a:p>
                  <a:endParaRPr lang="en-US" dirty="0"/>
                </a:p>
              </p:txBody>
            </p:sp>
          </p:grpSp>
          <p:grpSp>
            <p:nvGrpSpPr>
              <p:cNvPr id="145" name="Graphic 1">
                <a:extLst>
                  <a:ext uri="{FF2B5EF4-FFF2-40B4-BE49-F238E27FC236}">
                    <a16:creationId xmlns:a16="http://schemas.microsoft.com/office/drawing/2014/main" id="{2C89119A-E1D6-38BE-D0AE-8EB8AAB87F32}"/>
                  </a:ext>
                </a:extLst>
              </p:cNvPr>
              <p:cNvGrpSpPr/>
              <p:nvPr/>
            </p:nvGrpSpPr>
            <p:grpSpPr>
              <a:xfrm>
                <a:off x="2747708" y="4180685"/>
                <a:ext cx="81364" cy="88073"/>
                <a:chOff x="2747708" y="4180685"/>
                <a:chExt cx="81364" cy="88073"/>
              </a:xfrm>
            </p:grpSpPr>
            <p:sp>
              <p:nvSpPr>
                <p:cNvPr id="146" name="Freeform: Shape 145">
                  <a:extLst>
                    <a:ext uri="{FF2B5EF4-FFF2-40B4-BE49-F238E27FC236}">
                      <a16:creationId xmlns:a16="http://schemas.microsoft.com/office/drawing/2014/main" id="{89A2C3D8-0F25-253E-4AA9-ADDD890AD617}"/>
                    </a:ext>
                  </a:extLst>
                </p:cNvPr>
                <p:cNvSpPr/>
                <p:nvPr/>
              </p:nvSpPr>
              <p:spPr>
                <a:xfrm>
                  <a:off x="2747708" y="4180685"/>
                  <a:ext cx="65270" cy="70647"/>
                </a:xfrm>
                <a:custGeom>
                  <a:avLst/>
                  <a:gdLst>
                    <a:gd name="connsiteX0" fmla="*/ 65271 w 65270"/>
                    <a:gd name="connsiteY0" fmla="*/ 70647 h 70647"/>
                    <a:gd name="connsiteX1" fmla="*/ 0 w 65270"/>
                    <a:gd name="connsiteY1" fmla="*/ 0 h 70647"/>
                  </a:gdLst>
                  <a:ahLst/>
                  <a:cxnLst>
                    <a:cxn ang="0">
                      <a:pos x="connsiteX0" y="connsiteY0"/>
                    </a:cxn>
                    <a:cxn ang="0">
                      <a:pos x="connsiteX1" y="connsiteY1"/>
                    </a:cxn>
                  </a:cxnLst>
                  <a:rect l="l" t="t" r="r" b="b"/>
                  <a:pathLst>
                    <a:path w="65270" h="70647">
                      <a:moveTo>
                        <a:pt x="65271" y="70647"/>
                      </a:moveTo>
                      <a:lnTo>
                        <a:pt x="0" y="0"/>
                      </a:lnTo>
                    </a:path>
                  </a:pathLst>
                </a:custGeom>
                <a:ln w="10045" cap="rnd">
                  <a:solidFill>
                    <a:srgbClr val="FFFFFF"/>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DF799F2A-C9A2-3FD2-25BC-94E2AAFAC0F5}"/>
                    </a:ext>
                  </a:extLst>
                </p:cNvPr>
                <p:cNvSpPr/>
                <p:nvPr/>
              </p:nvSpPr>
              <p:spPr>
                <a:xfrm>
                  <a:off x="2824904" y="4264241"/>
                  <a:ext cx="4168" cy="4517"/>
                </a:xfrm>
                <a:custGeom>
                  <a:avLst/>
                  <a:gdLst>
                    <a:gd name="connsiteX0" fmla="*/ 4169 w 4168"/>
                    <a:gd name="connsiteY0" fmla="*/ 4518 h 4517"/>
                    <a:gd name="connsiteX1" fmla="*/ 0 w 4168"/>
                    <a:gd name="connsiteY1" fmla="*/ 0 h 4517"/>
                  </a:gdLst>
                  <a:ahLst/>
                  <a:cxnLst>
                    <a:cxn ang="0">
                      <a:pos x="connsiteX0" y="connsiteY0"/>
                    </a:cxn>
                    <a:cxn ang="0">
                      <a:pos x="connsiteX1" y="connsiteY1"/>
                    </a:cxn>
                  </a:cxnLst>
                  <a:rect l="l" t="t" r="r" b="b"/>
                  <a:pathLst>
                    <a:path w="4168" h="4517">
                      <a:moveTo>
                        <a:pt x="4169" y="4518"/>
                      </a:moveTo>
                      <a:lnTo>
                        <a:pt x="0" y="0"/>
                      </a:lnTo>
                    </a:path>
                  </a:pathLst>
                </a:custGeom>
                <a:ln w="10045" cap="rnd">
                  <a:solidFill>
                    <a:srgbClr val="FFFFFF"/>
                  </a:solidFill>
                  <a:prstDash val="solid"/>
                  <a:round/>
                </a:ln>
              </p:spPr>
              <p:txBody>
                <a:bodyPr rtlCol="0" anchor="ctr"/>
                <a:lstStyle/>
                <a:p>
                  <a:endParaRPr lang="en-US" dirty="0"/>
                </a:p>
              </p:txBody>
            </p:sp>
          </p:grpSp>
        </p:grpSp>
      </p:grpSp>
      <p:sp>
        <p:nvSpPr>
          <p:cNvPr id="9" name="Google Shape;789;gca1573042c_0_856">
            <a:extLst>
              <a:ext uri="{FF2B5EF4-FFF2-40B4-BE49-F238E27FC236}">
                <a16:creationId xmlns:a16="http://schemas.microsoft.com/office/drawing/2014/main" id="{43E5A3C8-46F4-FA1F-EE9F-5C38BD69DEA8}"/>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Infrastructure provisioning Bottleneck (E-commerce startup)</a:t>
            </a:r>
            <a:endParaRPr lang="en-US" sz="2200" b="1" i="0" u="none" strike="noStrike" cap="none" dirty="0">
              <a:solidFill>
                <a:srgbClr val="3F3F3F"/>
              </a:solidFill>
              <a:latin typeface="Open Sans"/>
              <a:ea typeface="Open Sans"/>
              <a:cs typeface="Open Sans"/>
              <a:sym typeface="Open Sans"/>
            </a:endParaRPr>
          </a:p>
        </p:txBody>
      </p:sp>
    </p:spTree>
    <p:custDataLst>
      <p:tags r:id="rId1"/>
    </p:custDataLst>
    <p:extLst>
      <p:ext uri="{BB962C8B-B14F-4D97-AF65-F5344CB8AC3E}">
        <p14:creationId xmlns:p14="http://schemas.microsoft.com/office/powerpoint/2010/main" val="2840278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5955" y="2647338"/>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965276"/>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Outcome</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395817"/>
            <a:ext cx="10192267" cy="3370110"/>
          </a:xfrm>
          <a:prstGeom prst="roundRect">
            <a:avLst>
              <a:gd name="adj" fmla="val 3573"/>
            </a:avLst>
          </a:prstGeom>
          <a:solidFill>
            <a:schemeClr val="bg1"/>
          </a:solidFill>
        </p:spPr>
        <p:txBody>
          <a:bodyPr wrap="square" rtlCol="0" anchor="ctr">
            <a:spAutoFit/>
          </a:bodyPr>
          <a:lstStyle/>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Faster deployment of new features and environments</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Increased consistency and repeatability in infrastructure setup</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Simplified environment management for developers and operations teams</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Improved application performance and availability during peak traffic periods</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Reduced infrastructure costs by optimizing resource utilization</a:t>
            </a:r>
          </a:p>
        </p:txBody>
      </p:sp>
      <p:grpSp>
        <p:nvGrpSpPr>
          <p:cNvPr id="2" name="Group 1">
            <a:extLst>
              <a:ext uri="{FF2B5EF4-FFF2-40B4-BE49-F238E27FC236}">
                <a16:creationId xmlns:a16="http://schemas.microsoft.com/office/drawing/2014/main" id="{AF6B6947-2D2D-5C6B-7789-228A7569039E}"/>
              </a:ext>
            </a:extLst>
          </p:cNvPr>
          <p:cNvGrpSpPr/>
          <p:nvPr/>
        </p:nvGrpSpPr>
        <p:grpSpPr>
          <a:xfrm>
            <a:off x="1675681" y="3535384"/>
            <a:ext cx="1841349" cy="2282958"/>
            <a:chOff x="1675681" y="3710479"/>
            <a:chExt cx="1841349" cy="2282958"/>
          </a:xfrm>
        </p:grpSpPr>
        <p:sp>
          <p:nvSpPr>
            <p:cNvPr id="11" name="Freeform: Shape 10">
              <a:extLst>
                <a:ext uri="{FF2B5EF4-FFF2-40B4-BE49-F238E27FC236}">
                  <a16:creationId xmlns:a16="http://schemas.microsoft.com/office/drawing/2014/main" id="{84EC273F-87ED-359B-9612-931B126F8589}"/>
                </a:ext>
              </a:extLst>
            </p:cNvPr>
            <p:cNvSpPr/>
            <p:nvPr/>
          </p:nvSpPr>
          <p:spPr>
            <a:xfrm>
              <a:off x="3181138" y="4206009"/>
              <a:ext cx="223750" cy="135182"/>
            </a:xfrm>
            <a:custGeom>
              <a:avLst/>
              <a:gdLst>
                <a:gd name="connsiteX0" fmla="*/ 0 w 223750"/>
                <a:gd name="connsiteY0" fmla="*/ 93173 h 135182"/>
                <a:gd name="connsiteX1" fmla="*/ 50433 w 223750"/>
                <a:gd name="connsiteY1" fmla="*/ 36020 h 135182"/>
                <a:gd name="connsiteX2" fmla="*/ 62754 w 223750"/>
                <a:gd name="connsiteY2" fmla="*/ 16 h 135182"/>
                <a:gd name="connsiteX3" fmla="*/ 109841 w 223750"/>
                <a:gd name="connsiteY3" fmla="*/ 34091 h 135182"/>
                <a:gd name="connsiteX4" fmla="*/ 223568 w 223750"/>
                <a:gd name="connsiteY4" fmla="*/ 49460 h 135182"/>
                <a:gd name="connsiteX5" fmla="*/ 141204 w 223750"/>
                <a:gd name="connsiteY5" fmla="*/ 76359 h 135182"/>
                <a:gd name="connsiteX6" fmla="*/ 52110 w 223750"/>
                <a:gd name="connsiteY6" fmla="*/ 126792 h 135182"/>
                <a:gd name="connsiteX7" fmla="*/ 0 w 223750"/>
                <a:gd name="connsiteY7" fmla="*/ 93173 h 13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750" h="135182">
                  <a:moveTo>
                    <a:pt x="0" y="93173"/>
                  </a:moveTo>
                  <a:cubicBezTo>
                    <a:pt x="13440" y="62761"/>
                    <a:pt x="56100" y="59890"/>
                    <a:pt x="50433" y="36020"/>
                  </a:cubicBezTo>
                  <a:cubicBezTo>
                    <a:pt x="45437" y="14984"/>
                    <a:pt x="47450" y="2625"/>
                    <a:pt x="62754" y="16"/>
                  </a:cubicBezTo>
                  <a:cubicBezTo>
                    <a:pt x="67918" y="-860"/>
                    <a:pt x="93465" y="35368"/>
                    <a:pt x="109841" y="34091"/>
                  </a:cubicBezTo>
                  <a:cubicBezTo>
                    <a:pt x="171458" y="29291"/>
                    <a:pt x="219728" y="9178"/>
                    <a:pt x="223568" y="49460"/>
                  </a:cubicBezTo>
                  <a:cubicBezTo>
                    <a:pt x="226933" y="84757"/>
                    <a:pt x="183230" y="66274"/>
                    <a:pt x="141204" y="76359"/>
                  </a:cubicBezTo>
                  <a:cubicBezTo>
                    <a:pt x="122908" y="80749"/>
                    <a:pt x="94136" y="93173"/>
                    <a:pt x="52110" y="126792"/>
                  </a:cubicBezTo>
                  <a:cubicBezTo>
                    <a:pt x="13449" y="157726"/>
                    <a:pt x="0" y="93173"/>
                    <a:pt x="0" y="93173"/>
                  </a:cubicBezTo>
                  <a:close/>
                </a:path>
              </a:pathLst>
            </a:custGeom>
            <a:solidFill>
              <a:srgbClr val="EFAEA6"/>
            </a:solidFill>
            <a:ln w="0" cap="flat">
              <a:no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1161F0BE-0BB1-A73B-304B-4B890A16DFE7}"/>
                </a:ext>
              </a:extLst>
            </p:cNvPr>
            <p:cNvSpPr/>
            <p:nvPr/>
          </p:nvSpPr>
          <p:spPr>
            <a:xfrm>
              <a:off x="1861186" y="4115856"/>
              <a:ext cx="217853" cy="145152"/>
            </a:xfrm>
            <a:custGeom>
              <a:avLst/>
              <a:gdLst>
                <a:gd name="connsiteX0" fmla="*/ 217854 w 217853"/>
                <a:gd name="connsiteY0" fmla="*/ 101605 h 145152"/>
                <a:gd name="connsiteX1" fmla="*/ 167878 w 217853"/>
                <a:gd name="connsiteY1" fmla="*/ 38180 h 145152"/>
                <a:gd name="connsiteX2" fmla="*/ 155948 w 217853"/>
                <a:gd name="connsiteY2" fmla="*/ 32 h 145152"/>
                <a:gd name="connsiteX3" fmla="*/ 123821 w 217853"/>
                <a:gd name="connsiteY3" fmla="*/ 27807 h 145152"/>
                <a:gd name="connsiteX4" fmla="*/ 10503 w 217853"/>
                <a:gd name="connsiteY4" fmla="*/ 38777 h 145152"/>
                <a:gd name="connsiteX5" fmla="*/ 71412 w 217853"/>
                <a:gd name="connsiteY5" fmla="*/ 82983 h 145152"/>
                <a:gd name="connsiteX6" fmla="*/ 148715 w 217853"/>
                <a:gd name="connsiteY6" fmla="*/ 130965 h 145152"/>
                <a:gd name="connsiteX7" fmla="*/ 217854 w 217853"/>
                <a:gd name="connsiteY7" fmla="*/ 101615 h 1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853" h="145152">
                  <a:moveTo>
                    <a:pt x="217854" y="101605"/>
                  </a:moveTo>
                  <a:cubicBezTo>
                    <a:pt x="205812" y="71817"/>
                    <a:pt x="168158" y="59160"/>
                    <a:pt x="167878" y="38180"/>
                  </a:cubicBezTo>
                  <a:cubicBezTo>
                    <a:pt x="167598" y="17200"/>
                    <a:pt x="170656" y="3024"/>
                    <a:pt x="155948" y="32"/>
                  </a:cubicBezTo>
                  <a:cubicBezTo>
                    <a:pt x="150990" y="-975"/>
                    <a:pt x="138659" y="22177"/>
                    <a:pt x="123821" y="27807"/>
                  </a:cubicBezTo>
                  <a:cubicBezTo>
                    <a:pt x="67926" y="49020"/>
                    <a:pt x="47971" y="24274"/>
                    <a:pt x="10503" y="38777"/>
                  </a:cubicBezTo>
                  <a:cubicBezTo>
                    <a:pt x="-20981" y="50958"/>
                    <a:pt x="23897" y="87289"/>
                    <a:pt x="71412" y="82983"/>
                  </a:cubicBezTo>
                  <a:cubicBezTo>
                    <a:pt x="89522" y="81343"/>
                    <a:pt x="134259" y="95445"/>
                    <a:pt x="148715" y="130965"/>
                  </a:cubicBezTo>
                  <a:cubicBezTo>
                    <a:pt x="166750" y="175283"/>
                    <a:pt x="217854" y="101615"/>
                    <a:pt x="217854" y="101615"/>
                  </a:cubicBezTo>
                  <a:close/>
                </a:path>
              </a:pathLst>
            </a:custGeom>
            <a:solidFill>
              <a:srgbClr val="EFAEA6"/>
            </a:solidFill>
            <a:ln w="0"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68048922-5B23-39D0-B195-3CACAECA40A1}"/>
                </a:ext>
              </a:extLst>
            </p:cNvPr>
            <p:cNvSpPr/>
            <p:nvPr/>
          </p:nvSpPr>
          <p:spPr>
            <a:xfrm>
              <a:off x="2497845" y="4000613"/>
              <a:ext cx="127227" cy="200787"/>
            </a:xfrm>
            <a:custGeom>
              <a:avLst/>
              <a:gdLst>
                <a:gd name="connsiteX0" fmla="*/ 56087 w 127227"/>
                <a:gd name="connsiteY0" fmla="*/ 199736 h 200787"/>
                <a:gd name="connsiteX1" fmla="*/ 126102 w 127227"/>
                <a:gd name="connsiteY1" fmla="*/ 193193 h 200787"/>
                <a:gd name="connsiteX2" fmla="*/ 111422 w 127227"/>
                <a:gd name="connsiteY2" fmla="*/ 65038 h 200787"/>
                <a:gd name="connsiteX3" fmla="*/ 79686 w 127227"/>
                <a:gd name="connsiteY3" fmla="*/ 0 h 200787"/>
                <a:gd name="connsiteX4" fmla="*/ 45928 w 127227"/>
                <a:gd name="connsiteY4" fmla="*/ 58616 h 200787"/>
                <a:gd name="connsiteX5" fmla="*/ 46394 w 127227"/>
                <a:gd name="connsiteY5" fmla="*/ 64134 h 200787"/>
                <a:gd name="connsiteX6" fmla="*/ 28433 w 127227"/>
                <a:gd name="connsiteY6" fmla="*/ 139694 h 200787"/>
                <a:gd name="connsiteX7" fmla="*/ 1833 w 127227"/>
                <a:gd name="connsiteY7" fmla="*/ 191469 h 200787"/>
                <a:gd name="connsiteX8" fmla="*/ 56096 w 127227"/>
                <a:gd name="connsiteY8" fmla="*/ 199727 h 20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227" h="200787">
                  <a:moveTo>
                    <a:pt x="56087" y="199736"/>
                  </a:moveTo>
                  <a:lnTo>
                    <a:pt x="126102" y="193193"/>
                  </a:lnTo>
                  <a:cubicBezTo>
                    <a:pt x="132234" y="162902"/>
                    <a:pt x="111301" y="93148"/>
                    <a:pt x="111422" y="65038"/>
                  </a:cubicBezTo>
                  <a:cubicBezTo>
                    <a:pt x="111552" y="34206"/>
                    <a:pt x="79686" y="0"/>
                    <a:pt x="79686" y="0"/>
                  </a:cubicBezTo>
                  <a:lnTo>
                    <a:pt x="45928" y="58616"/>
                  </a:lnTo>
                  <a:lnTo>
                    <a:pt x="46394" y="64134"/>
                  </a:lnTo>
                  <a:cubicBezTo>
                    <a:pt x="46394" y="64134"/>
                    <a:pt x="42004" y="117474"/>
                    <a:pt x="28433" y="139694"/>
                  </a:cubicBezTo>
                  <a:cubicBezTo>
                    <a:pt x="20669" y="152398"/>
                    <a:pt x="20175" y="173182"/>
                    <a:pt x="1833" y="191469"/>
                  </a:cubicBezTo>
                  <a:cubicBezTo>
                    <a:pt x="-11905" y="205151"/>
                    <a:pt x="56096" y="199727"/>
                    <a:pt x="56096" y="199727"/>
                  </a:cubicBezTo>
                  <a:close/>
                </a:path>
              </a:pathLst>
            </a:custGeom>
            <a:solidFill>
              <a:srgbClr val="EFAEA6"/>
            </a:solidFill>
            <a:ln w="0" cap="flat">
              <a:noFill/>
              <a:prstDash val="solid"/>
              <a:miter/>
            </a:ln>
          </p:spPr>
          <p:txBody>
            <a:bodyPr rtlCol="0" anchor="ctr"/>
            <a:lstStyle/>
            <a:p>
              <a:endParaRPr lang="en-IN" dirty="0"/>
            </a:p>
          </p:txBody>
        </p:sp>
        <p:sp>
          <p:nvSpPr>
            <p:cNvPr id="14" name="Freeform: Shape 13">
              <a:extLst>
                <a:ext uri="{FF2B5EF4-FFF2-40B4-BE49-F238E27FC236}">
                  <a16:creationId xmlns:a16="http://schemas.microsoft.com/office/drawing/2014/main" id="{1691360B-2F87-8FEB-4F69-BC1EEB000F70}"/>
                </a:ext>
              </a:extLst>
            </p:cNvPr>
            <p:cNvSpPr/>
            <p:nvPr/>
          </p:nvSpPr>
          <p:spPr>
            <a:xfrm>
              <a:off x="2531442" y="4069379"/>
              <a:ext cx="61505" cy="68411"/>
            </a:xfrm>
            <a:custGeom>
              <a:avLst/>
              <a:gdLst>
                <a:gd name="connsiteX0" fmla="*/ 11240 w 61505"/>
                <a:gd name="connsiteY0" fmla="*/ 6692 h 68411"/>
                <a:gd name="connsiteX1" fmla="*/ 0 w 61505"/>
                <a:gd name="connsiteY1" fmla="*/ 60014 h 68411"/>
                <a:gd name="connsiteX2" fmla="*/ 60126 w 61505"/>
                <a:gd name="connsiteY2" fmla="*/ 29825 h 68411"/>
                <a:gd name="connsiteX3" fmla="*/ 34196 w 61505"/>
                <a:gd name="connsiteY3" fmla="*/ 0 h 68411"/>
                <a:gd name="connsiteX4" fmla="*/ 11240 w 61505"/>
                <a:gd name="connsiteY4" fmla="*/ 6701 h 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05" h="68411">
                  <a:moveTo>
                    <a:pt x="11240" y="6692"/>
                  </a:moveTo>
                  <a:cubicBezTo>
                    <a:pt x="11240" y="6692"/>
                    <a:pt x="7866" y="40916"/>
                    <a:pt x="0" y="60014"/>
                  </a:cubicBezTo>
                  <a:cubicBezTo>
                    <a:pt x="37962" y="86400"/>
                    <a:pt x="68449" y="43396"/>
                    <a:pt x="60126" y="29825"/>
                  </a:cubicBezTo>
                  <a:cubicBezTo>
                    <a:pt x="54925" y="21344"/>
                    <a:pt x="34196" y="0"/>
                    <a:pt x="34196" y="0"/>
                  </a:cubicBezTo>
                  <a:lnTo>
                    <a:pt x="11240" y="6701"/>
                  </a:lnTo>
                  <a:close/>
                </a:path>
              </a:pathLst>
            </a:custGeom>
            <a:solidFill>
              <a:srgbClr val="1F1F3B">
                <a:alpha val="14000"/>
              </a:srgbClr>
            </a:solidFill>
            <a:ln w="0" cap="flat">
              <a:noFill/>
              <a:prstDash val="solid"/>
              <a:miter/>
            </a:ln>
          </p:spPr>
          <p:txBody>
            <a:bodyPr rtlCol="0" anchor="ctr"/>
            <a:lstStyle/>
            <a:p>
              <a:endParaRPr lang="en-IN" dirty="0"/>
            </a:p>
          </p:txBody>
        </p:sp>
        <p:grpSp>
          <p:nvGrpSpPr>
            <p:cNvPr id="15" name="Graphic 8">
              <a:extLst>
                <a:ext uri="{FF2B5EF4-FFF2-40B4-BE49-F238E27FC236}">
                  <a16:creationId xmlns:a16="http://schemas.microsoft.com/office/drawing/2014/main" id="{AE277523-66BA-42E2-1587-94DEA04D8CCB}"/>
                </a:ext>
              </a:extLst>
            </p:cNvPr>
            <p:cNvGrpSpPr/>
            <p:nvPr/>
          </p:nvGrpSpPr>
          <p:grpSpPr>
            <a:xfrm>
              <a:off x="2472300" y="3933605"/>
              <a:ext cx="163944" cy="169596"/>
              <a:chOff x="2472300" y="3933605"/>
              <a:chExt cx="163944" cy="169596"/>
            </a:xfrm>
          </p:grpSpPr>
          <p:sp>
            <p:nvSpPr>
              <p:cNvPr id="16" name="Freeform: Shape 15">
                <a:extLst>
                  <a:ext uri="{FF2B5EF4-FFF2-40B4-BE49-F238E27FC236}">
                    <a16:creationId xmlns:a16="http://schemas.microsoft.com/office/drawing/2014/main" id="{996CCFA1-4001-32D7-174C-41CD7462A1BE}"/>
                  </a:ext>
                </a:extLst>
              </p:cNvPr>
              <p:cNvSpPr/>
              <p:nvPr/>
            </p:nvSpPr>
            <p:spPr>
              <a:xfrm>
                <a:off x="2472300" y="3980900"/>
                <a:ext cx="131225" cy="122301"/>
              </a:xfrm>
              <a:custGeom>
                <a:avLst/>
                <a:gdLst>
                  <a:gd name="connsiteX0" fmla="*/ 35710 w 131225"/>
                  <a:gd name="connsiteY0" fmla="*/ 0 h 122301"/>
                  <a:gd name="connsiteX1" fmla="*/ 5839 w 131225"/>
                  <a:gd name="connsiteY1" fmla="*/ 64087 h 122301"/>
                  <a:gd name="connsiteX2" fmla="*/ 4711 w 131225"/>
                  <a:gd name="connsiteY2" fmla="*/ 117036 h 122301"/>
                  <a:gd name="connsiteX3" fmla="*/ 108484 w 131225"/>
                  <a:gd name="connsiteY3" fmla="*/ 99560 h 122301"/>
                  <a:gd name="connsiteX4" fmla="*/ 131226 w 131225"/>
                  <a:gd name="connsiteY4" fmla="*/ 26507 h 122301"/>
                  <a:gd name="connsiteX5" fmla="*/ 35710 w 131225"/>
                  <a:gd name="connsiteY5" fmla="*/ 0 h 12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25" h="122301">
                    <a:moveTo>
                      <a:pt x="35710" y="0"/>
                    </a:moveTo>
                    <a:cubicBezTo>
                      <a:pt x="27406" y="22574"/>
                      <a:pt x="-9782" y="59697"/>
                      <a:pt x="5839" y="64087"/>
                    </a:cubicBezTo>
                    <a:cubicBezTo>
                      <a:pt x="21460" y="68486"/>
                      <a:pt x="-11749" y="111761"/>
                      <a:pt x="4711" y="117036"/>
                    </a:cubicBezTo>
                    <a:cubicBezTo>
                      <a:pt x="44593" y="129814"/>
                      <a:pt x="97905" y="117521"/>
                      <a:pt x="108484" y="99560"/>
                    </a:cubicBezTo>
                    <a:cubicBezTo>
                      <a:pt x="119063" y="81600"/>
                      <a:pt x="131226" y="26507"/>
                      <a:pt x="131226" y="26507"/>
                    </a:cubicBezTo>
                    <a:lnTo>
                      <a:pt x="35710" y="0"/>
                    </a:lnTo>
                    <a:close/>
                  </a:path>
                </a:pathLst>
              </a:custGeom>
              <a:solidFill>
                <a:srgbClr val="EFAEA6"/>
              </a:solidFill>
              <a:ln w="0"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77574749-6EF7-2C18-D04F-791AF422D223}"/>
                  </a:ext>
                </a:extLst>
              </p:cNvPr>
              <p:cNvSpPr/>
              <p:nvPr/>
            </p:nvSpPr>
            <p:spPr>
              <a:xfrm>
                <a:off x="2485841" y="3933605"/>
                <a:ext cx="150403" cy="150163"/>
              </a:xfrm>
              <a:custGeom>
                <a:avLst/>
                <a:gdLst>
                  <a:gd name="connsiteX0" fmla="*/ 57485 w 150403"/>
                  <a:gd name="connsiteY0" fmla="*/ 81324 h 150163"/>
                  <a:gd name="connsiteX1" fmla="*/ 35460 w 150403"/>
                  <a:gd name="connsiteY1" fmla="*/ 75256 h 150163"/>
                  <a:gd name="connsiteX2" fmla="*/ 30688 w 150403"/>
                  <a:gd name="connsiteY2" fmla="*/ 53065 h 150163"/>
                  <a:gd name="connsiteX3" fmla="*/ 444 w 150403"/>
                  <a:gd name="connsiteY3" fmla="*/ 19921 h 150163"/>
                  <a:gd name="connsiteX4" fmla="*/ 42833 w 150403"/>
                  <a:gd name="connsiteY4" fmla="*/ 10405 h 150163"/>
                  <a:gd name="connsiteX5" fmla="*/ 79238 w 150403"/>
                  <a:gd name="connsiteY5" fmla="*/ 1262 h 150163"/>
                  <a:gd name="connsiteX6" fmla="*/ 103154 w 150403"/>
                  <a:gd name="connsiteY6" fmla="*/ 19716 h 150163"/>
                  <a:gd name="connsiteX7" fmla="*/ 140771 w 150403"/>
                  <a:gd name="connsiteY7" fmla="*/ 27322 h 150163"/>
                  <a:gd name="connsiteX8" fmla="*/ 147734 w 150403"/>
                  <a:gd name="connsiteY8" fmla="*/ 94130 h 150163"/>
                  <a:gd name="connsiteX9" fmla="*/ 93396 w 150403"/>
                  <a:gd name="connsiteY9" fmla="*/ 149065 h 150163"/>
                  <a:gd name="connsiteX10" fmla="*/ 99435 w 150403"/>
                  <a:gd name="connsiteY10" fmla="*/ 112091 h 150163"/>
                  <a:gd name="connsiteX11" fmla="*/ 75258 w 150403"/>
                  <a:gd name="connsiteY11" fmla="*/ 115651 h 150163"/>
                  <a:gd name="connsiteX12" fmla="*/ 61185 w 150403"/>
                  <a:gd name="connsiteY12" fmla="*/ 102957 h 150163"/>
                  <a:gd name="connsiteX13" fmla="*/ 57475 w 150403"/>
                  <a:gd name="connsiteY13" fmla="*/ 81324 h 15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03" h="150163">
                    <a:moveTo>
                      <a:pt x="57485" y="81324"/>
                    </a:moveTo>
                    <a:cubicBezTo>
                      <a:pt x="44389" y="79199"/>
                      <a:pt x="43159" y="82088"/>
                      <a:pt x="35460" y="75256"/>
                    </a:cubicBezTo>
                    <a:cubicBezTo>
                      <a:pt x="27752" y="68425"/>
                      <a:pt x="46514" y="60530"/>
                      <a:pt x="30688" y="53065"/>
                    </a:cubicBezTo>
                    <a:cubicBezTo>
                      <a:pt x="14862" y="45599"/>
                      <a:pt x="-3061" y="39401"/>
                      <a:pt x="444" y="19921"/>
                    </a:cubicBezTo>
                    <a:cubicBezTo>
                      <a:pt x="5523" y="-8273"/>
                      <a:pt x="28675" y="2940"/>
                      <a:pt x="42833" y="10405"/>
                    </a:cubicBezTo>
                    <a:cubicBezTo>
                      <a:pt x="51948" y="15205"/>
                      <a:pt x="60141" y="-5151"/>
                      <a:pt x="79238" y="1262"/>
                    </a:cubicBezTo>
                    <a:cubicBezTo>
                      <a:pt x="94216" y="6286"/>
                      <a:pt x="89994" y="14646"/>
                      <a:pt x="103154" y="19716"/>
                    </a:cubicBezTo>
                    <a:cubicBezTo>
                      <a:pt x="111105" y="22783"/>
                      <a:pt x="130752" y="13872"/>
                      <a:pt x="140771" y="27322"/>
                    </a:cubicBezTo>
                    <a:cubicBezTo>
                      <a:pt x="159356" y="52282"/>
                      <a:pt x="133464" y="69077"/>
                      <a:pt x="147734" y="94130"/>
                    </a:cubicBezTo>
                    <a:cubicBezTo>
                      <a:pt x="164380" y="123350"/>
                      <a:pt x="97935" y="156670"/>
                      <a:pt x="93396" y="149065"/>
                    </a:cubicBezTo>
                    <a:cubicBezTo>
                      <a:pt x="88102" y="140192"/>
                      <a:pt x="105177" y="119677"/>
                      <a:pt x="99435" y="112091"/>
                    </a:cubicBezTo>
                    <a:cubicBezTo>
                      <a:pt x="90777" y="100655"/>
                      <a:pt x="86834" y="109611"/>
                      <a:pt x="75258" y="115651"/>
                    </a:cubicBezTo>
                    <a:cubicBezTo>
                      <a:pt x="62890" y="122101"/>
                      <a:pt x="44632" y="117506"/>
                      <a:pt x="61185" y="102957"/>
                    </a:cubicBezTo>
                    <a:cubicBezTo>
                      <a:pt x="77747" y="88408"/>
                      <a:pt x="69331" y="83244"/>
                      <a:pt x="57475" y="81324"/>
                    </a:cubicBezTo>
                    <a:close/>
                  </a:path>
                </a:pathLst>
              </a:custGeom>
              <a:solidFill>
                <a:srgbClr val="1F1F3B"/>
              </a:solidFill>
              <a:ln w="0" cap="flat">
                <a:noFill/>
                <a:prstDash val="solid"/>
                <a:miter/>
              </a:ln>
            </p:spPr>
            <p:txBody>
              <a:bodyPr rtlCol="0" anchor="ctr"/>
              <a:lstStyle/>
              <a:p>
                <a:endParaRPr lang="en-IN" dirty="0"/>
              </a:p>
            </p:txBody>
          </p:sp>
        </p:grpSp>
        <p:sp>
          <p:nvSpPr>
            <p:cNvPr id="18" name="Freeform: Shape 17">
              <a:extLst>
                <a:ext uri="{FF2B5EF4-FFF2-40B4-BE49-F238E27FC236}">
                  <a16:creationId xmlns:a16="http://schemas.microsoft.com/office/drawing/2014/main" id="{38B9088C-CC8B-7DD7-F596-6926172D1829}"/>
                </a:ext>
              </a:extLst>
            </p:cNvPr>
            <p:cNvSpPr/>
            <p:nvPr/>
          </p:nvSpPr>
          <p:spPr>
            <a:xfrm>
              <a:off x="2385531" y="5802347"/>
              <a:ext cx="83902" cy="150775"/>
            </a:xfrm>
            <a:custGeom>
              <a:avLst/>
              <a:gdLst>
                <a:gd name="connsiteX0" fmla="*/ 1585 w 83902"/>
                <a:gd name="connsiteY0" fmla="*/ 109151 h 150775"/>
                <a:gd name="connsiteX1" fmla="*/ 811 w 83902"/>
                <a:gd name="connsiteY1" fmla="*/ 2899 h 150775"/>
                <a:gd name="connsiteX2" fmla="*/ 83903 w 83902"/>
                <a:gd name="connsiteY2" fmla="*/ 0 h 150775"/>
                <a:gd name="connsiteX3" fmla="*/ 79429 w 83902"/>
                <a:gd name="connsiteY3" fmla="*/ 114398 h 150775"/>
                <a:gd name="connsiteX4" fmla="*/ 24513 w 83902"/>
                <a:gd name="connsiteY4" fmla="*/ 150776 h 150775"/>
                <a:gd name="connsiteX5" fmla="*/ 1594 w 83902"/>
                <a:gd name="connsiteY5" fmla="*/ 109151 h 15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02" h="150775">
                  <a:moveTo>
                    <a:pt x="1585" y="109151"/>
                  </a:moveTo>
                  <a:cubicBezTo>
                    <a:pt x="-1454" y="79084"/>
                    <a:pt x="811" y="2899"/>
                    <a:pt x="811" y="2899"/>
                  </a:cubicBezTo>
                  <a:lnTo>
                    <a:pt x="83903" y="0"/>
                  </a:lnTo>
                  <a:lnTo>
                    <a:pt x="79429" y="114398"/>
                  </a:lnTo>
                  <a:lnTo>
                    <a:pt x="24513" y="150776"/>
                  </a:lnTo>
                  <a:lnTo>
                    <a:pt x="1594" y="109151"/>
                  </a:lnTo>
                  <a:close/>
                </a:path>
              </a:pathLst>
            </a:custGeom>
            <a:solidFill>
              <a:srgbClr val="FFFFFF"/>
            </a:solidFill>
            <a:ln w="0"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D17367D8-85E0-58F3-B47F-4B4305244880}"/>
                </a:ext>
              </a:extLst>
            </p:cNvPr>
            <p:cNvSpPr/>
            <p:nvPr/>
          </p:nvSpPr>
          <p:spPr>
            <a:xfrm>
              <a:off x="2228887" y="5883341"/>
              <a:ext cx="246700" cy="108378"/>
            </a:xfrm>
            <a:custGeom>
              <a:avLst/>
              <a:gdLst>
                <a:gd name="connsiteX0" fmla="*/ 151509 w 246700"/>
                <a:gd name="connsiteY0" fmla="*/ 3458 h 108378"/>
                <a:gd name="connsiteX1" fmla="*/ 125682 w 246700"/>
                <a:gd name="connsiteY1" fmla="*/ 29527 h 108378"/>
                <a:gd name="connsiteX2" fmla="*/ 9103 w 246700"/>
                <a:gd name="connsiteY2" fmla="*/ 64721 h 108378"/>
                <a:gd name="connsiteX3" fmla="*/ 29263 w 246700"/>
                <a:gd name="connsiteY3" fmla="*/ 108378 h 108378"/>
                <a:gd name="connsiteX4" fmla="*/ 223574 w 246700"/>
                <a:gd name="connsiteY4" fmla="*/ 107706 h 108378"/>
                <a:gd name="connsiteX5" fmla="*/ 241320 w 246700"/>
                <a:gd name="connsiteY5" fmla="*/ 94322 h 108378"/>
                <a:gd name="connsiteX6" fmla="*/ 238226 w 246700"/>
                <a:gd name="connsiteY6" fmla="*/ 0 h 108378"/>
                <a:gd name="connsiteX7" fmla="*/ 151509 w 246700"/>
                <a:gd name="connsiteY7" fmla="*/ 3448 h 10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00" h="108378">
                  <a:moveTo>
                    <a:pt x="151509" y="3458"/>
                  </a:moveTo>
                  <a:cubicBezTo>
                    <a:pt x="144500" y="-1901"/>
                    <a:pt x="128898" y="16898"/>
                    <a:pt x="125682" y="29527"/>
                  </a:cubicBezTo>
                  <a:cubicBezTo>
                    <a:pt x="118319" y="58429"/>
                    <a:pt x="25618" y="62111"/>
                    <a:pt x="9103" y="64721"/>
                  </a:cubicBezTo>
                  <a:cubicBezTo>
                    <a:pt x="575" y="66072"/>
                    <a:pt x="-13155" y="108564"/>
                    <a:pt x="29263" y="108378"/>
                  </a:cubicBezTo>
                  <a:cubicBezTo>
                    <a:pt x="65938" y="108219"/>
                    <a:pt x="183440" y="108135"/>
                    <a:pt x="223574" y="107706"/>
                  </a:cubicBezTo>
                  <a:cubicBezTo>
                    <a:pt x="231962" y="107623"/>
                    <a:pt x="239297" y="102142"/>
                    <a:pt x="241320" y="94322"/>
                  </a:cubicBezTo>
                  <a:cubicBezTo>
                    <a:pt x="248534" y="66398"/>
                    <a:pt x="249420" y="923"/>
                    <a:pt x="238226" y="0"/>
                  </a:cubicBezTo>
                  <a:cubicBezTo>
                    <a:pt x="223136" y="3374"/>
                    <a:pt x="178212" y="23869"/>
                    <a:pt x="151509" y="3448"/>
                  </a:cubicBezTo>
                  <a:close/>
                </a:path>
              </a:pathLst>
            </a:custGeom>
            <a:solidFill>
              <a:srgbClr val="1F1F3B"/>
            </a:solidFill>
            <a:ln w="0"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C3444503-3723-56AC-DAB5-E643DC591DD9}"/>
                </a:ext>
              </a:extLst>
            </p:cNvPr>
            <p:cNvSpPr/>
            <p:nvPr/>
          </p:nvSpPr>
          <p:spPr>
            <a:xfrm>
              <a:off x="2704451" y="5802412"/>
              <a:ext cx="83580" cy="151102"/>
            </a:xfrm>
            <a:custGeom>
              <a:avLst/>
              <a:gdLst>
                <a:gd name="connsiteX0" fmla="*/ 1906 w 83580"/>
                <a:gd name="connsiteY0" fmla="*/ 109599 h 151102"/>
                <a:gd name="connsiteX1" fmla="*/ 508 w 83580"/>
                <a:gd name="connsiteY1" fmla="*/ 3346 h 151102"/>
                <a:gd name="connsiteX2" fmla="*/ 83581 w 83580"/>
                <a:gd name="connsiteY2" fmla="*/ 0 h 151102"/>
                <a:gd name="connsiteX3" fmla="*/ 79778 w 83580"/>
                <a:gd name="connsiteY3" fmla="*/ 114426 h 151102"/>
                <a:gd name="connsiteX4" fmla="*/ 25077 w 83580"/>
                <a:gd name="connsiteY4" fmla="*/ 151102 h 151102"/>
                <a:gd name="connsiteX5" fmla="*/ 1915 w 83580"/>
                <a:gd name="connsiteY5" fmla="*/ 109608 h 15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0" h="151102">
                  <a:moveTo>
                    <a:pt x="1906" y="109599"/>
                  </a:moveTo>
                  <a:cubicBezTo>
                    <a:pt x="-1300" y="79550"/>
                    <a:pt x="508" y="3346"/>
                    <a:pt x="508" y="3346"/>
                  </a:cubicBezTo>
                  <a:lnTo>
                    <a:pt x="83581" y="0"/>
                  </a:lnTo>
                  <a:lnTo>
                    <a:pt x="79778" y="114426"/>
                  </a:lnTo>
                  <a:lnTo>
                    <a:pt x="25077" y="151102"/>
                  </a:lnTo>
                  <a:lnTo>
                    <a:pt x="1915" y="109608"/>
                  </a:lnTo>
                  <a:close/>
                </a:path>
              </a:pathLst>
            </a:custGeom>
            <a:solidFill>
              <a:srgbClr val="FFFFFF"/>
            </a:solidFill>
            <a:ln w="0"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0A655B20-D545-391C-6CDA-B167184ED7A0}"/>
                </a:ext>
              </a:extLst>
            </p:cNvPr>
            <p:cNvSpPr/>
            <p:nvPr/>
          </p:nvSpPr>
          <p:spPr>
            <a:xfrm>
              <a:off x="2548772" y="5871979"/>
              <a:ext cx="247400" cy="121458"/>
            </a:xfrm>
            <a:custGeom>
              <a:avLst/>
              <a:gdLst>
                <a:gd name="connsiteX0" fmla="*/ 148433 w 247400"/>
                <a:gd name="connsiteY0" fmla="*/ 5881 h 121458"/>
                <a:gd name="connsiteX1" fmla="*/ 138012 w 247400"/>
                <a:gd name="connsiteY1" fmla="*/ 27467 h 121458"/>
                <a:gd name="connsiteX2" fmla="*/ 8916 w 247400"/>
                <a:gd name="connsiteY2" fmla="*/ 77965 h 121458"/>
                <a:gd name="connsiteX3" fmla="*/ 29477 w 247400"/>
                <a:gd name="connsiteY3" fmla="*/ 121454 h 121458"/>
                <a:gd name="connsiteX4" fmla="*/ 223779 w 247400"/>
                <a:gd name="connsiteY4" fmla="*/ 119142 h 121458"/>
                <a:gd name="connsiteX5" fmla="*/ 241404 w 247400"/>
                <a:gd name="connsiteY5" fmla="*/ 105609 h 121458"/>
                <a:gd name="connsiteX6" fmla="*/ 239763 w 247400"/>
                <a:gd name="connsiteY6" fmla="*/ 0 h 121458"/>
                <a:gd name="connsiteX7" fmla="*/ 148442 w 247400"/>
                <a:gd name="connsiteY7" fmla="*/ 5881 h 1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00" h="121458">
                  <a:moveTo>
                    <a:pt x="148433" y="5881"/>
                  </a:moveTo>
                  <a:cubicBezTo>
                    <a:pt x="139494" y="6459"/>
                    <a:pt x="141116" y="14810"/>
                    <a:pt x="138012" y="27467"/>
                  </a:cubicBezTo>
                  <a:cubicBezTo>
                    <a:pt x="130910" y="56435"/>
                    <a:pt x="25404" y="75215"/>
                    <a:pt x="8916" y="77965"/>
                  </a:cubicBezTo>
                  <a:cubicBezTo>
                    <a:pt x="406" y="79382"/>
                    <a:pt x="-12941" y="121994"/>
                    <a:pt x="29477" y="121454"/>
                  </a:cubicBezTo>
                  <a:cubicBezTo>
                    <a:pt x="66152" y="120988"/>
                    <a:pt x="183645" y="119907"/>
                    <a:pt x="223779" y="119142"/>
                  </a:cubicBezTo>
                  <a:cubicBezTo>
                    <a:pt x="232167" y="118984"/>
                    <a:pt x="239455" y="113448"/>
                    <a:pt x="241404" y="105609"/>
                  </a:cubicBezTo>
                  <a:cubicBezTo>
                    <a:pt x="248366" y="77629"/>
                    <a:pt x="250966" y="820"/>
                    <a:pt x="239763" y="0"/>
                  </a:cubicBezTo>
                  <a:cubicBezTo>
                    <a:pt x="224701" y="3504"/>
                    <a:pt x="189144" y="3253"/>
                    <a:pt x="148442" y="5881"/>
                  </a:cubicBezTo>
                  <a:close/>
                </a:path>
              </a:pathLst>
            </a:custGeom>
            <a:solidFill>
              <a:srgbClr val="1F1F3B"/>
            </a:solidFill>
            <a:ln w="0"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B43C5979-8978-B968-064D-929B4571A794}"/>
                </a:ext>
              </a:extLst>
            </p:cNvPr>
            <p:cNvSpPr/>
            <p:nvPr/>
          </p:nvSpPr>
          <p:spPr>
            <a:xfrm>
              <a:off x="2352237" y="4635756"/>
              <a:ext cx="475520" cy="1239169"/>
            </a:xfrm>
            <a:custGeom>
              <a:avLst/>
              <a:gdLst>
                <a:gd name="connsiteX0" fmla="*/ 473021 w 475520"/>
                <a:gd name="connsiteY0" fmla="*/ 281983 h 1239169"/>
                <a:gd name="connsiteX1" fmla="*/ 468649 w 475520"/>
                <a:gd name="connsiteY1" fmla="*/ 326581 h 1239169"/>
                <a:gd name="connsiteX2" fmla="*/ 450083 w 475520"/>
                <a:gd name="connsiteY2" fmla="*/ 722446 h 1239169"/>
                <a:gd name="connsiteX3" fmla="*/ 442300 w 475520"/>
                <a:gd name="connsiteY3" fmla="*/ 1201421 h 1239169"/>
                <a:gd name="connsiteX4" fmla="*/ 322384 w 475520"/>
                <a:gd name="connsiteY4" fmla="*/ 1201421 h 1239169"/>
                <a:gd name="connsiteX5" fmla="*/ 301320 w 475520"/>
                <a:gd name="connsiteY5" fmla="*/ 732502 h 1239169"/>
                <a:gd name="connsiteX6" fmla="*/ 257086 w 475520"/>
                <a:gd name="connsiteY6" fmla="*/ 346275 h 1239169"/>
                <a:gd name="connsiteX7" fmla="*/ 257067 w 475520"/>
                <a:gd name="connsiteY7" fmla="*/ 346312 h 1239169"/>
                <a:gd name="connsiteX8" fmla="*/ 237149 w 475520"/>
                <a:gd name="connsiteY8" fmla="*/ 403325 h 1239169"/>
                <a:gd name="connsiteX9" fmla="*/ 151094 w 475520"/>
                <a:gd name="connsiteY9" fmla="*/ 693841 h 1239169"/>
                <a:gd name="connsiteX10" fmla="*/ 123348 w 475520"/>
                <a:gd name="connsiteY10" fmla="*/ 1222084 h 1239169"/>
                <a:gd name="connsiteX11" fmla="*/ 1987 w 475520"/>
                <a:gd name="connsiteY11" fmla="*/ 1215448 h 1239169"/>
                <a:gd name="connsiteX12" fmla="*/ 8325 w 475520"/>
                <a:gd name="connsiteY12" fmla="*/ 682657 h 1239169"/>
                <a:gd name="connsiteX13" fmla="*/ 113729 w 475520"/>
                <a:gd name="connsiteY13" fmla="*/ 23724 h 1239169"/>
                <a:gd name="connsiteX14" fmla="*/ 470383 w 475520"/>
                <a:gd name="connsiteY14" fmla="*/ 66477 h 1239169"/>
                <a:gd name="connsiteX15" fmla="*/ 472061 w 475520"/>
                <a:gd name="connsiteY15" fmla="*/ 110525 h 1239169"/>
                <a:gd name="connsiteX16" fmla="*/ 473794 w 475520"/>
                <a:gd name="connsiteY16" fmla="*/ 164546 h 1239169"/>
                <a:gd name="connsiteX17" fmla="*/ 473011 w 475520"/>
                <a:gd name="connsiteY17" fmla="*/ 281983 h 123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520" h="1239169">
                  <a:moveTo>
                    <a:pt x="473021" y="281983"/>
                  </a:moveTo>
                  <a:cubicBezTo>
                    <a:pt x="471967" y="295581"/>
                    <a:pt x="470560" y="310382"/>
                    <a:pt x="468649" y="326581"/>
                  </a:cubicBezTo>
                  <a:cubicBezTo>
                    <a:pt x="461491" y="387340"/>
                    <a:pt x="446392" y="592268"/>
                    <a:pt x="450083" y="722446"/>
                  </a:cubicBezTo>
                  <a:cubicBezTo>
                    <a:pt x="453774" y="851981"/>
                    <a:pt x="442300" y="1155014"/>
                    <a:pt x="442300" y="1201421"/>
                  </a:cubicBezTo>
                  <a:cubicBezTo>
                    <a:pt x="402959" y="1218673"/>
                    <a:pt x="378596" y="1213295"/>
                    <a:pt x="322384" y="1201421"/>
                  </a:cubicBezTo>
                  <a:cubicBezTo>
                    <a:pt x="322384" y="1201421"/>
                    <a:pt x="312402" y="951392"/>
                    <a:pt x="301320" y="732502"/>
                  </a:cubicBezTo>
                  <a:cubicBezTo>
                    <a:pt x="292326" y="554772"/>
                    <a:pt x="289735" y="572583"/>
                    <a:pt x="257086" y="346275"/>
                  </a:cubicBezTo>
                  <a:lnTo>
                    <a:pt x="257067" y="346312"/>
                  </a:lnTo>
                  <a:cubicBezTo>
                    <a:pt x="256694" y="347365"/>
                    <a:pt x="248735" y="369408"/>
                    <a:pt x="237149" y="403325"/>
                  </a:cubicBezTo>
                  <a:cubicBezTo>
                    <a:pt x="212357" y="475735"/>
                    <a:pt x="170947" y="602259"/>
                    <a:pt x="151094" y="693841"/>
                  </a:cubicBezTo>
                  <a:cubicBezTo>
                    <a:pt x="120141" y="836751"/>
                    <a:pt x="136294" y="1209231"/>
                    <a:pt x="123348" y="1222084"/>
                  </a:cubicBezTo>
                  <a:cubicBezTo>
                    <a:pt x="84752" y="1244826"/>
                    <a:pt x="19425" y="1247025"/>
                    <a:pt x="1987" y="1215448"/>
                  </a:cubicBezTo>
                  <a:cubicBezTo>
                    <a:pt x="1987" y="1215448"/>
                    <a:pt x="-5404" y="754806"/>
                    <a:pt x="8325" y="682657"/>
                  </a:cubicBezTo>
                  <a:cubicBezTo>
                    <a:pt x="17626" y="633604"/>
                    <a:pt x="96188" y="152868"/>
                    <a:pt x="113729" y="23724"/>
                  </a:cubicBezTo>
                  <a:cubicBezTo>
                    <a:pt x="113729" y="23724"/>
                    <a:pt x="459776" y="-51724"/>
                    <a:pt x="470383" y="66477"/>
                  </a:cubicBezTo>
                  <a:cubicBezTo>
                    <a:pt x="471828" y="82638"/>
                    <a:pt x="472256" y="96917"/>
                    <a:pt x="472061" y="110525"/>
                  </a:cubicBezTo>
                  <a:cubicBezTo>
                    <a:pt x="471790" y="128877"/>
                    <a:pt x="472806" y="145887"/>
                    <a:pt x="473794" y="164546"/>
                  </a:cubicBezTo>
                  <a:cubicBezTo>
                    <a:pt x="475416" y="195024"/>
                    <a:pt x="477010" y="229817"/>
                    <a:pt x="473011" y="281983"/>
                  </a:cubicBezTo>
                  <a:close/>
                </a:path>
              </a:pathLst>
            </a:custGeom>
            <a:solidFill>
              <a:srgbClr val="3B3B4D"/>
            </a:solidFill>
            <a:ln w="0" cap="flat">
              <a:noFill/>
              <a:prstDash val="solid"/>
              <a:miter/>
            </a:ln>
          </p:spPr>
          <p:txBody>
            <a:bodyPr rtlCol="0" anchor="ctr"/>
            <a:lstStyle/>
            <a:p>
              <a:endParaRPr lang="en-IN" dirty="0"/>
            </a:p>
          </p:txBody>
        </p:sp>
        <p:sp>
          <p:nvSpPr>
            <p:cNvPr id="23" name="Freeform: Shape 22">
              <a:extLst>
                <a:ext uri="{FF2B5EF4-FFF2-40B4-BE49-F238E27FC236}">
                  <a16:creationId xmlns:a16="http://schemas.microsoft.com/office/drawing/2014/main" id="{106A883B-9AA5-AF51-0987-E66D119382D0}"/>
                </a:ext>
              </a:extLst>
            </p:cNvPr>
            <p:cNvSpPr/>
            <p:nvPr/>
          </p:nvSpPr>
          <p:spPr>
            <a:xfrm>
              <a:off x="2638794" y="4916584"/>
              <a:ext cx="1015" cy="652"/>
            </a:xfrm>
            <a:custGeom>
              <a:avLst/>
              <a:gdLst>
                <a:gd name="connsiteX0" fmla="*/ 1007 w 1015"/>
                <a:gd name="connsiteY0" fmla="*/ 466 h 652"/>
                <a:gd name="connsiteX1" fmla="*/ 960 w 1015"/>
                <a:gd name="connsiteY1" fmla="*/ 652 h 652"/>
                <a:gd name="connsiteX2" fmla="*/ 0 w 1015"/>
                <a:gd name="connsiteY2" fmla="*/ 0 h 652"/>
                <a:gd name="connsiteX3" fmla="*/ 1016 w 1015"/>
                <a:gd name="connsiteY3" fmla="*/ 466 h 652"/>
              </a:gdLst>
              <a:ahLst/>
              <a:cxnLst>
                <a:cxn ang="0">
                  <a:pos x="connsiteX0" y="connsiteY0"/>
                </a:cxn>
                <a:cxn ang="0">
                  <a:pos x="connsiteX1" y="connsiteY1"/>
                </a:cxn>
                <a:cxn ang="0">
                  <a:pos x="connsiteX2" y="connsiteY2"/>
                </a:cxn>
                <a:cxn ang="0">
                  <a:pos x="connsiteX3" y="connsiteY3"/>
                </a:cxn>
              </a:cxnLst>
              <a:rect l="l" t="t" r="r" b="b"/>
              <a:pathLst>
                <a:path w="1015" h="652">
                  <a:moveTo>
                    <a:pt x="1007" y="466"/>
                  </a:moveTo>
                  <a:cubicBezTo>
                    <a:pt x="1007" y="466"/>
                    <a:pt x="979" y="531"/>
                    <a:pt x="960" y="652"/>
                  </a:cubicBezTo>
                  <a:cubicBezTo>
                    <a:pt x="336" y="261"/>
                    <a:pt x="65" y="75"/>
                    <a:pt x="0" y="0"/>
                  </a:cubicBezTo>
                  <a:cubicBezTo>
                    <a:pt x="168" y="19"/>
                    <a:pt x="1016" y="466"/>
                    <a:pt x="1016" y="466"/>
                  </a:cubicBezTo>
                  <a:close/>
                </a:path>
              </a:pathLst>
            </a:custGeom>
            <a:solidFill>
              <a:srgbClr val="1F1F3B">
                <a:alpha val="46000"/>
              </a:srgbClr>
            </a:solidFill>
            <a:ln w="0" cap="flat">
              <a:noFill/>
              <a:prstDash val="solid"/>
              <a:miter/>
            </a:ln>
          </p:spPr>
          <p:txBody>
            <a:bodyPr rtlCol="0" anchor="ctr"/>
            <a:lstStyle/>
            <a:p>
              <a:endParaRPr lang="en-IN" dirty="0"/>
            </a:p>
          </p:txBody>
        </p:sp>
        <p:sp>
          <p:nvSpPr>
            <p:cNvPr id="25" name="Freeform: Shape 24">
              <a:extLst>
                <a:ext uri="{FF2B5EF4-FFF2-40B4-BE49-F238E27FC236}">
                  <a16:creationId xmlns:a16="http://schemas.microsoft.com/office/drawing/2014/main" id="{C03B8F21-8796-FAAA-C700-29BC61DB6AC3}"/>
                </a:ext>
              </a:extLst>
            </p:cNvPr>
            <p:cNvSpPr/>
            <p:nvPr/>
          </p:nvSpPr>
          <p:spPr>
            <a:xfrm>
              <a:off x="2582145" y="4915940"/>
              <a:ext cx="27187" cy="143906"/>
            </a:xfrm>
            <a:custGeom>
              <a:avLst/>
              <a:gdLst>
                <a:gd name="connsiteX0" fmla="*/ 27188 w 27187"/>
                <a:gd name="connsiteY0" fmla="*/ 66082 h 143906"/>
                <a:gd name="connsiteX1" fmla="*/ 27169 w 27187"/>
                <a:gd name="connsiteY1" fmla="*/ 66119 h 143906"/>
                <a:gd name="connsiteX2" fmla="*/ 0 w 27187"/>
                <a:gd name="connsiteY2" fmla="*/ 143907 h 143906"/>
                <a:gd name="connsiteX3" fmla="*/ 20235 w 27187"/>
                <a:gd name="connsiteY3" fmla="*/ 0 h 143906"/>
                <a:gd name="connsiteX4" fmla="*/ 27188 w 27187"/>
                <a:gd name="connsiteY4" fmla="*/ 66082 h 1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7" h="143906">
                  <a:moveTo>
                    <a:pt x="27188" y="66082"/>
                  </a:moveTo>
                  <a:lnTo>
                    <a:pt x="27169" y="66119"/>
                  </a:lnTo>
                  <a:cubicBezTo>
                    <a:pt x="26796" y="67172"/>
                    <a:pt x="11585" y="109981"/>
                    <a:pt x="0" y="143907"/>
                  </a:cubicBezTo>
                  <a:lnTo>
                    <a:pt x="20235" y="0"/>
                  </a:lnTo>
                  <a:cubicBezTo>
                    <a:pt x="20235" y="0"/>
                    <a:pt x="23897" y="20803"/>
                    <a:pt x="27188" y="66082"/>
                  </a:cubicBezTo>
                  <a:close/>
                </a:path>
              </a:pathLst>
            </a:custGeom>
            <a:solidFill>
              <a:srgbClr val="1F1F3B">
                <a:alpha val="62000"/>
              </a:srgbClr>
            </a:solidFill>
            <a:ln w="0" cap="flat">
              <a:noFill/>
              <a:prstDash val="solid"/>
              <a:miter/>
            </a:ln>
          </p:spPr>
          <p:txBody>
            <a:bodyPr rtlCol="0" anchor="ctr"/>
            <a:lstStyle/>
            <a:p>
              <a:endParaRPr lang="en-IN" dirty="0"/>
            </a:p>
          </p:txBody>
        </p:sp>
        <p:sp>
          <p:nvSpPr>
            <p:cNvPr id="26" name="Freeform: Shape 25">
              <a:extLst>
                <a:ext uri="{FF2B5EF4-FFF2-40B4-BE49-F238E27FC236}">
                  <a16:creationId xmlns:a16="http://schemas.microsoft.com/office/drawing/2014/main" id="{00794CC6-1B98-1400-832A-FC055B2BFFBE}"/>
                </a:ext>
              </a:extLst>
            </p:cNvPr>
            <p:cNvSpPr/>
            <p:nvPr/>
          </p:nvSpPr>
          <p:spPr>
            <a:xfrm>
              <a:off x="2673000" y="4786368"/>
              <a:ext cx="154842" cy="95860"/>
            </a:xfrm>
            <a:custGeom>
              <a:avLst/>
              <a:gdLst>
                <a:gd name="connsiteX0" fmla="*/ 154280 w 154842"/>
                <a:gd name="connsiteY0" fmla="*/ 95860 h 95860"/>
                <a:gd name="connsiteX1" fmla="*/ 0 w 154842"/>
                <a:gd name="connsiteY1" fmla="*/ 0 h 95860"/>
                <a:gd name="connsiteX2" fmla="*/ 153050 w 154842"/>
                <a:gd name="connsiteY2" fmla="*/ 13925 h 95860"/>
                <a:gd name="connsiteX3" fmla="*/ 154290 w 154842"/>
                <a:gd name="connsiteY3" fmla="*/ 95851 h 95860"/>
              </a:gdLst>
              <a:ahLst/>
              <a:cxnLst>
                <a:cxn ang="0">
                  <a:pos x="connsiteX0" y="connsiteY0"/>
                </a:cxn>
                <a:cxn ang="0">
                  <a:pos x="connsiteX1" y="connsiteY1"/>
                </a:cxn>
                <a:cxn ang="0">
                  <a:pos x="connsiteX2" y="connsiteY2"/>
                </a:cxn>
                <a:cxn ang="0">
                  <a:pos x="connsiteX3" y="connsiteY3"/>
                </a:cxn>
              </a:cxnLst>
              <a:rect l="l" t="t" r="r" b="b"/>
              <a:pathLst>
                <a:path w="154842" h="95860">
                  <a:moveTo>
                    <a:pt x="154280" y="95860"/>
                  </a:moveTo>
                  <a:cubicBezTo>
                    <a:pt x="151410" y="95226"/>
                    <a:pt x="18026" y="66790"/>
                    <a:pt x="0" y="0"/>
                  </a:cubicBezTo>
                  <a:cubicBezTo>
                    <a:pt x="0" y="0"/>
                    <a:pt x="115955" y="9954"/>
                    <a:pt x="153050" y="13925"/>
                  </a:cubicBezTo>
                  <a:cubicBezTo>
                    <a:pt x="154672" y="44402"/>
                    <a:pt x="155445" y="78608"/>
                    <a:pt x="154290" y="95851"/>
                  </a:cubicBezTo>
                  <a:close/>
                </a:path>
              </a:pathLst>
            </a:custGeom>
            <a:solidFill>
              <a:srgbClr val="1F1F3B">
                <a:alpha val="43000"/>
              </a:srgbClr>
            </a:solidFill>
            <a:ln w="0" cap="flat">
              <a:noFill/>
              <a:prstDash val="solid"/>
              <a:miter/>
            </a:ln>
          </p:spPr>
          <p:txBody>
            <a:bodyPr rtlCol="0" anchor="ctr"/>
            <a:lstStyle/>
            <a:p>
              <a:endParaRPr lang="en-IN" dirty="0"/>
            </a:p>
          </p:txBody>
        </p:sp>
        <p:sp>
          <p:nvSpPr>
            <p:cNvPr id="27" name="Freeform: Shape 26">
              <a:extLst>
                <a:ext uri="{FF2B5EF4-FFF2-40B4-BE49-F238E27FC236}">
                  <a16:creationId xmlns:a16="http://schemas.microsoft.com/office/drawing/2014/main" id="{9CECD7F6-3F29-9D77-34F7-CF2DEE32BBD9}"/>
                </a:ext>
              </a:extLst>
            </p:cNvPr>
            <p:cNvSpPr/>
            <p:nvPr/>
          </p:nvSpPr>
          <p:spPr>
            <a:xfrm>
              <a:off x="2454661" y="4131380"/>
              <a:ext cx="342873" cy="650660"/>
            </a:xfrm>
            <a:custGeom>
              <a:avLst/>
              <a:gdLst>
                <a:gd name="connsiteX0" fmla="*/ 164812 w 342873"/>
                <a:gd name="connsiteY0" fmla="*/ 902 h 650660"/>
                <a:gd name="connsiteX1" fmla="*/ 101685 w 342873"/>
                <a:gd name="connsiteY1" fmla="*/ 44689 h 650660"/>
                <a:gd name="connsiteX2" fmla="*/ 81721 w 342873"/>
                <a:gd name="connsiteY2" fmla="*/ 31650 h 650660"/>
                <a:gd name="connsiteX3" fmla="*/ 65401 w 342873"/>
                <a:gd name="connsiteY3" fmla="*/ 29571 h 650660"/>
                <a:gd name="connsiteX4" fmla="*/ 52576 w 342873"/>
                <a:gd name="connsiteY4" fmla="*/ 595422 h 650660"/>
                <a:gd name="connsiteX5" fmla="*/ 242553 w 342873"/>
                <a:gd name="connsiteY5" fmla="*/ 646171 h 650660"/>
                <a:gd name="connsiteX6" fmla="*/ 341517 w 342873"/>
                <a:gd name="connsiteY6" fmla="*/ 479029 h 650660"/>
                <a:gd name="connsiteX7" fmla="*/ 268334 w 342873"/>
                <a:gd name="connsiteY7" fmla="*/ 73182 h 650660"/>
                <a:gd name="connsiteX8" fmla="*/ 164812 w 342873"/>
                <a:gd name="connsiteY8" fmla="*/ 893 h 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873" h="650660">
                  <a:moveTo>
                    <a:pt x="164812" y="902"/>
                  </a:moveTo>
                  <a:cubicBezTo>
                    <a:pt x="134838" y="-7235"/>
                    <a:pt x="131911" y="42294"/>
                    <a:pt x="101685" y="44689"/>
                  </a:cubicBezTo>
                  <a:cubicBezTo>
                    <a:pt x="85729" y="45957"/>
                    <a:pt x="89252" y="38994"/>
                    <a:pt x="81721" y="31650"/>
                  </a:cubicBezTo>
                  <a:cubicBezTo>
                    <a:pt x="77079" y="27120"/>
                    <a:pt x="72736" y="22050"/>
                    <a:pt x="65401" y="29571"/>
                  </a:cubicBezTo>
                  <a:cubicBezTo>
                    <a:pt x="-83753" y="182612"/>
                    <a:pt x="71552" y="568495"/>
                    <a:pt x="52576" y="595422"/>
                  </a:cubicBezTo>
                  <a:cubicBezTo>
                    <a:pt x="37048" y="617446"/>
                    <a:pt x="163274" y="665511"/>
                    <a:pt x="242553" y="646171"/>
                  </a:cubicBezTo>
                  <a:cubicBezTo>
                    <a:pt x="351276" y="619655"/>
                    <a:pt x="344668" y="501584"/>
                    <a:pt x="341517" y="479029"/>
                  </a:cubicBezTo>
                  <a:cubicBezTo>
                    <a:pt x="338367" y="456473"/>
                    <a:pt x="268334" y="73182"/>
                    <a:pt x="268334" y="73182"/>
                  </a:cubicBezTo>
                  <a:cubicBezTo>
                    <a:pt x="268334" y="73182"/>
                    <a:pt x="213269" y="44055"/>
                    <a:pt x="164812" y="893"/>
                  </a:cubicBezTo>
                  <a:close/>
                </a:path>
              </a:pathLst>
            </a:custGeom>
            <a:solidFill>
              <a:srgbClr val="FFFFFF"/>
            </a:solidFill>
            <a:ln w="0" cap="flat">
              <a:noFill/>
              <a:prstDash val="solid"/>
              <a:miter/>
            </a:ln>
          </p:spPr>
          <p:txBody>
            <a:bodyPr rtlCol="0" anchor="ctr"/>
            <a:lstStyle/>
            <a:p>
              <a:endParaRPr lang="en-IN" dirty="0"/>
            </a:p>
          </p:txBody>
        </p:sp>
        <p:sp>
          <p:nvSpPr>
            <p:cNvPr id="28" name="Freeform: Shape 27">
              <a:extLst>
                <a:ext uri="{FF2B5EF4-FFF2-40B4-BE49-F238E27FC236}">
                  <a16:creationId xmlns:a16="http://schemas.microsoft.com/office/drawing/2014/main" id="{87530C3C-EE21-423D-58A3-7FC710A0BB6D}"/>
                </a:ext>
              </a:extLst>
            </p:cNvPr>
            <p:cNvSpPr/>
            <p:nvPr/>
          </p:nvSpPr>
          <p:spPr>
            <a:xfrm>
              <a:off x="1986700" y="4160952"/>
              <a:ext cx="588780" cy="674401"/>
            </a:xfrm>
            <a:custGeom>
              <a:avLst/>
              <a:gdLst>
                <a:gd name="connsiteX0" fmla="*/ 58804 w 588780"/>
                <a:gd name="connsiteY0" fmla="*/ 2805 h 674401"/>
                <a:gd name="connsiteX1" fmla="*/ 238250 w 588780"/>
                <a:gd name="connsiteY1" fmla="*/ 155296 h 674401"/>
                <a:gd name="connsiteX2" fmla="*/ 533361 w 588780"/>
                <a:gd name="connsiteY2" fmla="*/ 0 h 674401"/>
                <a:gd name="connsiteX3" fmla="*/ 528421 w 588780"/>
                <a:gd name="connsiteY3" fmla="*/ 92412 h 674401"/>
                <a:gd name="connsiteX4" fmla="*/ 556625 w 588780"/>
                <a:gd name="connsiteY4" fmla="*/ 350307 h 674401"/>
                <a:gd name="connsiteX5" fmla="*/ 580336 w 588780"/>
                <a:gd name="connsiteY5" fmla="*/ 611706 h 674401"/>
                <a:gd name="connsiteX6" fmla="*/ 548954 w 588780"/>
                <a:gd name="connsiteY6" fmla="*/ 669418 h 674401"/>
                <a:gd name="connsiteX7" fmla="*/ 455946 w 588780"/>
                <a:gd name="connsiteY7" fmla="*/ 643647 h 674401"/>
                <a:gd name="connsiteX8" fmla="*/ 450000 w 588780"/>
                <a:gd name="connsiteY8" fmla="*/ 373589 h 674401"/>
                <a:gd name="connsiteX9" fmla="*/ 459423 w 588780"/>
                <a:gd name="connsiteY9" fmla="*/ 312028 h 674401"/>
                <a:gd name="connsiteX10" fmla="*/ 432981 w 588780"/>
                <a:gd name="connsiteY10" fmla="*/ 215571 h 674401"/>
                <a:gd name="connsiteX11" fmla="*/ 226860 w 588780"/>
                <a:gd name="connsiteY11" fmla="*/ 276564 h 674401"/>
                <a:gd name="connsiteX12" fmla="*/ 3171 w 588780"/>
                <a:gd name="connsiteY12" fmla="*/ 78403 h 674401"/>
                <a:gd name="connsiteX13" fmla="*/ 58814 w 588780"/>
                <a:gd name="connsiteY13" fmla="*/ 2824 h 6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780" h="674401">
                  <a:moveTo>
                    <a:pt x="58804" y="2805"/>
                  </a:moveTo>
                  <a:cubicBezTo>
                    <a:pt x="72804" y="13011"/>
                    <a:pt x="184229" y="170973"/>
                    <a:pt x="238250" y="155296"/>
                  </a:cubicBezTo>
                  <a:cubicBezTo>
                    <a:pt x="287480" y="141008"/>
                    <a:pt x="412643" y="35688"/>
                    <a:pt x="533361" y="0"/>
                  </a:cubicBezTo>
                  <a:cubicBezTo>
                    <a:pt x="533361" y="0"/>
                    <a:pt x="537061" y="25622"/>
                    <a:pt x="528421" y="92412"/>
                  </a:cubicBezTo>
                  <a:cubicBezTo>
                    <a:pt x="517013" y="180685"/>
                    <a:pt x="566700" y="243486"/>
                    <a:pt x="556625" y="350307"/>
                  </a:cubicBezTo>
                  <a:cubicBezTo>
                    <a:pt x="548087" y="440770"/>
                    <a:pt x="554463" y="556148"/>
                    <a:pt x="580336" y="611706"/>
                  </a:cubicBezTo>
                  <a:cubicBezTo>
                    <a:pt x="595463" y="644207"/>
                    <a:pt x="593226" y="663257"/>
                    <a:pt x="548954" y="669418"/>
                  </a:cubicBezTo>
                  <a:cubicBezTo>
                    <a:pt x="525047" y="672746"/>
                    <a:pt x="475593" y="687248"/>
                    <a:pt x="455946" y="643647"/>
                  </a:cubicBezTo>
                  <a:cubicBezTo>
                    <a:pt x="429047" y="583978"/>
                    <a:pt x="445237" y="415820"/>
                    <a:pt x="450000" y="373589"/>
                  </a:cubicBezTo>
                  <a:cubicBezTo>
                    <a:pt x="451854" y="357148"/>
                    <a:pt x="455927" y="334984"/>
                    <a:pt x="459423" y="312028"/>
                  </a:cubicBezTo>
                  <a:cubicBezTo>
                    <a:pt x="463747" y="283470"/>
                    <a:pt x="445526" y="228144"/>
                    <a:pt x="432981" y="215571"/>
                  </a:cubicBezTo>
                  <a:cubicBezTo>
                    <a:pt x="406669" y="189195"/>
                    <a:pt x="293958" y="283303"/>
                    <a:pt x="226860" y="276564"/>
                  </a:cubicBezTo>
                  <a:cubicBezTo>
                    <a:pt x="155410" y="269387"/>
                    <a:pt x="11317" y="85505"/>
                    <a:pt x="3171" y="78403"/>
                  </a:cubicBezTo>
                  <a:cubicBezTo>
                    <a:pt x="-14333" y="63136"/>
                    <a:pt x="45737" y="-6701"/>
                    <a:pt x="58814" y="2824"/>
                  </a:cubicBezTo>
                  <a:close/>
                </a:path>
              </a:pathLst>
            </a:custGeom>
            <a:solidFill>
              <a:srgbClr val="0069A8"/>
            </a:solidFill>
            <a:ln w="0" cap="flat">
              <a:noFill/>
              <a:prstDash val="solid"/>
              <a:miter/>
            </a:ln>
          </p:spPr>
          <p:txBody>
            <a:bodyPr rtlCol="0" anchor="ctr"/>
            <a:lstStyle/>
            <a:p>
              <a:endParaRPr lang="en-IN" dirty="0"/>
            </a:p>
          </p:txBody>
        </p:sp>
        <p:sp>
          <p:nvSpPr>
            <p:cNvPr id="29" name="Freeform: Shape 28">
              <a:extLst>
                <a:ext uri="{FF2B5EF4-FFF2-40B4-BE49-F238E27FC236}">
                  <a16:creationId xmlns:a16="http://schemas.microsoft.com/office/drawing/2014/main" id="{425BB110-90CB-8E5A-1972-E619AC55569F}"/>
                </a:ext>
              </a:extLst>
            </p:cNvPr>
            <p:cNvSpPr/>
            <p:nvPr/>
          </p:nvSpPr>
          <p:spPr>
            <a:xfrm>
              <a:off x="2614034" y="4132282"/>
              <a:ext cx="234201" cy="708607"/>
            </a:xfrm>
            <a:custGeom>
              <a:avLst/>
              <a:gdLst>
                <a:gd name="connsiteX0" fmla="*/ 223909 w 234201"/>
                <a:gd name="connsiteY0" fmla="*/ 687453 h 708607"/>
                <a:gd name="connsiteX1" fmla="*/ 71334 w 234201"/>
                <a:gd name="connsiteY1" fmla="*/ 674032 h 708607"/>
                <a:gd name="connsiteX2" fmla="*/ 57484 w 234201"/>
                <a:gd name="connsiteY2" fmla="*/ 649212 h 708607"/>
                <a:gd name="connsiteX3" fmla="*/ 46085 w 234201"/>
                <a:gd name="connsiteY3" fmla="*/ 505016 h 708607"/>
                <a:gd name="connsiteX4" fmla="*/ 5010 w 234201"/>
                <a:gd name="connsiteY4" fmla="*/ 314097 h 708607"/>
                <a:gd name="connsiteX5" fmla="*/ 5448 w 234201"/>
                <a:gd name="connsiteY5" fmla="*/ 0 h 708607"/>
                <a:gd name="connsiteX6" fmla="*/ 142989 w 234201"/>
                <a:gd name="connsiteY6" fmla="*/ 66492 h 708607"/>
                <a:gd name="connsiteX7" fmla="*/ 188240 w 234201"/>
                <a:gd name="connsiteY7" fmla="*/ 229589 h 708607"/>
                <a:gd name="connsiteX8" fmla="*/ 189852 w 234201"/>
                <a:gd name="connsiteY8" fmla="*/ 273339 h 708607"/>
                <a:gd name="connsiteX9" fmla="*/ 189908 w 234201"/>
                <a:gd name="connsiteY9" fmla="*/ 276368 h 708607"/>
                <a:gd name="connsiteX10" fmla="*/ 188967 w 234201"/>
                <a:gd name="connsiteY10" fmla="*/ 336699 h 708607"/>
                <a:gd name="connsiteX11" fmla="*/ 188696 w 234201"/>
                <a:gd name="connsiteY11" fmla="*/ 342357 h 708607"/>
                <a:gd name="connsiteX12" fmla="*/ 187923 w 234201"/>
                <a:gd name="connsiteY12" fmla="*/ 359497 h 708607"/>
                <a:gd name="connsiteX13" fmla="*/ 187923 w 234201"/>
                <a:gd name="connsiteY13" fmla="*/ 359515 h 708607"/>
                <a:gd name="connsiteX14" fmla="*/ 187382 w 234201"/>
                <a:gd name="connsiteY14" fmla="*/ 374745 h 708607"/>
                <a:gd name="connsiteX15" fmla="*/ 186935 w 234201"/>
                <a:gd name="connsiteY15" fmla="*/ 392407 h 708607"/>
                <a:gd name="connsiteX16" fmla="*/ 197542 w 234201"/>
                <a:gd name="connsiteY16" fmla="*/ 464286 h 708607"/>
                <a:gd name="connsiteX17" fmla="*/ 202491 w 234201"/>
                <a:gd name="connsiteY17" fmla="*/ 486254 h 708607"/>
                <a:gd name="connsiteX18" fmla="*/ 202509 w 234201"/>
                <a:gd name="connsiteY18" fmla="*/ 486273 h 708607"/>
                <a:gd name="connsiteX19" fmla="*/ 223918 w 234201"/>
                <a:gd name="connsiteY19" fmla="*/ 687453 h 70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201" h="708607">
                  <a:moveTo>
                    <a:pt x="223909" y="687453"/>
                  </a:moveTo>
                  <a:cubicBezTo>
                    <a:pt x="176394" y="717185"/>
                    <a:pt x="113164" y="718071"/>
                    <a:pt x="71334" y="674032"/>
                  </a:cubicBezTo>
                  <a:cubicBezTo>
                    <a:pt x="64018" y="666315"/>
                    <a:pt x="59795" y="658131"/>
                    <a:pt x="57484" y="649212"/>
                  </a:cubicBezTo>
                  <a:cubicBezTo>
                    <a:pt x="48742" y="615845"/>
                    <a:pt x="66329" y="572225"/>
                    <a:pt x="46085" y="505016"/>
                  </a:cubicBezTo>
                  <a:cubicBezTo>
                    <a:pt x="31816" y="457724"/>
                    <a:pt x="9726" y="372955"/>
                    <a:pt x="5010" y="314097"/>
                  </a:cubicBezTo>
                  <a:cubicBezTo>
                    <a:pt x="-5028" y="188878"/>
                    <a:pt x="2652" y="35362"/>
                    <a:pt x="5448" y="0"/>
                  </a:cubicBezTo>
                  <a:cubicBezTo>
                    <a:pt x="5448" y="0"/>
                    <a:pt x="80972" y="1855"/>
                    <a:pt x="142989" y="66492"/>
                  </a:cubicBezTo>
                  <a:cubicBezTo>
                    <a:pt x="169068" y="93642"/>
                    <a:pt x="185462" y="172185"/>
                    <a:pt x="188240" y="229589"/>
                  </a:cubicBezTo>
                  <a:cubicBezTo>
                    <a:pt x="189060" y="246962"/>
                    <a:pt x="189573" y="261185"/>
                    <a:pt x="189852" y="273339"/>
                  </a:cubicBezTo>
                  <a:cubicBezTo>
                    <a:pt x="189871" y="274364"/>
                    <a:pt x="189899" y="275371"/>
                    <a:pt x="189908" y="276368"/>
                  </a:cubicBezTo>
                  <a:cubicBezTo>
                    <a:pt x="190449" y="302512"/>
                    <a:pt x="189824" y="318823"/>
                    <a:pt x="188967" y="336699"/>
                  </a:cubicBezTo>
                  <a:cubicBezTo>
                    <a:pt x="188874" y="338572"/>
                    <a:pt x="188790" y="340446"/>
                    <a:pt x="188696" y="342357"/>
                  </a:cubicBezTo>
                  <a:cubicBezTo>
                    <a:pt x="188454" y="347744"/>
                    <a:pt x="188184" y="353373"/>
                    <a:pt x="187923" y="359497"/>
                  </a:cubicBezTo>
                  <a:lnTo>
                    <a:pt x="187923" y="359515"/>
                  </a:lnTo>
                  <a:cubicBezTo>
                    <a:pt x="187736" y="364231"/>
                    <a:pt x="187550" y="369274"/>
                    <a:pt x="187382" y="374745"/>
                  </a:cubicBezTo>
                  <a:cubicBezTo>
                    <a:pt x="187215" y="380160"/>
                    <a:pt x="187056" y="386013"/>
                    <a:pt x="186935" y="392407"/>
                  </a:cubicBezTo>
                  <a:cubicBezTo>
                    <a:pt x="186599" y="409323"/>
                    <a:pt x="191157" y="435001"/>
                    <a:pt x="197542" y="464286"/>
                  </a:cubicBezTo>
                  <a:cubicBezTo>
                    <a:pt x="199107" y="471416"/>
                    <a:pt x="200757" y="478779"/>
                    <a:pt x="202491" y="486254"/>
                  </a:cubicBezTo>
                  <a:lnTo>
                    <a:pt x="202509" y="486273"/>
                  </a:lnTo>
                  <a:cubicBezTo>
                    <a:pt x="221849" y="570054"/>
                    <a:pt x="249400" y="671525"/>
                    <a:pt x="223918" y="687453"/>
                  </a:cubicBezTo>
                  <a:close/>
                </a:path>
              </a:pathLst>
            </a:custGeom>
            <a:solidFill>
              <a:srgbClr val="0069A8"/>
            </a:solidFill>
            <a:ln w="0" cap="flat">
              <a:noFill/>
              <a:prstDash val="solid"/>
              <a:miter/>
            </a:ln>
          </p:spPr>
          <p:txBody>
            <a:bodyPr rtlCol="0" anchor="ctr"/>
            <a:lstStyle/>
            <a:p>
              <a:endParaRPr lang="en-IN" dirty="0"/>
            </a:p>
          </p:txBody>
        </p:sp>
        <p:sp>
          <p:nvSpPr>
            <p:cNvPr id="30" name="Freeform: Shape 29">
              <a:extLst>
                <a:ext uri="{FF2B5EF4-FFF2-40B4-BE49-F238E27FC236}">
                  <a16:creationId xmlns:a16="http://schemas.microsoft.com/office/drawing/2014/main" id="{339D97CF-86B9-0005-BDD2-766549273D23}"/>
                </a:ext>
              </a:extLst>
            </p:cNvPr>
            <p:cNvSpPr/>
            <p:nvPr/>
          </p:nvSpPr>
          <p:spPr>
            <a:xfrm>
              <a:off x="2646144" y="4184116"/>
              <a:ext cx="623334" cy="325132"/>
            </a:xfrm>
            <a:custGeom>
              <a:avLst/>
              <a:gdLst>
                <a:gd name="connsiteX0" fmla="*/ 1020 w 623334"/>
                <a:gd name="connsiteY0" fmla="*/ 44203 h 325132"/>
                <a:gd name="connsiteX1" fmla="*/ 41619 w 623334"/>
                <a:gd name="connsiteY1" fmla="*/ 110602 h 325132"/>
                <a:gd name="connsiteX2" fmla="*/ 360553 w 623334"/>
                <a:gd name="connsiteY2" fmla="*/ 323274 h 325132"/>
                <a:gd name="connsiteX3" fmla="*/ 620732 w 623334"/>
                <a:gd name="connsiteY3" fmla="*/ 145329 h 325132"/>
                <a:gd name="connsiteX4" fmla="*/ 561902 w 623334"/>
                <a:gd name="connsiteY4" fmla="*/ 69685 h 325132"/>
                <a:gd name="connsiteX5" fmla="*/ 339667 w 623334"/>
                <a:gd name="connsiteY5" fmla="*/ 204020 h 325132"/>
                <a:gd name="connsiteX6" fmla="*/ 106694 w 623334"/>
                <a:gd name="connsiteY6" fmla="*/ 8422 h 325132"/>
                <a:gd name="connsiteX7" fmla="*/ 1029 w 623334"/>
                <a:gd name="connsiteY7" fmla="*/ 44203 h 3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334" h="325132">
                  <a:moveTo>
                    <a:pt x="1020" y="44203"/>
                  </a:moveTo>
                  <a:cubicBezTo>
                    <a:pt x="12689" y="86397"/>
                    <a:pt x="41619" y="110602"/>
                    <a:pt x="41619" y="110602"/>
                  </a:cubicBezTo>
                  <a:cubicBezTo>
                    <a:pt x="180530" y="253054"/>
                    <a:pt x="308322" y="339063"/>
                    <a:pt x="360553" y="323274"/>
                  </a:cubicBezTo>
                  <a:cubicBezTo>
                    <a:pt x="408675" y="308716"/>
                    <a:pt x="614758" y="151369"/>
                    <a:pt x="620732" y="145329"/>
                  </a:cubicBezTo>
                  <a:cubicBezTo>
                    <a:pt x="636847" y="129028"/>
                    <a:pt x="573301" y="63673"/>
                    <a:pt x="561902" y="69685"/>
                  </a:cubicBezTo>
                  <a:cubicBezTo>
                    <a:pt x="553644" y="74038"/>
                    <a:pt x="362567" y="202752"/>
                    <a:pt x="339667" y="204020"/>
                  </a:cubicBezTo>
                  <a:cubicBezTo>
                    <a:pt x="308891" y="205735"/>
                    <a:pt x="133145" y="26960"/>
                    <a:pt x="106694" y="8422"/>
                  </a:cubicBezTo>
                  <a:cubicBezTo>
                    <a:pt x="80252" y="-10116"/>
                    <a:pt x="-10640" y="2010"/>
                    <a:pt x="1029" y="44203"/>
                  </a:cubicBezTo>
                  <a:close/>
                </a:path>
              </a:pathLst>
            </a:custGeom>
            <a:solidFill>
              <a:srgbClr val="0069A8"/>
            </a:solidFill>
            <a:ln w="0" cap="flat">
              <a:noFill/>
              <a:prstDash val="solid"/>
              <a:miter/>
            </a:ln>
          </p:spPr>
          <p:txBody>
            <a:bodyPr rtlCol="0" anchor="ctr"/>
            <a:lstStyle/>
            <a:p>
              <a:endParaRPr lang="en-IN" dirty="0"/>
            </a:p>
          </p:txBody>
        </p:sp>
        <p:sp>
          <p:nvSpPr>
            <p:cNvPr id="31" name="Freeform: Shape 30">
              <a:extLst>
                <a:ext uri="{FF2B5EF4-FFF2-40B4-BE49-F238E27FC236}">
                  <a16:creationId xmlns:a16="http://schemas.microsoft.com/office/drawing/2014/main" id="{D0BE9BA7-B0F5-B95B-EC18-FBE467A648EB}"/>
                </a:ext>
              </a:extLst>
            </p:cNvPr>
            <p:cNvSpPr/>
            <p:nvPr/>
          </p:nvSpPr>
          <p:spPr>
            <a:xfrm>
              <a:off x="2752503" y="4363912"/>
              <a:ext cx="51641" cy="143114"/>
            </a:xfrm>
            <a:custGeom>
              <a:avLst/>
              <a:gdLst>
                <a:gd name="connsiteX0" fmla="*/ 50498 w 51641"/>
                <a:gd name="connsiteY0" fmla="*/ 105069 h 143114"/>
                <a:gd name="connsiteX1" fmla="*/ 50228 w 51641"/>
                <a:gd name="connsiteY1" fmla="*/ 110726 h 143114"/>
                <a:gd name="connsiteX2" fmla="*/ 49454 w 51641"/>
                <a:gd name="connsiteY2" fmla="*/ 127866 h 143114"/>
                <a:gd name="connsiteX3" fmla="*/ 49454 w 51641"/>
                <a:gd name="connsiteY3" fmla="*/ 127885 h 143114"/>
                <a:gd name="connsiteX4" fmla="*/ 48913 w 51641"/>
                <a:gd name="connsiteY4" fmla="*/ 143115 h 143114"/>
                <a:gd name="connsiteX5" fmla="*/ 39155 w 51641"/>
                <a:gd name="connsiteY5" fmla="*/ 125564 h 143114"/>
                <a:gd name="connsiteX6" fmla="*/ 0 w 51641"/>
                <a:gd name="connsiteY6" fmla="*/ 0 h 143114"/>
                <a:gd name="connsiteX7" fmla="*/ 51271 w 51641"/>
                <a:gd name="connsiteY7" fmla="*/ 38941 h 143114"/>
                <a:gd name="connsiteX8" fmla="*/ 51383 w 51641"/>
                <a:gd name="connsiteY8" fmla="*/ 41709 h 143114"/>
                <a:gd name="connsiteX9" fmla="*/ 51439 w 51641"/>
                <a:gd name="connsiteY9" fmla="*/ 44738 h 143114"/>
                <a:gd name="connsiteX10" fmla="*/ 50498 w 51641"/>
                <a:gd name="connsiteY10" fmla="*/ 105069 h 14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41" h="143114">
                  <a:moveTo>
                    <a:pt x="50498" y="105069"/>
                  </a:moveTo>
                  <a:cubicBezTo>
                    <a:pt x="50405" y="106942"/>
                    <a:pt x="50321" y="108816"/>
                    <a:pt x="50228" y="110726"/>
                  </a:cubicBezTo>
                  <a:cubicBezTo>
                    <a:pt x="49985" y="116113"/>
                    <a:pt x="49715" y="121743"/>
                    <a:pt x="49454" y="127866"/>
                  </a:cubicBezTo>
                  <a:lnTo>
                    <a:pt x="49454" y="127885"/>
                  </a:lnTo>
                  <a:cubicBezTo>
                    <a:pt x="49268" y="132601"/>
                    <a:pt x="49081" y="137644"/>
                    <a:pt x="48913" y="143115"/>
                  </a:cubicBezTo>
                  <a:cubicBezTo>
                    <a:pt x="45390" y="137560"/>
                    <a:pt x="42137" y="131669"/>
                    <a:pt x="39155" y="125564"/>
                  </a:cubicBezTo>
                  <a:cubicBezTo>
                    <a:pt x="6422" y="58737"/>
                    <a:pt x="0" y="0"/>
                    <a:pt x="0" y="0"/>
                  </a:cubicBezTo>
                  <a:lnTo>
                    <a:pt x="51271" y="38941"/>
                  </a:lnTo>
                  <a:cubicBezTo>
                    <a:pt x="51225" y="39826"/>
                    <a:pt x="51271" y="40758"/>
                    <a:pt x="51383" y="41709"/>
                  </a:cubicBezTo>
                  <a:cubicBezTo>
                    <a:pt x="51402" y="42734"/>
                    <a:pt x="51430" y="43741"/>
                    <a:pt x="51439" y="44738"/>
                  </a:cubicBezTo>
                  <a:cubicBezTo>
                    <a:pt x="51980" y="70882"/>
                    <a:pt x="51355" y="87192"/>
                    <a:pt x="50498" y="105069"/>
                  </a:cubicBezTo>
                  <a:close/>
                </a:path>
              </a:pathLst>
            </a:custGeom>
            <a:solidFill>
              <a:srgbClr val="1F1F3B">
                <a:alpha val="25000"/>
              </a:srgbClr>
            </a:solidFill>
            <a:ln w="0" cap="flat">
              <a:noFill/>
              <a:prstDash val="solid"/>
              <a:miter/>
            </a:ln>
          </p:spPr>
          <p:txBody>
            <a:bodyPr rtlCol="0" anchor="ctr"/>
            <a:lstStyle/>
            <a:p>
              <a:endParaRPr lang="en-IN" dirty="0"/>
            </a:p>
          </p:txBody>
        </p:sp>
        <p:grpSp>
          <p:nvGrpSpPr>
            <p:cNvPr id="32" name="Graphic 8">
              <a:extLst>
                <a:ext uri="{FF2B5EF4-FFF2-40B4-BE49-F238E27FC236}">
                  <a16:creationId xmlns:a16="http://schemas.microsoft.com/office/drawing/2014/main" id="{4B413508-C296-2D5F-B87C-73AAFEA014C3}"/>
                </a:ext>
              </a:extLst>
            </p:cNvPr>
            <p:cNvGrpSpPr/>
            <p:nvPr/>
          </p:nvGrpSpPr>
          <p:grpSpPr>
            <a:xfrm>
              <a:off x="2545665" y="4164495"/>
              <a:ext cx="603052" cy="89160"/>
              <a:chOff x="2545665" y="4164495"/>
              <a:chExt cx="603052" cy="89160"/>
            </a:xfrm>
          </p:grpSpPr>
          <p:sp>
            <p:nvSpPr>
              <p:cNvPr id="33" name="Freeform: Shape 32">
                <a:extLst>
                  <a:ext uri="{FF2B5EF4-FFF2-40B4-BE49-F238E27FC236}">
                    <a16:creationId xmlns:a16="http://schemas.microsoft.com/office/drawing/2014/main" id="{BE652023-4A71-8CE7-749E-106996ABD708}"/>
                  </a:ext>
                </a:extLst>
              </p:cNvPr>
              <p:cNvSpPr/>
              <p:nvPr/>
            </p:nvSpPr>
            <p:spPr>
              <a:xfrm>
                <a:off x="2553428" y="4180094"/>
                <a:ext cx="242209" cy="71722"/>
              </a:xfrm>
              <a:custGeom>
                <a:avLst/>
                <a:gdLst>
                  <a:gd name="connsiteX0" fmla="*/ 7951 w 242209"/>
                  <a:gd name="connsiteY0" fmla="*/ 13386 h 71722"/>
                  <a:gd name="connsiteX1" fmla="*/ 72364 w 242209"/>
                  <a:gd name="connsiteY1" fmla="*/ 66950 h 71722"/>
                  <a:gd name="connsiteX2" fmla="*/ 101639 w 242209"/>
                  <a:gd name="connsiteY2" fmla="*/ 71648 h 71722"/>
                  <a:gd name="connsiteX3" fmla="*/ 242209 w 242209"/>
                  <a:gd name="connsiteY3" fmla="*/ 50733 h 71722"/>
                  <a:gd name="connsiteX4" fmla="*/ 196260 w 242209"/>
                  <a:gd name="connsiteY4" fmla="*/ 10394 h 71722"/>
                  <a:gd name="connsiteX5" fmla="*/ 102049 w 242209"/>
                  <a:gd name="connsiteY5" fmla="*/ 42372 h 71722"/>
                  <a:gd name="connsiteX6" fmla="*/ 69241 w 242209"/>
                  <a:gd name="connsiteY6" fmla="*/ 37134 h 71722"/>
                  <a:gd name="connsiteX7" fmla="*/ 19731 w 242209"/>
                  <a:gd name="connsiteY7" fmla="*/ 12007 h 71722"/>
                  <a:gd name="connsiteX8" fmla="*/ 4017 w 242209"/>
                  <a:gd name="connsiteY8" fmla="*/ 21 h 71722"/>
                  <a:gd name="connsiteX9" fmla="*/ 7941 w 242209"/>
                  <a:gd name="connsiteY9" fmla="*/ 13395 h 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09" h="71722">
                    <a:moveTo>
                      <a:pt x="7951" y="13386"/>
                    </a:moveTo>
                    <a:cubicBezTo>
                      <a:pt x="10178" y="11578"/>
                      <a:pt x="38559" y="55123"/>
                      <a:pt x="72364" y="66950"/>
                    </a:cubicBezTo>
                    <a:cubicBezTo>
                      <a:pt x="81703" y="70222"/>
                      <a:pt x="91582" y="72132"/>
                      <a:pt x="101639" y="71648"/>
                    </a:cubicBezTo>
                    <a:cubicBezTo>
                      <a:pt x="131073" y="70222"/>
                      <a:pt x="242209" y="50733"/>
                      <a:pt x="242209" y="50733"/>
                    </a:cubicBezTo>
                    <a:cubicBezTo>
                      <a:pt x="242209" y="50733"/>
                      <a:pt x="211359" y="21737"/>
                      <a:pt x="196260" y="10394"/>
                    </a:cubicBezTo>
                    <a:cubicBezTo>
                      <a:pt x="170386" y="21429"/>
                      <a:pt x="117512" y="42428"/>
                      <a:pt x="102049" y="42372"/>
                    </a:cubicBezTo>
                    <a:cubicBezTo>
                      <a:pt x="90594" y="42335"/>
                      <a:pt x="79578" y="40322"/>
                      <a:pt x="69241" y="37134"/>
                    </a:cubicBezTo>
                    <a:cubicBezTo>
                      <a:pt x="49799" y="31160"/>
                      <a:pt x="32761" y="21010"/>
                      <a:pt x="19731" y="12007"/>
                    </a:cubicBezTo>
                    <a:cubicBezTo>
                      <a:pt x="13095" y="7412"/>
                      <a:pt x="11408" y="-455"/>
                      <a:pt x="4017" y="21"/>
                    </a:cubicBezTo>
                    <a:cubicBezTo>
                      <a:pt x="-5788" y="645"/>
                      <a:pt x="5080" y="15707"/>
                      <a:pt x="7941" y="13395"/>
                    </a:cubicBezTo>
                    <a:close/>
                  </a:path>
                </a:pathLst>
              </a:custGeom>
              <a:solidFill>
                <a:srgbClr val="1F1F39">
                  <a:alpha val="20000"/>
                </a:srgbClr>
              </a:solidFill>
              <a:ln w="0" cap="flat">
                <a:noFill/>
                <a:prstDash val="solid"/>
                <a:miter/>
              </a:ln>
            </p:spPr>
            <p:txBody>
              <a:bodyPr rtlCol="0" anchor="ctr"/>
              <a:lstStyle/>
              <a:p>
                <a:endParaRPr lang="en-IN" dirty="0"/>
              </a:p>
            </p:txBody>
          </p:sp>
          <p:sp>
            <p:nvSpPr>
              <p:cNvPr id="34" name="Freeform: Shape 33">
                <a:extLst>
                  <a:ext uri="{FF2B5EF4-FFF2-40B4-BE49-F238E27FC236}">
                    <a16:creationId xmlns:a16="http://schemas.microsoft.com/office/drawing/2014/main" id="{9A96AA71-4304-427C-B04A-91B42E004AF7}"/>
                  </a:ext>
                </a:extLst>
              </p:cNvPr>
              <p:cNvSpPr/>
              <p:nvPr/>
            </p:nvSpPr>
            <p:spPr>
              <a:xfrm>
                <a:off x="2545665" y="4164495"/>
                <a:ext cx="603052" cy="89160"/>
              </a:xfrm>
              <a:custGeom>
                <a:avLst/>
                <a:gdLst>
                  <a:gd name="connsiteX0" fmla="*/ 9 w 603052"/>
                  <a:gd name="connsiteY0" fmla="*/ 20317 h 89160"/>
                  <a:gd name="connsiteX1" fmla="*/ 12303 w 603052"/>
                  <a:gd name="connsiteY1" fmla="*/ 7361 h 89160"/>
                  <a:gd name="connsiteX2" fmla="*/ 27318 w 603052"/>
                  <a:gd name="connsiteY2" fmla="*/ 14398 h 89160"/>
                  <a:gd name="connsiteX3" fmla="*/ 110204 w 603052"/>
                  <a:gd name="connsiteY3" fmla="*/ 44978 h 89160"/>
                  <a:gd name="connsiteX4" fmla="*/ 263963 w 603052"/>
                  <a:gd name="connsiteY4" fmla="*/ 399 h 89160"/>
                  <a:gd name="connsiteX5" fmla="*/ 403769 w 603052"/>
                  <a:gd name="connsiteY5" fmla="*/ 50673 h 89160"/>
                  <a:gd name="connsiteX6" fmla="*/ 568777 w 603052"/>
                  <a:gd name="connsiteY6" fmla="*/ 18900 h 89160"/>
                  <a:gd name="connsiteX7" fmla="*/ 603048 w 603052"/>
                  <a:gd name="connsiteY7" fmla="*/ 31492 h 89160"/>
                  <a:gd name="connsiteX8" fmla="*/ 580269 w 603052"/>
                  <a:gd name="connsiteY8" fmla="*/ 61149 h 89160"/>
                  <a:gd name="connsiteX9" fmla="*/ 404645 w 603052"/>
                  <a:gd name="connsiteY9" fmla="*/ 89129 h 89160"/>
                  <a:gd name="connsiteX10" fmla="*/ 260598 w 603052"/>
                  <a:gd name="connsiteY10" fmla="*/ 44158 h 89160"/>
                  <a:gd name="connsiteX11" fmla="*/ 109776 w 603052"/>
                  <a:gd name="connsiteY11" fmla="*/ 74468 h 89160"/>
                  <a:gd name="connsiteX12" fmla="*/ 17140 w 603052"/>
                  <a:gd name="connsiteY12" fmla="*/ 29842 h 89160"/>
                  <a:gd name="connsiteX13" fmla="*/ 5499 w 603052"/>
                  <a:gd name="connsiteY13" fmla="*/ 33561 h 89160"/>
                  <a:gd name="connsiteX14" fmla="*/ 0 w 603052"/>
                  <a:gd name="connsiteY14" fmla="*/ 20326 h 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3052" h="89160">
                    <a:moveTo>
                      <a:pt x="9" y="20317"/>
                    </a:moveTo>
                    <a:cubicBezTo>
                      <a:pt x="-140" y="15722"/>
                      <a:pt x="2433" y="7995"/>
                      <a:pt x="12303" y="7361"/>
                    </a:cubicBezTo>
                    <a:cubicBezTo>
                      <a:pt x="19741" y="6877"/>
                      <a:pt x="20635" y="9775"/>
                      <a:pt x="27318" y="14398"/>
                    </a:cubicBezTo>
                    <a:cubicBezTo>
                      <a:pt x="47413" y="28295"/>
                      <a:pt x="77005" y="44867"/>
                      <a:pt x="110204" y="44978"/>
                    </a:cubicBezTo>
                    <a:cubicBezTo>
                      <a:pt x="143413" y="45100"/>
                      <a:pt x="214332" y="-4942"/>
                      <a:pt x="263963" y="399"/>
                    </a:cubicBezTo>
                    <a:cubicBezTo>
                      <a:pt x="313594" y="5740"/>
                      <a:pt x="332505" y="46954"/>
                      <a:pt x="403769" y="50673"/>
                    </a:cubicBezTo>
                    <a:cubicBezTo>
                      <a:pt x="475032" y="54392"/>
                      <a:pt x="547722" y="17549"/>
                      <a:pt x="568777" y="18900"/>
                    </a:cubicBezTo>
                    <a:cubicBezTo>
                      <a:pt x="589831" y="20251"/>
                      <a:pt x="602796" y="23402"/>
                      <a:pt x="603048" y="31492"/>
                    </a:cubicBezTo>
                    <a:cubicBezTo>
                      <a:pt x="603299" y="39582"/>
                      <a:pt x="594268" y="53945"/>
                      <a:pt x="580269" y="61149"/>
                    </a:cubicBezTo>
                    <a:cubicBezTo>
                      <a:pt x="566269" y="68354"/>
                      <a:pt x="438916" y="90098"/>
                      <a:pt x="404645" y="89129"/>
                    </a:cubicBezTo>
                    <a:cubicBezTo>
                      <a:pt x="348694" y="87545"/>
                      <a:pt x="296491" y="43580"/>
                      <a:pt x="260598" y="44158"/>
                    </a:cubicBezTo>
                    <a:cubicBezTo>
                      <a:pt x="224705" y="44736"/>
                      <a:pt x="151717" y="72436"/>
                      <a:pt x="109776" y="74468"/>
                    </a:cubicBezTo>
                    <a:cubicBezTo>
                      <a:pt x="62997" y="76724"/>
                      <a:pt x="20011" y="27521"/>
                      <a:pt x="17140" y="29842"/>
                    </a:cubicBezTo>
                    <a:cubicBezTo>
                      <a:pt x="14270" y="32172"/>
                      <a:pt x="11613" y="34409"/>
                      <a:pt x="5499" y="33561"/>
                    </a:cubicBezTo>
                    <a:cubicBezTo>
                      <a:pt x="1305" y="32974"/>
                      <a:pt x="149" y="24930"/>
                      <a:pt x="0" y="20326"/>
                    </a:cubicBezTo>
                    <a:close/>
                  </a:path>
                </a:pathLst>
              </a:custGeom>
              <a:solidFill>
                <a:srgbClr val="F4AD00"/>
              </a:solidFill>
              <a:ln w="0" cap="flat">
                <a:noFill/>
                <a:prstDash val="solid"/>
                <a:miter/>
              </a:ln>
            </p:spPr>
            <p:txBody>
              <a:bodyPr rtlCol="0" anchor="ctr"/>
              <a:lstStyle/>
              <a:p>
                <a:endParaRPr lang="en-IN" dirty="0"/>
              </a:p>
            </p:txBody>
          </p:sp>
        </p:grpSp>
        <p:sp>
          <p:nvSpPr>
            <p:cNvPr id="35" name="Freeform: Shape 34">
              <a:extLst>
                <a:ext uri="{FF2B5EF4-FFF2-40B4-BE49-F238E27FC236}">
                  <a16:creationId xmlns:a16="http://schemas.microsoft.com/office/drawing/2014/main" id="{B49639B7-5316-E9CD-091D-D83EF449A78B}"/>
                </a:ext>
              </a:extLst>
            </p:cNvPr>
            <p:cNvSpPr/>
            <p:nvPr/>
          </p:nvSpPr>
          <p:spPr>
            <a:xfrm>
              <a:off x="2053500" y="4823648"/>
              <a:ext cx="230158" cy="98240"/>
            </a:xfrm>
            <a:custGeom>
              <a:avLst/>
              <a:gdLst>
                <a:gd name="connsiteX0" fmla="*/ 230159 w 230158"/>
                <a:gd name="connsiteY0" fmla="*/ 56736 h 98240"/>
                <a:gd name="connsiteX1" fmla="*/ 226878 w 230158"/>
                <a:gd name="connsiteY1" fmla="*/ 73829 h 98240"/>
                <a:gd name="connsiteX2" fmla="*/ 174348 w 230158"/>
                <a:gd name="connsiteY2" fmla="*/ 90112 h 98240"/>
                <a:gd name="connsiteX3" fmla="*/ 111100 w 230158"/>
                <a:gd name="connsiteY3" fmla="*/ 98239 h 98240"/>
                <a:gd name="connsiteX4" fmla="*/ 60136 w 230158"/>
                <a:gd name="connsiteY4" fmla="*/ 78983 h 98240"/>
                <a:gd name="connsiteX5" fmla="*/ 3990 w 230158"/>
                <a:gd name="connsiteY5" fmla="*/ 47546 h 98240"/>
                <a:gd name="connsiteX6" fmla="*/ 51627 w 230158"/>
                <a:gd name="connsiteY6" fmla="*/ 18643 h 98240"/>
                <a:gd name="connsiteX7" fmla="*/ 109152 w 230158"/>
                <a:gd name="connsiteY7" fmla="*/ 49 h 98240"/>
                <a:gd name="connsiteX8" fmla="*/ 131074 w 230158"/>
                <a:gd name="connsiteY8" fmla="*/ 5399 h 98240"/>
                <a:gd name="connsiteX9" fmla="*/ 174703 w 230158"/>
                <a:gd name="connsiteY9" fmla="*/ 29054 h 98240"/>
                <a:gd name="connsiteX10" fmla="*/ 230159 w 230158"/>
                <a:gd name="connsiteY10" fmla="*/ 56745 h 9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58" h="98240">
                  <a:moveTo>
                    <a:pt x="230159" y="56736"/>
                  </a:moveTo>
                  <a:cubicBezTo>
                    <a:pt x="230131" y="63111"/>
                    <a:pt x="228975" y="68852"/>
                    <a:pt x="226878" y="73829"/>
                  </a:cubicBezTo>
                  <a:cubicBezTo>
                    <a:pt x="219133" y="92162"/>
                    <a:pt x="198544" y="100010"/>
                    <a:pt x="174348" y="90112"/>
                  </a:cubicBezTo>
                  <a:cubicBezTo>
                    <a:pt x="145157" y="78172"/>
                    <a:pt x="136377" y="98053"/>
                    <a:pt x="111100" y="98239"/>
                  </a:cubicBezTo>
                  <a:cubicBezTo>
                    <a:pt x="84155" y="98444"/>
                    <a:pt x="80185" y="68190"/>
                    <a:pt x="60136" y="78983"/>
                  </a:cubicBezTo>
                  <a:cubicBezTo>
                    <a:pt x="21457" y="99805"/>
                    <a:pt x="-11724" y="78676"/>
                    <a:pt x="3990" y="47546"/>
                  </a:cubicBezTo>
                  <a:cubicBezTo>
                    <a:pt x="16694" y="22362"/>
                    <a:pt x="35894" y="17795"/>
                    <a:pt x="51627" y="18643"/>
                  </a:cubicBezTo>
                  <a:cubicBezTo>
                    <a:pt x="80157" y="20181"/>
                    <a:pt x="75907" y="-1153"/>
                    <a:pt x="109152" y="49"/>
                  </a:cubicBezTo>
                  <a:cubicBezTo>
                    <a:pt x="119228" y="413"/>
                    <a:pt x="126032" y="2491"/>
                    <a:pt x="131074" y="5399"/>
                  </a:cubicBezTo>
                  <a:cubicBezTo>
                    <a:pt x="147282" y="14719"/>
                    <a:pt x="145260" y="32503"/>
                    <a:pt x="174703" y="29054"/>
                  </a:cubicBezTo>
                  <a:cubicBezTo>
                    <a:pt x="198637" y="26249"/>
                    <a:pt x="230224" y="40975"/>
                    <a:pt x="230159" y="56745"/>
                  </a:cubicBezTo>
                  <a:close/>
                </a:path>
              </a:pathLst>
            </a:custGeom>
            <a:solidFill>
              <a:srgbClr val="FFFFFF"/>
            </a:solidFill>
            <a:ln w="0" cap="flat">
              <a:noFill/>
              <a:prstDash val="solid"/>
              <a:miter/>
            </a:ln>
          </p:spPr>
          <p:txBody>
            <a:bodyPr rtlCol="0" anchor="ctr"/>
            <a:lstStyle/>
            <a:p>
              <a:endParaRPr lang="en-IN" dirty="0"/>
            </a:p>
          </p:txBody>
        </p:sp>
        <p:sp>
          <p:nvSpPr>
            <p:cNvPr id="36" name="Freeform: Shape 35">
              <a:extLst>
                <a:ext uri="{FF2B5EF4-FFF2-40B4-BE49-F238E27FC236}">
                  <a16:creationId xmlns:a16="http://schemas.microsoft.com/office/drawing/2014/main" id="{7E23F981-67D3-D7C3-F6B7-48581C42FA68}"/>
                </a:ext>
              </a:extLst>
            </p:cNvPr>
            <p:cNvSpPr/>
            <p:nvPr/>
          </p:nvSpPr>
          <p:spPr>
            <a:xfrm>
              <a:off x="2986822" y="4514691"/>
              <a:ext cx="416874" cy="132935"/>
            </a:xfrm>
            <a:custGeom>
              <a:avLst/>
              <a:gdLst>
                <a:gd name="connsiteX0" fmla="*/ 47893 w 416874"/>
                <a:gd name="connsiteY0" fmla="*/ 67272 h 132935"/>
                <a:gd name="connsiteX1" fmla="*/ 44435 w 416874"/>
                <a:gd name="connsiteY1" fmla="*/ 127538 h 132935"/>
                <a:gd name="connsiteX2" fmla="*/ 311353 w 416874"/>
                <a:gd name="connsiteY2" fmla="*/ 132208 h 132935"/>
                <a:gd name="connsiteX3" fmla="*/ 416859 w 416874"/>
                <a:gd name="connsiteY3" fmla="*/ 94255 h 132935"/>
                <a:gd name="connsiteX4" fmla="*/ 360760 w 416874"/>
                <a:gd name="connsiteY4" fmla="*/ 55836 h 132935"/>
                <a:gd name="connsiteX5" fmla="*/ 280987 w 416874"/>
                <a:gd name="connsiteY5" fmla="*/ 35 h 132935"/>
                <a:gd name="connsiteX6" fmla="*/ 183141 w 416874"/>
                <a:gd name="connsiteY6" fmla="*/ 52649 h 132935"/>
                <a:gd name="connsiteX7" fmla="*/ 115587 w 416874"/>
                <a:gd name="connsiteY7" fmla="*/ 89688 h 132935"/>
                <a:gd name="connsiteX8" fmla="*/ 47893 w 416874"/>
                <a:gd name="connsiteY8" fmla="*/ 67291 h 13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874" h="132935">
                  <a:moveTo>
                    <a:pt x="47893" y="67272"/>
                  </a:moveTo>
                  <a:cubicBezTo>
                    <a:pt x="18609" y="67272"/>
                    <a:pt x="-41564" y="119215"/>
                    <a:pt x="44435" y="127538"/>
                  </a:cubicBezTo>
                  <a:cubicBezTo>
                    <a:pt x="130434" y="135861"/>
                    <a:pt x="259233" y="132030"/>
                    <a:pt x="311353" y="132208"/>
                  </a:cubicBezTo>
                  <a:cubicBezTo>
                    <a:pt x="396429" y="132496"/>
                    <a:pt x="417531" y="129011"/>
                    <a:pt x="416859" y="94255"/>
                  </a:cubicBezTo>
                  <a:cubicBezTo>
                    <a:pt x="416468" y="74142"/>
                    <a:pt x="405610" y="61112"/>
                    <a:pt x="360760" y="55836"/>
                  </a:cubicBezTo>
                  <a:cubicBezTo>
                    <a:pt x="314102" y="50347"/>
                    <a:pt x="337944" y="-1540"/>
                    <a:pt x="280987" y="35"/>
                  </a:cubicBezTo>
                  <a:cubicBezTo>
                    <a:pt x="232474" y="1377"/>
                    <a:pt x="227534" y="69295"/>
                    <a:pt x="183141" y="52649"/>
                  </a:cubicBezTo>
                  <a:cubicBezTo>
                    <a:pt x="138758" y="36002"/>
                    <a:pt x="148050" y="81365"/>
                    <a:pt x="115587" y="89688"/>
                  </a:cubicBezTo>
                  <a:cubicBezTo>
                    <a:pt x="79909" y="98831"/>
                    <a:pt x="77168" y="67291"/>
                    <a:pt x="47893" y="67291"/>
                  </a:cubicBezTo>
                  <a:close/>
                </a:path>
              </a:pathLst>
            </a:custGeom>
            <a:solidFill>
              <a:srgbClr val="FFFFFF"/>
            </a:solidFill>
            <a:ln w="0" cap="flat">
              <a:noFill/>
              <a:prstDash val="solid"/>
              <a:miter/>
            </a:ln>
          </p:spPr>
          <p:txBody>
            <a:bodyPr rtlCol="0" anchor="ctr"/>
            <a:lstStyle/>
            <a:p>
              <a:endParaRPr lang="en-IN" dirty="0"/>
            </a:p>
          </p:txBody>
        </p:sp>
        <p:grpSp>
          <p:nvGrpSpPr>
            <p:cNvPr id="37" name="Graphic 8">
              <a:extLst>
                <a:ext uri="{FF2B5EF4-FFF2-40B4-BE49-F238E27FC236}">
                  <a16:creationId xmlns:a16="http://schemas.microsoft.com/office/drawing/2014/main" id="{97E3AA98-7B25-7E53-81A7-2E0A020CEB6A}"/>
                </a:ext>
              </a:extLst>
            </p:cNvPr>
            <p:cNvGrpSpPr/>
            <p:nvPr/>
          </p:nvGrpSpPr>
          <p:grpSpPr>
            <a:xfrm>
              <a:off x="1797590" y="3800784"/>
              <a:ext cx="313160" cy="301350"/>
              <a:chOff x="1797590" y="3800784"/>
              <a:chExt cx="313160" cy="301350"/>
            </a:xfrm>
          </p:grpSpPr>
          <p:sp>
            <p:nvSpPr>
              <p:cNvPr id="38" name="Freeform: Shape 37">
                <a:extLst>
                  <a:ext uri="{FF2B5EF4-FFF2-40B4-BE49-F238E27FC236}">
                    <a16:creationId xmlns:a16="http://schemas.microsoft.com/office/drawing/2014/main" id="{35BA185D-8F90-5939-77E3-E8801C6104A3}"/>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FAE00"/>
              </a:solidFill>
              <a:ln w="0" cap="flat">
                <a:noFill/>
                <a:prstDash val="solid"/>
                <a:miter/>
              </a:ln>
            </p:spPr>
            <p:txBody>
              <a:bodyPr rtlCol="0" anchor="ctr"/>
              <a:lstStyle/>
              <a:p>
                <a:endParaRPr lang="en-IN" dirty="0"/>
              </a:p>
            </p:txBody>
          </p:sp>
          <p:sp>
            <p:nvSpPr>
              <p:cNvPr id="39" name="Freeform: Shape 38">
                <a:extLst>
                  <a:ext uri="{FF2B5EF4-FFF2-40B4-BE49-F238E27FC236}">
                    <a16:creationId xmlns:a16="http://schemas.microsoft.com/office/drawing/2014/main" id="{F76BE643-71CB-E670-7A32-42225576F75E}"/>
                  </a:ext>
                </a:extLst>
              </p:cNvPr>
              <p:cNvSpPr/>
              <p:nvPr/>
            </p:nvSpPr>
            <p:spPr>
              <a:xfrm>
                <a:off x="1797814" y="3802285"/>
                <a:ext cx="312870" cy="299644"/>
              </a:xfrm>
              <a:custGeom>
                <a:avLst/>
                <a:gdLst>
                  <a:gd name="connsiteX0" fmla="*/ 312664 w 312870"/>
                  <a:gd name="connsiteY0" fmla="*/ 118481 h 299644"/>
                  <a:gd name="connsiteX1" fmla="*/ 237131 w 312870"/>
                  <a:gd name="connsiteY1" fmla="*/ 194032 h 299644"/>
                  <a:gd name="connsiteX2" fmla="*/ 236926 w 312870"/>
                  <a:gd name="connsiteY2" fmla="*/ 194619 h 299644"/>
                  <a:gd name="connsiteX3" fmla="*/ 248166 w 312870"/>
                  <a:gd name="connsiteY3" fmla="*/ 298886 h 299644"/>
                  <a:gd name="connsiteX4" fmla="*/ 247178 w 312870"/>
                  <a:gd name="connsiteY4" fmla="*/ 299557 h 299644"/>
                  <a:gd name="connsiteX5" fmla="*/ 153714 w 312870"/>
                  <a:gd name="connsiteY5" fmla="*/ 252573 h 299644"/>
                  <a:gd name="connsiteX6" fmla="*/ 153089 w 312870"/>
                  <a:gd name="connsiteY6" fmla="*/ 252555 h 299644"/>
                  <a:gd name="connsiteX7" fmla="*/ 152381 w 312870"/>
                  <a:gd name="connsiteY7" fmla="*/ 252899 h 299644"/>
                  <a:gd name="connsiteX8" fmla="*/ 56176 w 312870"/>
                  <a:gd name="connsiteY8" fmla="*/ 294981 h 299644"/>
                  <a:gd name="connsiteX9" fmla="*/ 55225 w 312870"/>
                  <a:gd name="connsiteY9" fmla="*/ 294254 h 299644"/>
                  <a:gd name="connsiteX10" fmla="*/ 79216 w 312870"/>
                  <a:gd name="connsiteY10" fmla="*/ 193566 h 299644"/>
                  <a:gd name="connsiteX11" fmla="*/ 77883 w 312870"/>
                  <a:gd name="connsiteY11" fmla="*/ 193855 h 299644"/>
                  <a:gd name="connsiteX12" fmla="*/ 188 w 312870"/>
                  <a:gd name="connsiteY12" fmla="*/ 110027 h 299644"/>
                  <a:gd name="connsiteX13" fmla="*/ 589 w 312870"/>
                  <a:gd name="connsiteY13" fmla="*/ 108899 h 299644"/>
                  <a:gd name="connsiteX14" fmla="*/ 111483 w 312870"/>
                  <a:gd name="connsiteY14" fmla="*/ 101592 h 299644"/>
                  <a:gd name="connsiteX15" fmla="*/ 111996 w 312870"/>
                  <a:gd name="connsiteY15" fmla="*/ 101238 h 299644"/>
                  <a:gd name="connsiteX16" fmla="*/ 159837 w 312870"/>
                  <a:gd name="connsiteY16" fmla="*/ 158 h 299644"/>
                  <a:gd name="connsiteX17" fmla="*/ 159921 w 312870"/>
                  <a:gd name="connsiteY17" fmla="*/ 0 h 299644"/>
                  <a:gd name="connsiteX18" fmla="*/ 209133 w 312870"/>
                  <a:gd name="connsiteY18" fmla="*/ 100875 h 299644"/>
                  <a:gd name="connsiteX19" fmla="*/ 209804 w 312870"/>
                  <a:gd name="connsiteY19" fmla="*/ 102021 h 299644"/>
                  <a:gd name="connsiteX20" fmla="*/ 209869 w 312870"/>
                  <a:gd name="connsiteY20" fmla="*/ 102096 h 299644"/>
                  <a:gd name="connsiteX21" fmla="*/ 208937 w 312870"/>
                  <a:gd name="connsiteY21" fmla="*/ 103848 h 299644"/>
                  <a:gd name="connsiteX22" fmla="*/ 209431 w 312870"/>
                  <a:gd name="connsiteY22" fmla="*/ 104221 h 299644"/>
                  <a:gd name="connsiteX23" fmla="*/ 209571 w 312870"/>
                  <a:gd name="connsiteY23" fmla="*/ 104249 h 299644"/>
                  <a:gd name="connsiteX24" fmla="*/ 214865 w 312870"/>
                  <a:gd name="connsiteY24" fmla="*/ 105162 h 299644"/>
                  <a:gd name="connsiteX25" fmla="*/ 248539 w 312870"/>
                  <a:gd name="connsiteY25" fmla="*/ 110987 h 299644"/>
                  <a:gd name="connsiteX26" fmla="*/ 252873 w 312870"/>
                  <a:gd name="connsiteY26" fmla="*/ 111742 h 299644"/>
                  <a:gd name="connsiteX27" fmla="*/ 312319 w 312870"/>
                  <a:gd name="connsiteY27" fmla="*/ 117306 h 299644"/>
                  <a:gd name="connsiteX28" fmla="*/ 312654 w 312870"/>
                  <a:gd name="connsiteY28" fmla="*/ 118453 h 2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870" h="299644">
                    <a:moveTo>
                      <a:pt x="312664" y="118481"/>
                    </a:moveTo>
                    <a:lnTo>
                      <a:pt x="237131" y="194032"/>
                    </a:lnTo>
                    <a:cubicBezTo>
                      <a:pt x="236973" y="194181"/>
                      <a:pt x="236889" y="194395"/>
                      <a:pt x="236926" y="194619"/>
                    </a:cubicBezTo>
                    <a:lnTo>
                      <a:pt x="248166" y="298886"/>
                    </a:lnTo>
                    <a:cubicBezTo>
                      <a:pt x="248250" y="299436"/>
                      <a:pt x="247663" y="299828"/>
                      <a:pt x="247178" y="299557"/>
                    </a:cubicBezTo>
                    <a:lnTo>
                      <a:pt x="153714" y="252573"/>
                    </a:lnTo>
                    <a:cubicBezTo>
                      <a:pt x="153527" y="252461"/>
                      <a:pt x="153294" y="252461"/>
                      <a:pt x="153089" y="252555"/>
                    </a:cubicBezTo>
                    <a:lnTo>
                      <a:pt x="152381" y="252899"/>
                    </a:lnTo>
                    <a:lnTo>
                      <a:pt x="56176" y="294981"/>
                    </a:lnTo>
                    <a:cubicBezTo>
                      <a:pt x="55682" y="295223"/>
                      <a:pt x="55123" y="294795"/>
                      <a:pt x="55225" y="294254"/>
                    </a:cubicBezTo>
                    <a:lnTo>
                      <a:pt x="79216" y="193566"/>
                    </a:lnTo>
                    <a:cubicBezTo>
                      <a:pt x="79262" y="193351"/>
                      <a:pt x="78032" y="194013"/>
                      <a:pt x="77883" y="193855"/>
                    </a:cubicBezTo>
                    <a:lnTo>
                      <a:pt x="188" y="110027"/>
                    </a:lnTo>
                    <a:cubicBezTo>
                      <a:pt x="-194" y="109636"/>
                      <a:pt x="39" y="108965"/>
                      <a:pt x="589" y="108899"/>
                    </a:cubicBezTo>
                    <a:lnTo>
                      <a:pt x="111483" y="101592"/>
                    </a:lnTo>
                    <a:cubicBezTo>
                      <a:pt x="111697" y="101564"/>
                      <a:pt x="111893" y="101434"/>
                      <a:pt x="111996" y="101238"/>
                    </a:cubicBezTo>
                    <a:lnTo>
                      <a:pt x="159837" y="158"/>
                    </a:lnTo>
                    <a:lnTo>
                      <a:pt x="159921" y="0"/>
                    </a:lnTo>
                    <a:lnTo>
                      <a:pt x="209133" y="100875"/>
                    </a:lnTo>
                    <a:cubicBezTo>
                      <a:pt x="209133" y="100875"/>
                      <a:pt x="209422" y="102142"/>
                      <a:pt x="209804" y="102021"/>
                    </a:cubicBezTo>
                    <a:cubicBezTo>
                      <a:pt x="209850" y="102012"/>
                      <a:pt x="209888" y="102058"/>
                      <a:pt x="209869" y="102096"/>
                    </a:cubicBezTo>
                    <a:lnTo>
                      <a:pt x="208937" y="103848"/>
                    </a:lnTo>
                    <a:cubicBezTo>
                      <a:pt x="209030" y="104044"/>
                      <a:pt x="209216" y="104193"/>
                      <a:pt x="209431" y="104221"/>
                    </a:cubicBezTo>
                    <a:lnTo>
                      <a:pt x="209571" y="104249"/>
                    </a:lnTo>
                    <a:lnTo>
                      <a:pt x="214865" y="105162"/>
                    </a:lnTo>
                    <a:lnTo>
                      <a:pt x="248539" y="110987"/>
                    </a:lnTo>
                    <a:lnTo>
                      <a:pt x="252873" y="111742"/>
                    </a:lnTo>
                    <a:lnTo>
                      <a:pt x="312319" y="117306"/>
                    </a:lnTo>
                    <a:cubicBezTo>
                      <a:pt x="312859" y="117400"/>
                      <a:pt x="313064" y="118080"/>
                      <a:pt x="312654" y="118453"/>
                    </a:cubicBezTo>
                    <a:close/>
                  </a:path>
                </a:pathLst>
              </a:custGeom>
              <a:solidFill>
                <a:srgbClr val="E08A00"/>
              </a:solidFill>
              <a:ln w="0" cap="flat">
                <a:noFill/>
                <a:prstDash val="solid"/>
                <a:miter/>
              </a:ln>
            </p:spPr>
            <p:txBody>
              <a:bodyPr rtlCol="0" anchor="ctr"/>
              <a:lstStyle/>
              <a:p>
                <a:endParaRPr lang="en-IN" dirty="0"/>
              </a:p>
            </p:txBody>
          </p:sp>
          <p:sp>
            <p:nvSpPr>
              <p:cNvPr id="40" name="Freeform: Shape 39">
                <a:extLst>
                  <a:ext uri="{FF2B5EF4-FFF2-40B4-BE49-F238E27FC236}">
                    <a16:creationId xmlns:a16="http://schemas.microsoft.com/office/drawing/2014/main" id="{8F20EDE2-DC6C-CC12-985E-DD792C22974B}"/>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4AD00"/>
              </a:solidFill>
              <a:ln w="0" cap="flat">
                <a:noFill/>
                <a:prstDash val="solid"/>
                <a:miter/>
              </a:ln>
            </p:spPr>
            <p:txBody>
              <a:bodyPr rtlCol="0" anchor="ctr"/>
              <a:lstStyle/>
              <a:p>
                <a:endParaRPr lang="en-IN" dirty="0"/>
              </a:p>
            </p:txBody>
          </p:sp>
          <p:sp>
            <p:nvSpPr>
              <p:cNvPr id="41" name="Freeform: Shape 40">
                <a:extLst>
                  <a:ext uri="{FF2B5EF4-FFF2-40B4-BE49-F238E27FC236}">
                    <a16:creationId xmlns:a16="http://schemas.microsoft.com/office/drawing/2014/main" id="{1BBA604C-96E8-EFBF-7823-FF90312CF5FE}"/>
                  </a:ext>
                </a:extLst>
              </p:cNvPr>
              <p:cNvSpPr/>
              <p:nvPr/>
            </p:nvSpPr>
            <p:spPr>
              <a:xfrm>
                <a:off x="1937292" y="3800793"/>
                <a:ext cx="173458" cy="301341"/>
              </a:xfrm>
              <a:custGeom>
                <a:avLst/>
                <a:gdLst>
                  <a:gd name="connsiteX0" fmla="*/ 173242 w 173458"/>
                  <a:gd name="connsiteY0" fmla="*/ 119497 h 301341"/>
                  <a:gd name="connsiteX1" fmla="*/ 153389 w 173458"/>
                  <a:gd name="connsiteY1" fmla="*/ 137821 h 301341"/>
                  <a:gd name="connsiteX2" fmla="*/ 148216 w 173458"/>
                  <a:gd name="connsiteY2" fmla="*/ 142593 h 301341"/>
                  <a:gd name="connsiteX3" fmla="*/ 93748 w 173458"/>
                  <a:gd name="connsiteY3" fmla="*/ 192895 h 301341"/>
                  <a:gd name="connsiteX4" fmla="*/ 93543 w 173458"/>
                  <a:gd name="connsiteY4" fmla="*/ 193482 h 301341"/>
                  <a:gd name="connsiteX5" fmla="*/ 108950 w 173458"/>
                  <a:gd name="connsiteY5" fmla="*/ 300583 h 301341"/>
                  <a:gd name="connsiteX6" fmla="*/ 107962 w 173458"/>
                  <a:gd name="connsiteY6" fmla="*/ 301254 h 301341"/>
                  <a:gd name="connsiteX7" fmla="*/ 13583 w 173458"/>
                  <a:gd name="connsiteY7" fmla="*/ 248332 h 301341"/>
                  <a:gd name="connsiteX8" fmla="*/ 12959 w 173458"/>
                  <a:gd name="connsiteY8" fmla="*/ 248314 h 301341"/>
                  <a:gd name="connsiteX9" fmla="*/ 12651 w 173458"/>
                  <a:gd name="connsiteY9" fmla="*/ 248379 h 301341"/>
                  <a:gd name="connsiteX10" fmla="*/ 12027 w 173458"/>
                  <a:gd name="connsiteY10" fmla="*/ 247904 h 301341"/>
                  <a:gd name="connsiteX11" fmla="*/ 19893 w 173458"/>
                  <a:gd name="connsiteY11" fmla="*/ 158 h 301341"/>
                  <a:gd name="connsiteX12" fmla="*/ 19977 w 173458"/>
                  <a:gd name="connsiteY12" fmla="*/ 0 h 301341"/>
                  <a:gd name="connsiteX13" fmla="*/ 65162 w 173458"/>
                  <a:gd name="connsiteY13" fmla="*/ 98144 h 301341"/>
                  <a:gd name="connsiteX14" fmla="*/ 65162 w 173458"/>
                  <a:gd name="connsiteY14" fmla="*/ 98144 h 301341"/>
                  <a:gd name="connsiteX15" fmla="*/ 65796 w 173458"/>
                  <a:gd name="connsiteY15" fmla="*/ 99514 h 301341"/>
                  <a:gd name="connsiteX16" fmla="*/ 66290 w 173458"/>
                  <a:gd name="connsiteY16" fmla="*/ 99887 h 301341"/>
                  <a:gd name="connsiteX17" fmla="*/ 66430 w 173458"/>
                  <a:gd name="connsiteY17" fmla="*/ 99915 h 301341"/>
                  <a:gd name="connsiteX18" fmla="*/ 71724 w 173458"/>
                  <a:gd name="connsiteY18" fmla="*/ 100828 h 301341"/>
                  <a:gd name="connsiteX19" fmla="*/ 105399 w 173458"/>
                  <a:gd name="connsiteY19" fmla="*/ 106653 h 301341"/>
                  <a:gd name="connsiteX20" fmla="*/ 109733 w 173458"/>
                  <a:gd name="connsiteY20" fmla="*/ 107408 h 301341"/>
                  <a:gd name="connsiteX21" fmla="*/ 172906 w 173458"/>
                  <a:gd name="connsiteY21" fmla="*/ 118341 h 301341"/>
                  <a:gd name="connsiteX22" fmla="*/ 173242 w 173458"/>
                  <a:gd name="connsiteY22" fmla="*/ 119487 h 30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458" h="301341">
                    <a:moveTo>
                      <a:pt x="173242" y="119497"/>
                    </a:moveTo>
                    <a:lnTo>
                      <a:pt x="153389" y="137821"/>
                    </a:lnTo>
                    <a:lnTo>
                      <a:pt x="148216" y="142593"/>
                    </a:lnTo>
                    <a:lnTo>
                      <a:pt x="93748" y="192895"/>
                    </a:lnTo>
                    <a:cubicBezTo>
                      <a:pt x="93590" y="193044"/>
                      <a:pt x="93506" y="193258"/>
                      <a:pt x="93543" y="193482"/>
                    </a:cubicBezTo>
                    <a:lnTo>
                      <a:pt x="108950" y="300583"/>
                    </a:lnTo>
                    <a:cubicBezTo>
                      <a:pt x="109033" y="301132"/>
                      <a:pt x="108446" y="301524"/>
                      <a:pt x="107962" y="301254"/>
                    </a:cubicBezTo>
                    <a:lnTo>
                      <a:pt x="13583" y="248332"/>
                    </a:lnTo>
                    <a:cubicBezTo>
                      <a:pt x="13397" y="248221"/>
                      <a:pt x="13164" y="248221"/>
                      <a:pt x="12959" y="248314"/>
                    </a:cubicBezTo>
                    <a:cubicBezTo>
                      <a:pt x="12856" y="248360"/>
                      <a:pt x="12754" y="248388"/>
                      <a:pt x="12651" y="248379"/>
                    </a:cubicBezTo>
                    <a:cubicBezTo>
                      <a:pt x="12372" y="248379"/>
                      <a:pt x="12083" y="248202"/>
                      <a:pt x="12027" y="247904"/>
                    </a:cubicBezTo>
                    <a:cubicBezTo>
                      <a:pt x="-12644" y="116803"/>
                      <a:pt x="6090" y="52837"/>
                      <a:pt x="19893" y="158"/>
                    </a:cubicBezTo>
                    <a:lnTo>
                      <a:pt x="19977" y="0"/>
                    </a:lnTo>
                    <a:lnTo>
                      <a:pt x="65162" y="98144"/>
                    </a:lnTo>
                    <a:cubicBezTo>
                      <a:pt x="65162" y="98144"/>
                      <a:pt x="65162" y="98144"/>
                      <a:pt x="65162" y="98144"/>
                    </a:cubicBezTo>
                    <a:lnTo>
                      <a:pt x="65796" y="99514"/>
                    </a:lnTo>
                    <a:cubicBezTo>
                      <a:pt x="65889" y="99710"/>
                      <a:pt x="66076" y="99859"/>
                      <a:pt x="66290" y="99887"/>
                    </a:cubicBezTo>
                    <a:lnTo>
                      <a:pt x="66430" y="99915"/>
                    </a:lnTo>
                    <a:lnTo>
                      <a:pt x="71724" y="100828"/>
                    </a:lnTo>
                    <a:lnTo>
                      <a:pt x="105399" y="106653"/>
                    </a:lnTo>
                    <a:lnTo>
                      <a:pt x="109733" y="107408"/>
                    </a:lnTo>
                    <a:lnTo>
                      <a:pt x="172906" y="118341"/>
                    </a:lnTo>
                    <a:cubicBezTo>
                      <a:pt x="173447" y="118434"/>
                      <a:pt x="173652" y="119115"/>
                      <a:pt x="173242" y="119487"/>
                    </a:cubicBezTo>
                    <a:close/>
                  </a:path>
                </a:pathLst>
              </a:custGeom>
              <a:solidFill>
                <a:srgbClr val="E84E1B">
                  <a:alpha val="15000"/>
                </a:srgbClr>
              </a:solidFill>
              <a:ln w="0" cap="flat">
                <a:noFill/>
                <a:prstDash val="solid"/>
                <a:miter/>
              </a:ln>
            </p:spPr>
            <p:txBody>
              <a:bodyPr rtlCol="0" anchor="ctr"/>
              <a:lstStyle/>
              <a:p>
                <a:endParaRPr lang="en-IN" dirty="0"/>
              </a:p>
            </p:txBody>
          </p:sp>
        </p:grpSp>
        <p:grpSp>
          <p:nvGrpSpPr>
            <p:cNvPr id="42" name="Graphic 8">
              <a:extLst>
                <a:ext uri="{FF2B5EF4-FFF2-40B4-BE49-F238E27FC236}">
                  <a16:creationId xmlns:a16="http://schemas.microsoft.com/office/drawing/2014/main" id="{5A172EE4-8153-0C7E-60EB-AB256F51D8A2}"/>
                </a:ext>
              </a:extLst>
            </p:cNvPr>
            <p:cNvGrpSpPr/>
            <p:nvPr/>
          </p:nvGrpSpPr>
          <p:grpSpPr>
            <a:xfrm>
              <a:off x="3251378" y="4104601"/>
              <a:ext cx="123606" cy="118638"/>
              <a:chOff x="3251378" y="4104601"/>
              <a:chExt cx="123606" cy="118638"/>
            </a:xfrm>
          </p:grpSpPr>
          <p:sp>
            <p:nvSpPr>
              <p:cNvPr id="43" name="Freeform: Shape 42">
                <a:extLst>
                  <a:ext uri="{FF2B5EF4-FFF2-40B4-BE49-F238E27FC236}">
                    <a16:creationId xmlns:a16="http://schemas.microsoft.com/office/drawing/2014/main" id="{8BFC2108-8AC6-8B48-8576-46E8B777BCB3}"/>
                  </a:ext>
                </a:extLst>
              </p:cNvPr>
              <p:cNvSpPr/>
              <p:nvPr/>
            </p:nvSpPr>
            <p:spPr>
              <a:xfrm>
                <a:off x="3252860" y="4105719"/>
                <a:ext cx="122124" cy="117520"/>
              </a:xfrm>
              <a:custGeom>
                <a:avLst/>
                <a:gdLst>
                  <a:gd name="connsiteX0" fmla="*/ 122039 w 122124"/>
                  <a:gd name="connsiteY0" fmla="*/ 46593 h 117520"/>
                  <a:gd name="connsiteX1" fmla="*/ 114294 w 122124"/>
                  <a:gd name="connsiteY1" fmla="*/ 53741 h 117520"/>
                  <a:gd name="connsiteX2" fmla="*/ 112281 w 122124"/>
                  <a:gd name="connsiteY2" fmla="*/ 55605 h 117520"/>
                  <a:gd name="connsiteX3" fmla="*/ 91040 w 122124"/>
                  <a:gd name="connsiteY3" fmla="*/ 75225 h 117520"/>
                  <a:gd name="connsiteX4" fmla="*/ 90956 w 122124"/>
                  <a:gd name="connsiteY4" fmla="*/ 75449 h 117520"/>
                  <a:gd name="connsiteX5" fmla="*/ 96968 w 122124"/>
                  <a:gd name="connsiteY5" fmla="*/ 117223 h 117520"/>
                  <a:gd name="connsiteX6" fmla="*/ 96585 w 122124"/>
                  <a:gd name="connsiteY6" fmla="*/ 117483 h 117520"/>
                  <a:gd name="connsiteX7" fmla="*/ 59779 w 122124"/>
                  <a:gd name="connsiteY7" fmla="*/ 96848 h 117520"/>
                  <a:gd name="connsiteX8" fmla="*/ 59537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9" y="46593"/>
                    </a:moveTo>
                    <a:lnTo>
                      <a:pt x="114294" y="53741"/>
                    </a:lnTo>
                    <a:lnTo>
                      <a:pt x="112281" y="55605"/>
                    </a:lnTo>
                    <a:lnTo>
                      <a:pt x="91040" y="75225"/>
                    </a:lnTo>
                    <a:cubicBezTo>
                      <a:pt x="90975" y="75281"/>
                      <a:pt x="90947" y="75365"/>
                      <a:pt x="90956" y="75449"/>
                    </a:cubicBezTo>
                    <a:lnTo>
                      <a:pt x="96968" y="117223"/>
                    </a:lnTo>
                    <a:cubicBezTo>
                      <a:pt x="96995" y="117437"/>
                      <a:pt x="96772" y="117595"/>
                      <a:pt x="96585" y="117483"/>
                    </a:cubicBezTo>
                    <a:lnTo>
                      <a:pt x="59779" y="96848"/>
                    </a:lnTo>
                    <a:cubicBezTo>
                      <a:pt x="59705" y="96802"/>
                      <a:pt x="59612" y="96802"/>
                      <a:pt x="59537" y="96848"/>
                    </a:cubicBezTo>
                    <a:lnTo>
                      <a:pt x="59257" y="96988"/>
                    </a:lnTo>
                    <a:lnTo>
                      <a:pt x="21668" y="115470"/>
                    </a:lnTo>
                    <a:cubicBezTo>
                      <a:pt x="21473"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FFAE00"/>
              </a:solidFill>
              <a:ln w="0" cap="flat">
                <a:noFill/>
                <a:prstDash val="solid"/>
                <a:miter/>
              </a:ln>
            </p:spPr>
            <p:txBody>
              <a:bodyPr rtlCol="0" anchor="ctr"/>
              <a:lstStyle/>
              <a:p>
                <a:endParaRPr lang="en-IN" dirty="0"/>
              </a:p>
            </p:txBody>
          </p:sp>
          <p:sp>
            <p:nvSpPr>
              <p:cNvPr id="44" name="Freeform: Shape 43">
                <a:extLst>
                  <a:ext uri="{FF2B5EF4-FFF2-40B4-BE49-F238E27FC236}">
                    <a16:creationId xmlns:a16="http://schemas.microsoft.com/office/drawing/2014/main" id="{4D66965B-1077-42E5-B210-3FCB35217131}"/>
                  </a:ext>
                </a:extLst>
              </p:cNvPr>
              <p:cNvSpPr/>
              <p:nvPr/>
            </p:nvSpPr>
            <p:spPr>
              <a:xfrm>
                <a:off x="3252944" y="4106288"/>
                <a:ext cx="122031" cy="116858"/>
              </a:xfrm>
              <a:custGeom>
                <a:avLst/>
                <a:gdLst>
                  <a:gd name="connsiteX0" fmla="*/ 121937 w 122031"/>
                  <a:gd name="connsiteY0" fmla="*/ 46211 h 116858"/>
                  <a:gd name="connsiteX1" fmla="*/ 92475 w 122031"/>
                  <a:gd name="connsiteY1" fmla="*/ 75672 h 116858"/>
                  <a:gd name="connsiteX2" fmla="*/ 92391 w 122031"/>
                  <a:gd name="connsiteY2" fmla="*/ 75896 h 116858"/>
                  <a:gd name="connsiteX3" fmla="*/ 96781 w 122031"/>
                  <a:gd name="connsiteY3" fmla="*/ 116561 h 116858"/>
                  <a:gd name="connsiteX4" fmla="*/ 96399 w 122031"/>
                  <a:gd name="connsiteY4" fmla="*/ 116822 h 116858"/>
                  <a:gd name="connsiteX5" fmla="*/ 59947 w 122031"/>
                  <a:gd name="connsiteY5" fmla="*/ 98498 h 116858"/>
                  <a:gd name="connsiteX6" fmla="*/ 59705 w 122031"/>
                  <a:gd name="connsiteY6" fmla="*/ 98498 h 116858"/>
                  <a:gd name="connsiteX7" fmla="*/ 59434 w 122031"/>
                  <a:gd name="connsiteY7" fmla="*/ 98638 h 116858"/>
                  <a:gd name="connsiteX8" fmla="*/ 21910 w 122031"/>
                  <a:gd name="connsiteY8" fmla="*/ 115051 h 116858"/>
                  <a:gd name="connsiteX9" fmla="*/ 21538 w 122031"/>
                  <a:gd name="connsiteY9" fmla="*/ 114771 h 116858"/>
                  <a:gd name="connsiteX10" fmla="*/ 30895 w 122031"/>
                  <a:gd name="connsiteY10" fmla="*/ 75504 h 116858"/>
                  <a:gd name="connsiteX11" fmla="*/ 30373 w 122031"/>
                  <a:gd name="connsiteY11" fmla="*/ 75616 h 116858"/>
                  <a:gd name="connsiteX12" fmla="*/ 73 w 122031"/>
                  <a:gd name="connsiteY12" fmla="*/ 42920 h 116858"/>
                  <a:gd name="connsiteX13" fmla="*/ 231 w 122031"/>
                  <a:gd name="connsiteY13" fmla="*/ 42482 h 116858"/>
                  <a:gd name="connsiteX14" fmla="*/ 43487 w 122031"/>
                  <a:gd name="connsiteY14" fmla="*/ 39630 h 116858"/>
                  <a:gd name="connsiteX15" fmla="*/ 43683 w 122031"/>
                  <a:gd name="connsiteY15" fmla="*/ 39490 h 116858"/>
                  <a:gd name="connsiteX16" fmla="*/ 62342 w 122031"/>
                  <a:gd name="connsiteY16" fmla="*/ 65 h 116858"/>
                  <a:gd name="connsiteX17" fmla="*/ 62380 w 122031"/>
                  <a:gd name="connsiteY17" fmla="*/ 0 h 116858"/>
                  <a:gd name="connsiteX18" fmla="*/ 81570 w 122031"/>
                  <a:gd name="connsiteY18" fmla="*/ 39341 h 116858"/>
                  <a:gd name="connsiteX19" fmla="*/ 81831 w 122031"/>
                  <a:gd name="connsiteY19" fmla="*/ 39789 h 116858"/>
                  <a:gd name="connsiteX20" fmla="*/ 81859 w 122031"/>
                  <a:gd name="connsiteY20" fmla="*/ 39817 h 116858"/>
                  <a:gd name="connsiteX21" fmla="*/ 81496 w 122031"/>
                  <a:gd name="connsiteY21" fmla="*/ 40497 h 116858"/>
                  <a:gd name="connsiteX22" fmla="*/ 81692 w 122031"/>
                  <a:gd name="connsiteY22" fmla="*/ 40646 h 116858"/>
                  <a:gd name="connsiteX23" fmla="*/ 81747 w 122031"/>
                  <a:gd name="connsiteY23" fmla="*/ 40646 h 116858"/>
                  <a:gd name="connsiteX24" fmla="*/ 83807 w 122031"/>
                  <a:gd name="connsiteY24" fmla="*/ 41010 h 116858"/>
                  <a:gd name="connsiteX25" fmla="*/ 96940 w 122031"/>
                  <a:gd name="connsiteY25" fmla="*/ 43284 h 116858"/>
                  <a:gd name="connsiteX26" fmla="*/ 98627 w 122031"/>
                  <a:gd name="connsiteY26" fmla="*/ 43573 h 116858"/>
                  <a:gd name="connsiteX27" fmla="*/ 121816 w 122031"/>
                  <a:gd name="connsiteY27" fmla="*/ 45744 h 116858"/>
                  <a:gd name="connsiteX28" fmla="*/ 121946 w 122031"/>
                  <a:gd name="connsiteY28" fmla="*/ 46192 h 11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31" h="116858">
                    <a:moveTo>
                      <a:pt x="121937" y="46211"/>
                    </a:moveTo>
                    <a:lnTo>
                      <a:pt x="92475" y="75672"/>
                    </a:lnTo>
                    <a:cubicBezTo>
                      <a:pt x="92410" y="75728"/>
                      <a:pt x="92382" y="75812"/>
                      <a:pt x="92391" y="75896"/>
                    </a:cubicBezTo>
                    <a:lnTo>
                      <a:pt x="96781" y="116561"/>
                    </a:lnTo>
                    <a:cubicBezTo>
                      <a:pt x="96809" y="116775"/>
                      <a:pt x="96585" y="116934"/>
                      <a:pt x="96399" y="116822"/>
                    </a:cubicBezTo>
                    <a:lnTo>
                      <a:pt x="59947" y="98498"/>
                    </a:lnTo>
                    <a:cubicBezTo>
                      <a:pt x="59872" y="98451"/>
                      <a:pt x="59779" y="98451"/>
                      <a:pt x="59705" y="98498"/>
                    </a:cubicBezTo>
                    <a:lnTo>
                      <a:pt x="59434" y="98638"/>
                    </a:lnTo>
                    <a:lnTo>
                      <a:pt x="21910" y="115051"/>
                    </a:lnTo>
                    <a:cubicBezTo>
                      <a:pt x="21715" y="115144"/>
                      <a:pt x="21500" y="114976"/>
                      <a:pt x="21538" y="114771"/>
                    </a:cubicBezTo>
                    <a:lnTo>
                      <a:pt x="30895" y="75504"/>
                    </a:lnTo>
                    <a:cubicBezTo>
                      <a:pt x="30914" y="75421"/>
                      <a:pt x="30429" y="75682"/>
                      <a:pt x="30373" y="75616"/>
                    </a:cubicBezTo>
                    <a:lnTo>
                      <a:pt x="73" y="42920"/>
                    </a:lnTo>
                    <a:cubicBezTo>
                      <a:pt x="-76" y="42762"/>
                      <a:pt x="17" y="42510"/>
                      <a:pt x="231" y="42482"/>
                    </a:cubicBezTo>
                    <a:lnTo>
                      <a:pt x="43487" y="39630"/>
                    </a:lnTo>
                    <a:cubicBezTo>
                      <a:pt x="43571" y="39621"/>
                      <a:pt x="43646" y="39565"/>
                      <a:pt x="43683" y="39490"/>
                    </a:cubicBezTo>
                    <a:lnTo>
                      <a:pt x="62342" y="65"/>
                    </a:lnTo>
                    <a:lnTo>
                      <a:pt x="62380" y="0"/>
                    </a:lnTo>
                    <a:lnTo>
                      <a:pt x="81570" y="39341"/>
                    </a:lnTo>
                    <a:cubicBezTo>
                      <a:pt x="81570" y="39341"/>
                      <a:pt x="81682" y="39835"/>
                      <a:pt x="81831" y="39789"/>
                    </a:cubicBezTo>
                    <a:cubicBezTo>
                      <a:pt x="81850" y="39789"/>
                      <a:pt x="81859" y="39798"/>
                      <a:pt x="81859" y="39817"/>
                    </a:cubicBezTo>
                    <a:lnTo>
                      <a:pt x="81496" y="40497"/>
                    </a:lnTo>
                    <a:cubicBezTo>
                      <a:pt x="81533" y="40572"/>
                      <a:pt x="81608" y="40628"/>
                      <a:pt x="81692" y="40646"/>
                    </a:cubicBezTo>
                    <a:lnTo>
                      <a:pt x="81747" y="40646"/>
                    </a:lnTo>
                    <a:cubicBezTo>
                      <a:pt x="81747" y="40646"/>
                      <a:pt x="83807" y="41010"/>
                      <a:pt x="83807" y="41010"/>
                    </a:cubicBezTo>
                    <a:lnTo>
                      <a:pt x="96940" y="43284"/>
                    </a:lnTo>
                    <a:lnTo>
                      <a:pt x="98627" y="43573"/>
                    </a:lnTo>
                    <a:lnTo>
                      <a:pt x="121816" y="45744"/>
                    </a:lnTo>
                    <a:cubicBezTo>
                      <a:pt x="122030" y="45782"/>
                      <a:pt x="122105" y="46043"/>
                      <a:pt x="121946" y="46192"/>
                    </a:cubicBezTo>
                    <a:close/>
                  </a:path>
                </a:pathLst>
              </a:custGeom>
              <a:solidFill>
                <a:srgbClr val="1F1F39"/>
              </a:solidFill>
              <a:ln w="0" cap="flat">
                <a:noFill/>
                <a:prstDash val="solid"/>
                <a:miter/>
              </a:ln>
            </p:spPr>
            <p:txBody>
              <a:bodyPr rtlCol="0" anchor="ctr"/>
              <a:lstStyle/>
              <a:p>
                <a:endParaRPr lang="en-IN" dirty="0"/>
              </a:p>
            </p:txBody>
          </p:sp>
          <p:sp>
            <p:nvSpPr>
              <p:cNvPr id="45" name="Freeform: Shape 44">
                <a:extLst>
                  <a:ext uri="{FF2B5EF4-FFF2-40B4-BE49-F238E27FC236}">
                    <a16:creationId xmlns:a16="http://schemas.microsoft.com/office/drawing/2014/main" id="{885C19AB-D8D1-4C74-4F24-35D810A3434B}"/>
                  </a:ext>
                </a:extLst>
              </p:cNvPr>
              <p:cNvSpPr/>
              <p:nvPr/>
            </p:nvSpPr>
            <p:spPr>
              <a:xfrm>
                <a:off x="3251378" y="4104601"/>
                <a:ext cx="122124" cy="117520"/>
              </a:xfrm>
              <a:custGeom>
                <a:avLst/>
                <a:gdLst>
                  <a:gd name="connsiteX0" fmla="*/ 122030 w 122124"/>
                  <a:gd name="connsiteY0" fmla="*/ 46593 h 117520"/>
                  <a:gd name="connsiteX1" fmla="*/ 114285 w 122124"/>
                  <a:gd name="connsiteY1" fmla="*/ 53741 h 117520"/>
                  <a:gd name="connsiteX2" fmla="*/ 112272 w 122124"/>
                  <a:gd name="connsiteY2" fmla="*/ 55605 h 117520"/>
                  <a:gd name="connsiteX3" fmla="*/ 91030 w 122124"/>
                  <a:gd name="connsiteY3" fmla="*/ 75225 h 117520"/>
                  <a:gd name="connsiteX4" fmla="*/ 90947 w 122124"/>
                  <a:gd name="connsiteY4" fmla="*/ 75449 h 117520"/>
                  <a:gd name="connsiteX5" fmla="*/ 96958 w 122124"/>
                  <a:gd name="connsiteY5" fmla="*/ 117223 h 117520"/>
                  <a:gd name="connsiteX6" fmla="*/ 96576 w 122124"/>
                  <a:gd name="connsiteY6" fmla="*/ 117483 h 117520"/>
                  <a:gd name="connsiteX7" fmla="*/ 59770 w 122124"/>
                  <a:gd name="connsiteY7" fmla="*/ 96848 h 117520"/>
                  <a:gd name="connsiteX8" fmla="*/ 59528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0" y="46593"/>
                    </a:moveTo>
                    <a:lnTo>
                      <a:pt x="114285" y="53741"/>
                    </a:lnTo>
                    <a:lnTo>
                      <a:pt x="112272" y="55605"/>
                    </a:lnTo>
                    <a:lnTo>
                      <a:pt x="91030" y="75225"/>
                    </a:lnTo>
                    <a:cubicBezTo>
                      <a:pt x="90965" y="75281"/>
                      <a:pt x="90937" y="75365"/>
                      <a:pt x="90947" y="75449"/>
                    </a:cubicBezTo>
                    <a:lnTo>
                      <a:pt x="96958" y="117223"/>
                    </a:lnTo>
                    <a:cubicBezTo>
                      <a:pt x="96986" y="117437"/>
                      <a:pt x="96763" y="117595"/>
                      <a:pt x="96576" y="117483"/>
                    </a:cubicBezTo>
                    <a:lnTo>
                      <a:pt x="59770" y="96848"/>
                    </a:lnTo>
                    <a:cubicBezTo>
                      <a:pt x="59695" y="96802"/>
                      <a:pt x="59602" y="96802"/>
                      <a:pt x="59528" y="96848"/>
                    </a:cubicBezTo>
                    <a:lnTo>
                      <a:pt x="59257" y="96988"/>
                    </a:lnTo>
                    <a:lnTo>
                      <a:pt x="21668" y="115470"/>
                    </a:lnTo>
                    <a:cubicBezTo>
                      <a:pt x="21472"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7A7A87"/>
              </a:solidFill>
              <a:ln w="0" cap="flat">
                <a:noFill/>
                <a:prstDash val="solid"/>
                <a:miter/>
              </a:ln>
            </p:spPr>
            <p:txBody>
              <a:bodyPr rtlCol="0" anchor="ctr"/>
              <a:lstStyle/>
              <a:p>
                <a:endParaRPr lang="en-IN" dirty="0"/>
              </a:p>
            </p:txBody>
          </p:sp>
          <p:sp>
            <p:nvSpPr>
              <p:cNvPr id="46" name="Freeform: Shape 45">
                <a:extLst>
                  <a:ext uri="{FF2B5EF4-FFF2-40B4-BE49-F238E27FC236}">
                    <a16:creationId xmlns:a16="http://schemas.microsoft.com/office/drawing/2014/main" id="{CC27AC8C-FD93-91E8-5D20-572B414C47DE}"/>
                  </a:ext>
                </a:extLst>
              </p:cNvPr>
              <p:cNvSpPr/>
              <p:nvPr/>
            </p:nvSpPr>
            <p:spPr>
              <a:xfrm>
                <a:off x="3305854" y="4104601"/>
                <a:ext cx="67639" cy="117520"/>
              </a:xfrm>
              <a:custGeom>
                <a:avLst/>
                <a:gdLst>
                  <a:gd name="connsiteX0" fmla="*/ 67554 w 67639"/>
                  <a:gd name="connsiteY0" fmla="*/ 46593 h 117520"/>
                  <a:gd name="connsiteX1" fmla="*/ 59809 w 67639"/>
                  <a:gd name="connsiteY1" fmla="*/ 53741 h 117520"/>
                  <a:gd name="connsiteX2" fmla="*/ 57796 w 67639"/>
                  <a:gd name="connsiteY2" fmla="*/ 55605 h 117520"/>
                  <a:gd name="connsiteX3" fmla="*/ 36555 w 67639"/>
                  <a:gd name="connsiteY3" fmla="*/ 75225 h 117520"/>
                  <a:gd name="connsiteX4" fmla="*/ 36471 w 67639"/>
                  <a:gd name="connsiteY4" fmla="*/ 75449 h 117520"/>
                  <a:gd name="connsiteX5" fmla="*/ 42482 w 67639"/>
                  <a:gd name="connsiteY5" fmla="*/ 117223 h 117520"/>
                  <a:gd name="connsiteX6" fmla="*/ 42100 w 67639"/>
                  <a:gd name="connsiteY6" fmla="*/ 117483 h 117520"/>
                  <a:gd name="connsiteX7" fmla="*/ 5294 w 67639"/>
                  <a:gd name="connsiteY7" fmla="*/ 96848 h 117520"/>
                  <a:gd name="connsiteX8" fmla="*/ 5052 w 67639"/>
                  <a:gd name="connsiteY8" fmla="*/ 96848 h 117520"/>
                  <a:gd name="connsiteX9" fmla="*/ 4931 w 67639"/>
                  <a:gd name="connsiteY9" fmla="*/ 96876 h 117520"/>
                  <a:gd name="connsiteX10" fmla="*/ 4688 w 67639"/>
                  <a:gd name="connsiteY10" fmla="*/ 96690 h 117520"/>
                  <a:gd name="connsiteX11" fmla="*/ 7755 w 67639"/>
                  <a:gd name="connsiteY11" fmla="*/ 65 h 117520"/>
                  <a:gd name="connsiteX12" fmla="*/ 7792 w 67639"/>
                  <a:gd name="connsiteY12" fmla="*/ 0 h 117520"/>
                  <a:gd name="connsiteX13" fmla="*/ 25417 w 67639"/>
                  <a:gd name="connsiteY13" fmla="*/ 38279 h 117520"/>
                  <a:gd name="connsiteX14" fmla="*/ 25417 w 67639"/>
                  <a:gd name="connsiteY14" fmla="*/ 38279 h 117520"/>
                  <a:gd name="connsiteX15" fmla="*/ 25659 w 67639"/>
                  <a:gd name="connsiteY15" fmla="*/ 38810 h 117520"/>
                  <a:gd name="connsiteX16" fmla="*/ 25855 w 67639"/>
                  <a:gd name="connsiteY16" fmla="*/ 38959 h 117520"/>
                  <a:gd name="connsiteX17" fmla="*/ 25911 w 67639"/>
                  <a:gd name="connsiteY17" fmla="*/ 38959 h 117520"/>
                  <a:gd name="connsiteX18" fmla="*/ 27971 w 67639"/>
                  <a:gd name="connsiteY18" fmla="*/ 39323 h 117520"/>
                  <a:gd name="connsiteX19" fmla="*/ 41103 w 67639"/>
                  <a:gd name="connsiteY19" fmla="*/ 41597 h 117520"/>
                  <a:gd name="connsiteX20" fmla="*/ 42790 w 67639"/>
                  <a:gd name="connsiteY20" fmla="*/ 41886 h 117520"/>
                  <a:gd name="connsiteX21" fmla="*/ 67424 w 67639"/>
                  <a:gd name="connsiteY21" fmla="*/ 46145 h 117520"/>
                  <a:gd name="connsiteX22" fmla="*/ 67554 w 67639"/>
                  <a:gd name="connsiteY22"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639" h="117520">
                    <a:moveTo>
                      <a:pt x="67554" y="46593"/>
                    </a:moveTo>
                    <a:lnTo>
                      <a:pt x="59809" y="53741"/>
                    </a:lnTo>
                    <a:lnTo>
                      <a:pt x="57796" y="55605"/>
                    </a:lnTo>
                    <a:lnTo>
                      <a:pt x="36555" y="75225"/>
                    </a:lnTo>
                    <a:cubicBezTo>
                      <a:pt x="36490" y="75281"/>
                      <a:pt x="36462" y="75365"/>
                      <a:pt x="36471" y="75449"/>
                    </a:cubicBezTo>
                    <a:lnTo>
                      <a:pt x="42482" y="117223"/>
                    </a:lnTo>
                    <a:cubicBezTo>
                      <a:pt x="42510" y="117437"/>
                      <a:pt x="42287" y="117595"/>
                      <a:pt x="42100" y="117483"/>
                    </a:cubicBezTo>
                    <a:lnTo>
                      <a:pt x="5294" y="96848"/>
                    </a:lnTo>
                    <a:cubicBezTo>
                      <a:pt x="5220" y="96802"/>
                      <a:pt x="5126" y="96802"/>
                      <a:pt x="5052" y="96848"/>
                    </a:cubicBezTo>
                    <a:cubicBezTo>
                      <a:pt x="5015" y="96867"/>
                      <a:pt x="4968" y="96876"/>
                      <a:pt x="4931" y="96876"/>
                    </a:cubicBezTo>
                    <a:cubicBezTo>
                      <a:pt x="4819" y="96876"/>
                      <a:pt x="4707" y="96802"/>
                      <a:pt x="4688" y="96690"/>
                    </a:cubicBezTo>
                    <a:cubicBezTo>
                      <a:pt x="-4930" y="45558"/>
                      <a:pt x="2377" y="20607"/>
                      <a:pt x="7755" y="65"/>
                    </a:cubicBezTo>
                    <a:lnTo>
                      <a:pt x="7792" y="0"/>
                    </a:lnTo>
                    <a:lnTo>
                      <a:pt x="25417" y="38279"/>
                    </a:lnTo>
                    <a:cubicBezTo>
                      <a:pt x="25417" y="38279"/>
                      <a:pt x="25417" y="38279"/>
                      <a:pt x="25417" y="38279"/>
                    </a:cubicBezTo>
                    <a:lnTo>
                      <a:pt x="25659" y="38810"/>
                    </a:lnTo>
                    <a:cubicBezTo>
                      <a:pt x="25696" y="38885"/>
                      <a:pt x="25771" y="38941"/>
                      <a:pt x="25855" y="38959"/>
                    </a:cubicBezTo>
                    <a:lnTo>
                      <a:pt x="25911" y="38959"/>
                    </a:lnTo>
                    <a:cubicBezTo>
                      <a:pt x="25911" y="38959"/>
                      <a:pt x="27971" y="39323"/>
                      <a:pt x="27971" y="39323"/>
                    </a:cubicBezTo>
                    <a:lnTo>
                      <a:pt x="41103" y="41597"/>
                    </a:lnTo>
                    <a:lnTo>
                      <a:pt x="42790" y="41886"/>
                    </a:lnTo>
                    <a:lnTo>
                      <a:pt x="67424" y="46145"/>
                    </a:lnTo>
                    <a:cubicBezTo>
                      <a:pt x="67638" y="46183"/>
                      <a:pt x="67713" y="46444"/>
                      <a:pt x="67554" y="46593"/>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7" name="Graphic 8">
              <a:extLst>
                <a:ext uri="{FF2B5EF4-FFF2-40B4-BE49-F238E27FC236}">
                  <a16:creationId xmlns:a16="http://schemas.microsoft.com/office/drawing/2014/main" id="{7A3423AF-F5EF-A2AD-57C5-ABCF0653AE12}"/>
                </a:ext>
              </a:extLst>
            </p:cNvPr>
            <p:cNvGrpSpPr/>
            <p:nvPr/>
          </p:nvGrpSpPr>
          <p:grpSpPr>
            <a:xfrm>
              <a:off x="3352284" y="4082875"/>
              <a:ext cx="114471" cy="109854"/>
              <a:chOff x="3352284" y="4082875"/>
              <a:chExt cx="114471" cy="109854"/>
            </a:xfrm>
          </p:grpSpPr>
          <p:sp>
            <p:nvSpPr>
              <p:cNvPr id="48" name="Freeform: Shape 47">
                <a:extLst>
                  <a:ext uri="{FF2B5EF4-FFF2-40B4-BE49-F238E27FC236}">
                    <a16:creationId xmlns:a16="http://schemas.microsoft.com/office/drawing/2014/main" id="{D4C0A3CD-8B06-2EA0-F0BB-86AD4D181C07}"/>
                  </a:ext>
                </a:extLst>
              </p:cNvPr>
              <p:cNvSpPr/>
              <p:nvPr/>
            </p:nvSpPr>
            <p:spPr>
              <a:xfrm>
                <a:off x="3353673" y="4083909"/>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3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3"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FFAE00"/>
              </a:solidFill>
              <a:ln w="0" cap="flat">
                <a:noFill/>
                <a:prstDash val="solid"/>
                <a:miter/>
              </a:ln>
            </p:spPr>
            <p:txBody>
              <a:bodyPr rtlCol="0" anchor="ctr"/>
              <a:lstStyle/>
              <a:p>
                <a:endParaRPr lang="en-IN" dirty="0"/>
              </a:p>
            </p:txBody>
          </p:sp>
          <p:sp>
            <p:nvSpPr>
              <p:cNvPr id="49" name="Freeform: Shape 48">
                <a:extLst>
                  <a:ext uri="{FF2B5EF4-FFF2-40B4-BE49-F238E27FC236}">
                    <a16:creationId xmlns:a16="http://schemas.microsoft.com/office/drawing/2014/main" id="{3489E443-3ABB-4F90-0EB7-597A461AC091}"/>
                  </a:ext>
                </a:extLst>
              </p:cNvPr>
              <p:cNvSpPr/>
              <p:nvPr/>
            </p:nvSpPr>
            <p:spPr>
              <a:xfrm>
                <a:off x="3353775" y="4084450"/>
                <a:ext cx="112980" cy="108196"/>
              </a:xfrm>
              <a:custGeom>
                <a:avLst/>
                <a:gdLst>
                  <a:gd name="connsiteX0" fmla="*/ 112893 w 112980"/>
                  <a:gd name="connsiteY0" fmla="*/ 42771 h 108196"/>
                  <a:gd name="connsiteX1" fmla="*/ 85612 w 112980"/>
                  <a:gd name="connsiteY1" fmla="*/ 70052 h 108196"/>
                  <a:gd name="connsiteX2" fmla="*/ 85537 w 112980"/>
                  <a:gd name="connsiteY2" fmla="*/ 70266 h 108196"/>
                  <a:gd name="connsiteX3" fmla="*/ 89601 w 112980"/>
                  <a:gd name="connsiteY3" fmla="*/ 107921 h 108196"/>
                  <a:gd name="connsiteX4" fmla="*/ 89247 w 112980"/>
                  <a:gd name="connsiteY4" fmla="*/ 108163 h 108196"/>
                  <a:gd name="connsiteX5" fmla="*/ 55498 w 112980"/>
                  <a:gd name="connsiteY5" fmla="*/ 91200 h 108196"/>
                  <a:gd name="connsiteX6" fmla="*/ 55274 w 112980"/>
                  <a:gd name="connsiteY6" fmla="*/ 91200 h 108196"/>
                  <a:gd name="connsiteX7" fmla="*/ 55022 w 112980"/>
                  <a:gd name="connsiteY7" fmla="*/ 91321 h 108196"/>
                  <a:gd name="connsiteX8" fmla="*/ 20285 w 112980"/>
                  <a:gd name="connsiteY8" fmla="*/ 106523 h 108196"/>
                  <a:gd name="connsiteX9" fmla="*/ 19940 w 112980"/>
                  <a:gd name="connsiteY9" fmla="*/ 106262 h 108196"/>
                  <a:gd name="connsiteX10" fmla="*/ 28608 w 112980"/>
                  <a:gd name="connsiteY10" fmla="*/ 69903 h 108196"/>
                  <a:gd name="connsiteX11" fmla="*/ 28124 w 112980"/>
                  <a:gd name="connsiteY11" fmla="*/ 70005 h 108196"/>
                  <a:gd name="connsiteX12" fmla="*/ 69 w 112980"/>
                  <a:gd name="connsiteY12" fmla="*/ 39733 h 108196"/>
                  <a:gd name="connsiteX13" fmla="*/ 209 w 112980"/>
                  <a:gd name="connsiteY13" fmla="*/ 39323 h 108196"/>
                  <a:gd name="connsiteX14" fmla="*/ 40259 w 112980"/>
                  <a:gd name="connsiteY14" fmla="*/ 36685 h 108196"/>
                  <a:gd name="connsiteX15" fmla="*/ 40445 w 112980"/>
                  <a:gd name="connsiteY15" fmla="*/ 36555 h 108196"/>
                  <a:gd name="connsiteX16" fmla="*/ 57725 w 112980"/>
                  <a:gd name="connsiteY16" fmla="*/ 56 h 108196"/>
                  <a:gd name="connsiteX17" fmla="*/ 57753 w 112980"/>
                  <a:gd name="connsiteY17" fmla="*/ 0 h 108196"/>
                  <a:gd name="connsiteX18" fmla="*/ 75527 w 112980"/>
                  <a:gd name="connsiteY18" fmla="*/ 36424 h 108196"/>
                  <a:gd name="connsiteX19" fmla="*/ 75769 w 112980"/>
                  <a:gd name="connsiteY19" fmla="*/ 36844 h 108196"/>
                  <a:gd name="connsiteX20" fmla="*/ 75788 w 112980"/>
                  <a:gd name="connsiteY20" fmla="*/ 36871 h 108196"/>
                  <a:gd name="connsiteX21" fmla="*/ 75453 w 112980"/>
                  <a:gd name="connsiteY21" fmla="*/ 37505 h 108196"/>
                  <a:gd name="connsiteX22" fmla="*/ 75630 w 112980"/>
                  <a:gd name="connsiteY22" fmla="*/ 37645 h 108196"/>
                  <a:gd name="connsiteX23" fmla="*/ 75676 w 112980"/>
                  <a:gd name="connsiteY23" fmla="*/ 37645 h 108196"/>
                  <a:gd name="connsiteX24" fmla="*/ 77587 w 112980"/>
                  <a:gd name="connsiteY24" fmla="*/ 37981 h 108196"/>
                  <a:gd name="connsiteX25" fmla="*/ 89750 w 112980"/>
                  <a:gd name="connsiteY25" fmla="*/ 40087 h 108196"/>
                  <a:gd name="connsiteX26" fmla="*/ 91316 w 112980"/>
                  <a:gd name="connsiteY26" fmla="*/ 40357 h 108196"/>
                  <a:gd name="connsiteX27" fmla="*/ 112781 w 112980"/>
                  <a:gd name="connsiteY27" fmla="*/ 42371 h 108196"/>
                  <a:gd name="connsiteX28" fmla="*/ 112902 w 112980"/>
                  <a:gd name="connsiteY28" fmla="*/ 42781 h 10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980" h="108196">
                    <a:moveTo>
                      <a:pt x="112893" y="42771"/>
                    </a:moveTo>
                    <a:lnTo>
                      <a:pt x="85612" y="70052"/>
                    </a:lnTo>
                    <a:cubicBezTo>
                      <a:pt x="85556" y="70108"/>
                      <a:pt x="85528" y="70183"/>
                      <a:pt x="85537" y="70266"/>
                    </a:cubicBezTo>
                    <a:lnTo>
                      <a:pt x="89601" y="107921"/>
                    </a:lnTo>
                    <a:cubicBezTo>
                      <a:pt x="89629" y="108117"/>
                      <a:pt x="89415" y="108266"/>
                      <a:pt x="89247" y="108163"/>
                    </a:cubicBezTo>
                    <a:lnTo>
                      <a:pt x="55498" y="91200"/>
                    </a:lnTo>
                    <a:cubicBezTo>
                      <a:pt x="55433" y="91163"/>
                      <a:pt x="55349" y="91163"/>
                      <a:pt x="55274" y="91200"/>
                    </a:cubicBezTo>
                    <a:lnTo>
                      <a:pt x="55022" y="91321"/>
                    </a:lnTo>
                    <a:lnTo>
                      <a:pt x="20285" y="106523"/>
                    </a:lnTo>
                    <a:cubicBezTo>
                      <a:pt x="20108" y="106607"/>
                      <a:pt x="19903" y="106457"/>
                      <a:pt x="19940" y="106262"/>
                    </a:cubicBezTo>
                    <a:lnTo>
                      <a:pt x="28608" y="69903"/>
                    </a:lnTo>
                    <a:cubicBezTo>
                      <a:pt x="28627" y="69828"/>
                      <a:pt x="28180" y="70061"/>
                      <a:pt x="28124" y="70005"/>
                    </a:cubicBezTo>
                    <a:lnTo>
                      <a:pt x="69" y="39733"/>
                    </a:lnTo>
                    <a:cubicBezTo>
                      <a:pt x="-70" y="39593"/>
                      <a:pt x="14" y="39351"/>
                      <a:pt x="209" y="39323"/>
                    </a:cubicBezTo>
                    <a:lnTo>
                      <a:pt x="40259" y="36685"/>
                    </a:lnTo>
                    <a:cubicBezTo>
                      <a:pt x="40333" y="36685"/>
                      <a:pt x="40408" y="36629"/>
                      <a:pt x="40445" y="36555"/>
                    </a:cubicBezTo>
                    <a:lnTo>
                      <a:pt x="57725" y="56"/>
                    </a:lnTo>
                    <a:lnTo>
                      <a:pt x="57753" y="0"/>
                    </a:lnTo>
                    <a:lnTo>
                      <a:pt x="75527" y="36424"/>
                    </a:lnTo>
                    <a:cubicBezTo>
                      <a:pt x="75527" y="36424"/>
                      <a:pt x="75630" y="36881"/>
                      <a:pt x="75769" y="36844"/>
                    </a:cubicBezTo>
                    <a:cubicBezTo>
                      <a:pt x="75788" y="36844"/>
                      <a:pt x="75797" y="36853"/>
                      <a:pt x="75788" y="36871"/>
                    </a:cubicBezTo>
                    <a:lnTo>
                      <a:pt x="75453" y="37505"/>
                    </a:lnTo>
                    <a:cubicBezTo>
                      <a:pt x="75490" y="37580"/>
                      <a:pt x="75555" y="37626"/>
                      <a:pt x="75630" y="37645"/>
                    </a:cubicBezTo>
                    <a:lnTo>
                      <a:pt x="75676" y="37645"/>
                    </a:lnTo>
                    <a:cubicBezTo>
                      <a:pt x="75676" y="37645"/>
                      <a:pt x="77587" y="37981"/>
                      <a:pt x="77587" y="37981"/>
                    </a:cubicBezTo>
                    <a:lnTo>
                      <a:pt x="89750" y="40087"/>
                    </a:lnTo>
                    <a:lnTo>
                      <a:pt x="91316" y="40357"/>
                    </a:lnTo>
                    <a:lnTo>
                      <a:pt x="112781" y="42371"/>
                    </a:lnTo>
                    <a:cubicBezTo>
                      <a:pt x="112977" y="42408"/>
                      <a:pt x="113051" y="42650"/>
                      <a:pt x="112902" y="42781"/>
                    </a:cubicBezTo>
                    <a:close/>
                  </a:path>
                </a:pathLst>
              </a:custGeom>
              <a:solidFill>
                <a:srgbClr val="1F1F39"/>
              </a:solidFill>
              <a:ln w="0" cap="flat">
                <a:noFill/>
                <a:prstDash val="solid"/>
                <a:miter/>
              </a:ln>
            </p:spPr>
            <p:txBody>
              <a:bodyPr rtlCol="0" anchor="ctr"/>
              <a:lstStyle/>
              <a:p>
                <a:endParaRPr lang="en-IN" dirty="0"/>
              </a:p>
            </p:txBody>
          </p:sp>
          <p:sp>
            <p:nvSpPr>
              <p:cNvPr id="50" name="Freeform: Shape 49">
                <a:extLst>
                  <a:ext uri="{FF2B5EF4-FFF2-40B4-BE49-F238E27FC236}">
                    <a16:creationId xmlns:a16="http://schemas.microsoft.com/office/drawing/2014/main" id="{53EA2AEC-131A-4C84-607E-7AB8495F1871}"/>
                  </a:ext>
                </a:extLst>
              </p:cNvPr>
              <p:cNvSpPr/>
              <p:nvPr/>
            </p:nvSpPr>
            <p:spPr>
              <a:xfrm>
                <a:off x="3352284" y="4082875"/>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2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2"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7A7A87"/>
              </a:solidFill>
              <a:ln w="0" cap="flat">
                <a:noFill/>
                <a:prstDash val="solid"/>
                <a:miter/>
              </a:ln>
            </p:spPr>
            <p:txBody>
              <a:bodyPr rtlCol="0" anchor="ctr"/>
              <a:lstStyle/>
              <a:p>
                <a:endParaRPr lang="en-IN" dirty="0"/>
              </a:p>
            </p:txBody>
          </p:sp>
          <p:sp>
            <p:nvSpPr>
              <p:cNvPr id="51" name="Freeform: Shape 50">
                <a:extLst>
                  <a:ext uri="{FF2B5EF4-FFF2-40B4-BE49-F238E27FC236}">
                    <a16:creationId xmlns:a16="http://schemas.microsoft.com/office/drawing/2014/main" id="{91471089-5084-AA1B-DC39-E25207E07F40}"/>
                  </a:ext>
                </a:extLst>
              </p:cNvPr>
              <p:cNvSpPr/>
              <p:nvPr/>
            </p:nvSpPr>
            <p:spPr>
              <a:xfrm>
                <a:off x="3402739" y="4082893"/>
                <a:ext cx="62637" cy="108802"/>
              </a:xfrm>
              <a:custGeom>
                <a:avLst/>
                <a:gdLst>
                  <a:gd name="connsiteX0" fmla="*/ 62559 w 62637"/>
                  <a:gd name="connsiteY0" fmla="*/ 43125 h 108802"/>
                  <a:gd name="connsiteX1" fmla="*/ 55391 w 62637"/>
                  <a:gd name="connsiteY1" fmla="*/ 49743 h 108802"/>
                  <a:gd name="connsiteX2" fmla="*/ 53527 w 62637"/>
                  <a:gd name="connsiteY2" fmla="*/ 51467 h 108802"/>
                  <a:gd name="connsiteX3" fmla="*/ 33852 w 62637"/>
                  <a:gd name="connsiteY3" fmla="*/ 69633 h 108802"/>
                  <a:gd name="connsiteX4" fmla="*/ 33777 w 62637"/>
                  <a:gd name="connsiteY4" fmla="*/ 69847 h 108802"/>
                  <a:gd name="connsiteX5" fmla="*/ 39342 w 62637"/>
                  <a:gd name="connsiteY5" fmla="*/ 108527 h 108802"/>
                  <a:gd name="connsiteX6" fmla="*/ 38987 w 62637"/>
                  <a:gd name="connsiteY6" fmla="*/ 108769 h 108802"/>
                  <a:gd name="connsiteX7" fmla="*/ 4903 w 62637"/>
                  <a:gd name="connsiteY7" fmla="*/ 89662 h 108802"/>
                  <a:gd name="connsiteX8" fmla="*/ 4679 w 62637"/>
                  <a:gd name="connsiteY8" fmla="*/ 89662 h 108802"/>
                  <a:gd name="connsiteX9" fmla="*/ 4567 w 62637"/>
                  <a:gd name="connsiteY9" fmla="*/ 89690 h 108802"/>
                  <a:gd name="connsiteX10" fmla="*/ 4343 w 62637"/>
                  <a:gd name="connsiteY10" fmla="*/ 89522 h 108802"/>
                  <a:gd name="connsiteX11" fmla="*/ 7186 w 62637"/>
                  <a:gd name="connsiteY11" fmla="*/ 56 h 108802"/>
                  <a:gd name="connsiteX12" fmla="*/ 7214 w 62637"/>
                  <a:gd name="connsiteY12" fmla="*/ 0 h 108802"/>
                  <a:gd name="connsiteX13" fmla="*/ 23534 w 62637"/>
                  <a:gd name="connsiteY13" fmla="*/ 35445 h 108802"/>
                  <a:gd name="connsiteX14" fmla="*/ 23534 w 62637"/>
                  <a:gd name="connsiteY14" fmla="*/ 35445 h 108802"/>
                  <a:gd name="connsiteX15" fmla="*/ 23758 w 62637"/>
                  <a:gd name="connsiteY15" fmla="*/ 35939 h 108802"/>
                  <a:gd name="connsiteX16" fmla="*/ 23935 w 62637"/>
                  <a:gd name="connsiteY16" fmla="*/ 36079 h 108802"/>
                  <a:gd name="connsiteX17" fmla="*/ 23982 w 62637"/>
                  <a:gd name="connsiteY17" fmla="*/ 36079 h 108802"/>
                  <a:gd name="connsiteX18" fmla="*/ 25892 w 62637"/>
                  <a:gd name="connsiteY18" fmla="*/ 36415 h 108802"/>
                  <a:gd name="connsiteX19" fmla="*/ 38055 w 62637"/>
                  <a:gd name="connsiteY19" fmla="*/ 38521 h 108802"/>
                  <a:gd name="connsiteX20" fmla="*/ 39621 w 62637"/>
                  <a:gd name="connsiteY20" fmla="*/ 38791 h 108802"/>
                  <a:gd name="connsiteX21" fmla="*/ 62437 w 62637"/>
                  <a:gd name="connsiteY21" fmla="*/ 42734 h 108802"/>
                  <a:gd name="connsiteX22" fmla="*/ 62559 w 62637"/>
                  <a:gd name="connsiteY22" fmla="*/ 43144 h 10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37" h="108802">
                    <a:moveTo>
                      <a:pt x="62559" y="43125"/>
                    </a:moveTo>
                    <a:lnTo>
                      <a:pt x="55391" y="49743"/>
                    </a:lnTo>
                    <a:lnTo>
                      <a:pt x="53527" y="51467"/>
                    </a:lnTo>
                    <a:lnTo>
                      <a:pt x="33852" y="69633"/>
                    </a:lnTo>
                    <a:cubicBezTo>
                      <a:pt x="33796" y="69689"/>
                      <a:pt x="33768" y="69763"/>
                      <a:pt x="33777" y="69847"/>
                    </a:cubicBezTo>
                    <a:lnTo>
                      <a:pt x="39342" y="108527"/>
                    </a:lnTo>
                    <a:cubicBezTo>
                      <a:pt x="39369" y="108722"/>
                      <a:pt x="39155" y="108871"/>
                      <a:pt x="38987" y="108769"/>
                    </a:cubicBezTo>
                    <a:lnTo>
                      <a:pt x="4903" y="89662"/>
                    </a:lnTo>
                    <a:cubicBezTo>
                      <a:pt x="4838" y="89625"/>
                      <a:pt x="4754" y="89625"/>
                      <a:pt x="4679" y="89662"/>
                    </a:cubicBezTo>
                    <a:cubicBezTo>
                      <a:pt x="4642" y="89681"/>
                      <a:pt x="4604" y="89690"/>
                      <a:pt x="4567" y="89690"/>
                    </a:cubicBezTo>
                    <a:cubicBezTo>
                      <a:pt x="4465" y="89690"/>
                      <a:pt x="4362" y="89625"/>
                      <a:pt x="4343" y="89522"/>
                    </a:cubicBezTo>
                    <a:cubicBezTo>
                      <a:pt x="-4567" y="42175"/>
                      <a:pt x="2200" y="19079"/>
                      <a:pt x="7186" y="56"/>
                    </a:cubicBezTo>
                    <a:lnTo>
                      <a:pt x="7214" y="0"/>
                    </a:lnTo>
                    <a:lnTo>
                      <a:pt x="23534" y="35445"/>
                    </a:lnTo>
                    <a:cubicBezTo>
                      <a:pt x="23534" y="35445"/>
                      <a:pt x="23534" y="35445"/>
                      <a:pt x="23534" y="35445"/>
                    </a:cubicBezTo>
                    <a:lnTo>
                      <a:pt x="23758" y="35939"/>
                    </a:lnTo>
                    <a:cubicBezTo>
                      <a:pt x="23795" y="36014"/>
                      <a:pt x="23860" y="36061"/>
                      <a:pt x="23935" y="36079"/>
                    </a:cubicBezTo>
                    <a:lnTo>
                      <a:pt x="23982" y="36079"/>
                    </a:lnTo>
                    <a:cubicBezTo>
                      <a:pt x="23982" y="36079"/>
                      <a:pt x="25892" y="36415"/>
                      <a:pt x="25892" y="36415"/>
                    </a:cubicBezTo>
                    <a:lnTo>
                      <a:pt x="38055" y="38521"/>
                    </a:lnTo>
                    <a:lnTo>
                      <a:pt x="39621" y="38791"/>
                    </a:lnTo>
                    <a:lnTo>
                      <a:pt x="62437" y="42734"/>
                    </a:lnTo>
                    <a:cubicBezTo>
                      <a:pt x="62633" y="42771"/>
                      <a:pt x="62708" y="43014"/>
                      <a:pt x="62559" y="4314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52" name="Graphic 8">
              <a:extLst>
                <a:ext uri="{FF2B5EF4-FFF2-40B4-BE49-F238E27FC236}">
                  <a16:creationId xmlns:a16="http://schemas.microsoft.com/office/drawing/2014/main" id="{A7016C62-08E3-A925-CB9E-03F805457CC4}"/>
                </a:ext>
              </a:extLst>
            </p:cNvPr>
            <p:cNvGrpSpPr/>
            <p:nvPr/>
          </p:nvGrpSpPr>
          <p:grpSpPr>
            <a:xfrm>
              <a:off x="3414964" y="4024678"/>
              <a:ext cx="102066" cy="95905"/>
              <a:chOff x="3414964" y="4024678"/>
              <a:chExt cx="102066" cy="95905"/>
            </a:xfrm>
          </p:grpSpPr>
          <p:sp>
            <p:nvSpPr>
              <p:cNvPr id="53" name="Freeform: Shape 52">
                <a:extLst>
                  <a:ext uri="{FF2B5EF4-FFF2-40B4-BE49-F238E27FC236}">
                    <a16:creationId xmlns:a16="http://schemas.microsoft.com/office/drawing/2014/main" id="{95D1354E-04E9-7735-4B20-1C41C1E0C1CE}"/>
                  </a:ext>
                </a:extLst>
              </p:cNvPr>
              <p:cNvSpPr/>
              <p:nvPr/>
            </p:nvSpPr>
            <p:spPr>
              <a:xfrm>
                <a:off x="3416195" y="4025592"/>
                <a:ext cx="100834" cy="94991"/>
              </a:xfrm>
              <a:custGeom>
                <a:avLst/>
                <a:gdLst>
                  <a:gd name="connsiteX0" fmla="*/ 100747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7" y="37692"/>
                    </a:moveTo>
                    <a:lnTo>
                      <a:pt x="94363" y="43461"/>
                    </a:lnTo>
                    <a:lnTo>
                      <a:pt x="92695" y="44962"/>
                    </a:lnTo>
                    <a:lnTo>
                      <a:pt x="75163" y="60806"/>
                    </a:lnTo>
                    <a:cubicBezTo>
                      <a:pt x="75107" y="60853"/>
                      <a:pt x="75088" y="60918"/>
                      <a:pt x="75098" y="60993"/>
                    </a:cubicBezTo>
                    <a:lnTo>
                      <a:pt x="80075" y="94751"/>
                    </a:lnTo>
                    <a:cubicBezTo>
                      <a:pt x="80103" y="94919"/>
                      <a:pt x="79917" y="95049"/>
                      <a:pt x="79758" y="94965"/>
                    </a:cubicBezTo>
                    <a:lnTo>
                      <a:pt x="49364" y="78263"/>
                    </a:lnTo>
                    <a:cubicBezTo>
                      <a:pt x="49299" y="78226"/>
                      <a:pt x="49224" y="78226"/>
                      <a:pt x="49169" y="78263"/>
                    </a:cubicBezTo>
                    <a:lnTo>
                      <a:pt x="48945" y="78375"/>
                    </a:lnTo>
                    <a:lnTo>
                      <a:pt x="17917" y="93297"/>
                    </a:lnTo>
                    <a:cubicBezTo>
                      <a:pt x="17759" y="93372"/>
                      <a:pt x="1757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FFAE00"/>
              </a:solidFill>
              <a:ln w="0" cap="flat">
                <a:noFill/>
                <a:prstDash val="solid"/>
                <a:miter/>
              </a:ln>
            </p:spPr>
            <p:txBody>
              <a:bodyPr rtlCol="0" anchor="ctr"/>
              <a:lstStyle/>
              <a:p>
                <a:endParaRPr lang="en-IN" dirty="0"/>
              </a:p>
            </p:txBody>
          </p:sp>
          <p:sp>
            <p:nvSpPr>
              <p:cNvPr id="54" name="Freeform: Shape 53">
                <a:extLst>
                  <a:ext uri="{FF2B5EF4-FFF2-40B4-BE49-F238E27FC236}">
                    <a16:creationId xmlns:a16="http://schemas.microsoft.com/office/drawing/2014/main" id="{9305B1FD-0A25-082F-C1BD-4B456A4DC654}"/>
                  </a:ext>
                </a:extLst>
              </p:cNvPr>
              <p:cNvSpPr/>
              <p:nvPr/>
            </p:nvSpPr>
            <p:spPr>
              <a:xfrm>
                <a:off x="3416279" y="4026067"/>
                <a:ext cx="100751" cy="94460"/>
              </a:xfrm>
              <a:custGeom>
                <a:avLst/>
                <a:gdLst>
                  <a:gd name="connsiteX0" fmla="*/ 100645 w 100751"/>
                  <a:gd name="connsiteY0" fmla="*/ 37365 h 94460"/>
                  <a:gd name="connsiteX1" fmla="*/ 76337 w 100751"/>
                  <a:gd name="connsiteY1" fmla="*/ 61170 h 94460"/>
                  <a:gd name="connsiteX2" fmla="*/ 76272 w 100751"/>
                  <a:gd name="connsiteY2" fmla="*/ 61356 h 94460"/>
                  <a:gd name="connsiteX3" fmla="*/ 79907 w 100751"/>
                  <a:gd name="connsiteY3" fmla="*/ 94220 h 94460"/>
                  <a:gd name="connsiteX4" fmla="*/ 79590 w 100751"/>
                  <a:gd name="connsiteY4" fmla="*/ 94434 h 94460"/>
                  <a:gd name="connsiteX5" fmla="*/ 49495 w 100751"/>
                  <a:gd name="connsiteY5" fmla="*/ 79605 h 94460"/>
                  <a:gd name="connsiteX6" fmla="*/ 49299 w 100751"/>
                  <a:gd name="connsiteY6" fmla="*/ 79605 h 94460"/>
                  <a:gd name="connsiteX7" fmla="*/ 49075 w 100751"/>
                  <a:gd name="connsiteY7" fmla="*/ 79717 h 94460"/>
                  <a:gd name="connsiteX8" fmla="*/ 18113 w 100751"/>
                  <a:gd name="connsiteY8" fmla="*/ 92962 h 94460"/>
                  <a:gd name="connsiteX9" fmla="*/ 17805 w 100751"/>
                  <a:gd name="connsiteY9" fmla="*/ 92729 h 94460"/>
                  <a:gd name="connsiteX10" fmla="*/ 25513 w 100751"/>
                  <a:gd name="connsiteY10" fmla="*/ 60993 h 94460"/>
                  <a:gd name="connsiteX11" fmla="*/ 25085 w 100751"/>
                  <a:gd name="connsiteY11" fmla="*/ 61086 h 94460"/>
                  <a:gd name="connsiteX12" fmla="*/ 59 w 100751"/>
                  <a:gd name="connsiteY12" fmla="*/ 34644 h 94460"/>
                  <a:gd name="connsiteX13" fmla="*/ 190 w 100751"/>
                  <a:gd name="connsiteY13" fmla="*/ 34290 h 94460"/>
                  <a:gd name="connsiteX14" fmla="*/ 35896 w 100751"/>
                  <a:gd name="connsiteY14" fmla="*/ 32006 h 94460"/>
                  <a:gd name="connsiteX15" fmla="*/ 36064 w 100751"/>
                  <a:gd name="connsiteY15" fmla="*/ 31894 h 94460"/>
                  <a:gd name="connsiteX16" fmla="*/ 51452 w 100751"/>
                  <a:gd name="connsiteY16" fmla="*/ 47 h 94460"/>
                  <a:gd name="connsiteX17" fmla="*/ 51480 w 100751"/>
                  <a:gd name="connsiteY17" fmla="*/ 0 h 94460"/>
                  <a:gd name="connsiteX18" fmla="*/ 67343 w 100751"/>
                  <a:gd name="connsiteY18" fmla="*/ 31801 h 94460"/>
                  <a:gd name="connsiteX19" fmla="*/ 67558 w 100751"/>
                  <a:gd name="connsiteY19" fmla="*/ 32165 h 94460"/>
                  <a:gd name="connsiteX20" fmla="*/ 67576 w 100751"/>
                  <a:gd name="connsiteY20" fmla="*/ 32193 h 94460"/>
                  <a:gd name="connsiteX21" fmla="*/ 67278 w 100751"/>
                  <a:gd name="connsiteY21" fmla="*/ 32743 h 94460"/>
                  <a:gd name="connsiteX22" fmla="*/ 67436 w 100751"/>
                  <a:gd name="connsiteY22" fmla="*/ 32864 h 94460"/>
                  <a:gd name="connsiteX23" fmla="*/ 67483 w 100751"/>
                  <a:gd name="connsiteY23" fmla="*/ 32864 h 94460"/>
                  <a:gd name="connsiteX24" fmla="*/ 69189 w 100751"/>
                  <a:gd name="connsiteY24" fmla="*/ 33162 h 94460"/>
                  <a:gd name="connsiteX25" fmla="*/ 80028 w 100751"/>
                  <a:gd name="connsiteY25" fmla="*/ 35007 h 94460"/>
                  <a:gd name="connsiteX26" fmla="*/ 81426 w 100751"/>
                  <a:gd name="connsiteY26" fmla="*/ 35240 h 94460"/>
                  <a:gd name="connsiteX27" fmla="*/ 100570 w 100751"/>
                  <a:gd name="connsiteY27" fmla="*/ 37002 h 94460"/>
                  <a:gd name="connsiteX28" fmla="*/ 100682 w 100751"/>
                  <a:gd name="connsiteY28" fmla="*/ 37365 h 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751" h="94460">
                    <a:moveTo>
                      <a:pt x="100645" y="37365"/>
                    </a:moveTo>
                    <a:lnTo>
                      <a:pt x="76337" y="61170"/>
                    </a:lnTo>
                    <a:cubicBezTo>
                      <a:pt x="76281" y="61216"/>
                      <a:pt x="76263" y="61282"/>
                      <a:pt x="76272" y="61356"/>
                    </a:cubicBezTo>
                    <a:lnTo>
                      <a:pt x="79907" y="94220"/>
                    </a:lnTo>
                    <a:cubicBezTo>
                      <a:pt x="79935" y="94388"/>
                      <a:pt x="79749" y="94518"/>
                      <a:pt x="79590" y="94434"/>
                    </a:cubicBezTo>
                    <a:lnTo>
                      <a:pt x="49495" y="79605"/>
                    </a:lnTo>
                    <a:cubicBezTo>
                      <a:pt x="49429" y="79568"/>
                      <a:pt x="49355" y="79568"/>
                      <a:pt x="49299" y="79605"/>
                    </a:cubicBezTo>
                    <a:lnTo>
                      <a:pt x="49075" y="79717"/>
                    </a:lnTo>
                    <a:lnTo>
                      <a:pt x="18113" y="92962"/>
                    </a:lnTo>
                    <a:cubicBezTo>
                      <a:pt x="17954" y="93036"/>
                      <a:pt x="17777" y="92906"/>
                      <a:pt x="17805" y="92729"/>
                    </a:cubicBezTo>
                    <a:lnTo>
                      <a:pt x="25513" y="60993"/>
                    </a:lnTo>
                    <a:cubicBezTo>
                      <a:pt x="25523" y="60927"/>
                      <a:pt x="25131" y="61132"/>
                      <a:pt x="25085" y="61086"/>
                    </a:cubicBezTo>
                    <a:lnTo>
                      <a:pt x="59" y="34644"/>
                    </a:lnTo>
                    <a:cubicBezTo>
                      <a:pt x="-62" y="34523"/>
                      <a:pt x="13" y="34308"/>
                      <a:pt x="190" y="34290"/>
                    </a:cubicBezTo>
                    <a:lnTo>
                      <a:pt x="35896" y="32006"/>
                    </a:lnTo>
                    <a:cubicBezTo>
                      <a:pt x="35961" y="32006"/>
                      <a:pt x="36027" y="31960"/>
                      <a:pt x="36064" y="31894"/>
                    </a:cubicBezTo>
                    <a:lnTo>
                      <a:pt x="51452" y="47"/>
                    </a:lnTo>
                    <a:lnTo>
                      <a:pt x="51480" y="0"/>
                    </a:lnTo>
                    <a:lnTo>
                      <a:pt x="67343" y="31801"/>
                    </a:lnTo>
                    <a:cubicBezTo>
                      <a:pt x="67343" y="31801"/>
                      <a:pt x="67436" y="32202"/>
                      <a:pt x="67558" y="32165"/>
                    </a:cubicBezTo>
                    <a:cubicBezTo>
                      <a:pt x="67576" y="32165"/>
                      <a:pt x="67585" y="32174"/>
                      <a:pt x="67576" y="32193"/>
                    </a:cubicBezTo>
                    <a:lnTo>
                      <a:pt x="67278" y="32743"/>
                    </a:lnTo>
                    <a:cubicBezTo>
                      <a:pt x="67306" y="32808"/>
                      <a:pt x="67371" y="32854"/>
                      <a:pt x="67436" y="32864"/>
                    </a:cubicBezTo>
                    <a:lnTo>
                      <a:pt x="67483" y="32864"/>
                    </a:lnTo>
                    <a:cubicBezTo>
                      <a:pt x="67483" y="32864"/>
                      <a:pt x="69189" y="33162"/>
                      <a:pt x="69189" y="33162"/>
                    </a:cubicBezTo>
                    <a:lnTo>
                      <a:pt x="80028" y="35007"/>
                    </a:lnTo>
                    <a:lnTo>
                      <a:pt x="81426" y="35240"/>
                    </a:lnTo>
                    <a:lnTo>
                      <a:pt x="100570" y="37002"/>
                    </a:lnTo>
                    <a:cubicBezTo>
                      <a:pt x="100748" y="37030"/>
                      <a:pt x="100813" y="37244"/>
                      <a:pt x="100682" y="37365"/>
                    </a:cubicBezTo>
                    <a:close/>
                  </a:path>
                </a:pathLst>
              </a:custGeom>
              <a:solidFill>
                <a:srgbClr val="1F1F39"/>
              </a:solidFill>
              <a:ln w="0" cap="flat">
                <a:noFill/>
                <a:prstDash val="solid"/>
                <a:miter/>
              </a:ln>
            </p:spPr>
            <p:txBody>
              <a:bodyPr rtlCol="0" anchor="ctr"/>
              <a:lstStyle/>
              <a:p>
                <a:endParaRPr lang="en-IN" dirty="0"/>
              </a:p>
            </p:txBody>
          </p:sp>
          <p:sp>
            <p:nvSpPr>
              <p:cNvPr id="55" name="Freeform: Shape 54">
                <a:extLst>
                  <a:ext uri="{FF2B5EF4-FFF2-40B4-BE49-F238E27FC236}">
                    <a16:creationId xmlns:a16="http://schemas.microsoft.com/office/drawing/2014/main" id="{0977A3D9-C117-F312-C334-AA958BB4C237}"/>
                  </a:ext>
                </a:extLst>
              </p:cNvPr>
              <p:cNvSpPr/>
              <p:nvPr/>
            </p:nvSpPr>
            <p:spPr>
              <a:xfrm>
                <a:off x="3414964" y="4024678"/>
                <a:ext cx="100834" cy="94991"/>
              </a:xfrm>
              <a:custGeom>
                <a:avLst/>
                <a:gdLst>
                  <a:gd name="connsiteX0" fmla="*/ 100748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8" y="37692"/>
                    </a:moveTo>
                    <a:lnTo>
                      <a:pt x="94363" y="43461"/>
                    </a:lnTo>
                    <a:lnTo>
                      <a:pt x="92695" y="44962"/>
                    </a:lnTo>
                    <a:lnTo>
                      <a:pt x="75163" y="60806"/>
                    </a:lnTo>
                    <a:cubicBezTo>
                      <a:pt x="75107" y="60853"/>
                      <a:pt x="75089" y="60918"/>
                      <a:pt x="75098" y="60993"/>
                    </a:cubicBezTo>
                    <a:lnTo>
                      <a:pt x="80075" y="94751"/>
                    </a:lnTo>
                    <a:cubicBezTo>
                      <a:pt x="80103" y="94919"/>
                      <a:pt x="79916" y="95049"/>
                      <a:pt x="79758" y="94965"/>
                    </a:cubicBezTo>
                    <a:lnTo>
                      <a:pt x="49364" y="78263"/>
                    </a:lnTo>
                    <a:cubicBezTo>
                      <a:pt x="49299" y="78226"/>
                      <a:pt x="49224" y="78226"/>
                      <a:pt x="49169" y="78263"/>
                    </a:cubicBezTo>
                    <a:lnTo>
                      <a:pt x="48945" y="78375"/>
                    </a:lnTo>
                    <a:lnTo>
                      <a:pt x="17917" y="93297"/>
                    </a:lnTo>
                    <a:cubicBezTo>
                      <a:pt x="17759" y="93372"/>
                      <a:pt x="1758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7A7A87"/>
              </a:solidFill>
              <a:ln w="0" cap="flat">
                <a:noFill/>
                <a:prstDash val="solid"/>
                <a:miter/>
              </a:ln>
            </p:spPr>
            <p:txBody>
              <a:bodyPr rtlCol="0" anchor="ctr"/>
              <a:lstStyle/>
              <a:p>
                <a:endParaRPr lang="en-IN" dirty="0"/>
              </a:p>
            </p:txBody>
          </p:sp>
          <p:sp>
            <p:nvSpPr>
              <p:cNvPr id="56" name="Freeform: Shape 55">
                <a:extLst>
                  <a:ext uri="{FF2B5EF4-FFF2-40B4-BE49-F238E27FC236}">
                    <a16:creationId xmlns:a16="http://schemas.microsoft.com/office/drawing/2014/main" id="{8BF43C02-2A29-F5E7-D1B7-D06B2261B92A}"/>
                  </a:ext>
                </a:extLst>
              </p:cNvPr>
              <p:cNvSpPr/>
              <p:nvPr/>
            </p:nvSpPr>
            <p:spPr>
              <a:xfrm>
                <a:off x="3459931" y="4024678"/>
                <a:ext cx="55849" cy="94991"/>
              </a:xfrm>
              <a:custGeom>
                <a:avLst/>
                <a:gdLst>
                  <a:gd name="connsiteX0" fmla="*/ 55781 w 55849"/>
                  <a:gd name="connsiteY0" fmla="*/ 37692 h 94991"/>
                  <a:gd name="connsiteX1" fmla="*/ 49397 w 55849"/>
                  <a:gd name="connsiteY1" fmla="*/ 43461 h 94991"/>
                  <a:gd name="connsiteX2" fmla="*/ 47728 w 55849"/>
                  <a:gd name="connsiteY2" fmla="*/ 44962 h 94991"/>
                  <a:gd name="connsiteX3" fmla="*/ 30197 w 55849"/>
                  <a:gd name="connsiteY3" fmla="*/ 60806 h 94991"/>
                  <a:gd name="connsiteX4" fmla="*/ 30131 w 55849"/>
                  <a:gd name="connsiteY4" fmla="*/ 60993 h 94991"/>
                  <a:gd name="connsiteX5" fmla="*/ 35108 w 55849"/>
                  <a:gd name="connsiteY5" fmla="*/ 94751 h 94991"/>
                  <a:gd name="connsiteX6" fmla="*/ 34792 w 55849"/>
                  <a:gd name="connsiteY6" fmla="*/ 94965 h 94991"/>
                  <a:gd name="connsiteX7" fmla="*/ 4398 w 55849"/>
                  <a:gd name="connsiteY7" fmla="*/ 78263 h 94991"/>
                  <a:gd name="connsiteX8" fmla="*/ 4202 w 55849"/>
                  <a:gd name="connsiteY8" fmla="*/ 78263 h 94991"/>
                  <a:gd name="connsiteX9" fmla="*/ 4099 w 55849"/>
                  <a:gd name="connsiteY9" fmla="*/ 78282 h 94991"/>
                  <a:gd name="connsiteX10" fmla="*/ 3894 w 55849"/>
                  <a:gd name="connsiteY10" fmla="*/ 78133 h 94991"/>
                  <a:gd name="connsiteX11" fmla="*/ 6383 w 55849"/>
                  <a:gd name="connsiteY11" fmla="*/ 47 h 94991"/>
                  <a:gd name="connsiteX12" fmla="*/ 6411 w 55849"/>
                  <a:gd name="connsiteY12" fmla="*/ 0 h 94991"/>
                  <a:gd name="connsiteX13" fmla="*/ 20979 w 55849"/>
                  <a:gd name="connsiteY13" fmla="*/ 30944 h 94991"/>
                  <a:gd name="connsiteX14" fmla="*/ 20979 w 55849"/>
                  <a:gd name="connsiteY14" fmla="*/ 30944 h 94991"/>
                  <a:gd name="connsiteX15" fmla="*/ 21184 w 55849"/>
                  <a:gd name="connsiteY15" fmla="*/ 31372 h 94991"/>
                  <a:gd name="connsiteX16" fmla="*/ 21342 w 55849"/>
                  <a:gd name="connsiteY16" fmla="*/ 31494 h 94991"/>
                  <a:gd name="connsiteX17" fmla="*/ 21389 w 55849"/>
                  <a:gd name="connsiteY17" fmla="*/ 31494 h 94991"/>
                  <a:gd name="connsiteX18" fmla="*/ 23095 w 55849"/>
                  <a:gd name="connsiteY18" fmla="*/ 31792 h 94991"/>
                  <a:gd name="connsiteX19" fmla="*/ 33934 w 55849"/>
                  <a:gd name="connsiteY19" fmla="*/ 33637 h 94991"/>
                  <a:gd name="connsiteX20" fmla="*/ 35332 w 55849"/>
                  <a:gd name="connsiteY20" fmla="*/ 33870 h 94991"/>
                  <a:gd name="connsiteX21" fmla="*/ 55669 w 55849"/>
                  <a:gd name="connsiteY21" fmla="*/ 37328 h 94991"/>
                  <a:gd name="connsiteX22" fmla="*/ 55781 w 55849"/>
                  <a:gd name="connsiteY22"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49" h="94991">
                    <a:moveTo>
                      <a:pt x="55781" y="37692"/>
                    </a:moveTo>
                    <a:lnTo>
                      <a:pt x="49397" y="43461"/>
                    </a:lnTo>
                    <a:lnTo>
                      <a:pt x="47728" y="44962"/>
                    </a:lnTo>
                    <a:lnTo>
                      <a:pt x="30197" y="60806"/>
                    </a:lnTo>
                    <a:cubicBezTo>
                      <a:pt x="30141" y="60853"/>
                      <a:pt x="30122" y="60918"/>
                      <a:pt x="30131" y="60993"/>
                    </a:cubicBezTo>
                    <a:lnTo>
                      <a:pt x="35108" y="94751"/>
                    </a:lnTo>
                    <a:cubicBezTo>
                      <a:pt x="35136" y="94919"/>
                      <a:pt x="34950" y="95049"/>
                      <a:pt x="34792" y="94965"/>
                    </a:cubicBezTo>
                    <a:lnTo>
                      <a:pt x="4398" y="78263"/>
                    </a:lnTo>
                    <a:cubicBezTo>
                      <a:pt x="4332" y="78226"/>
                      <a:pt x="4258" y="78226"/>
                      <a:pt x="4202" y="78263"/>
                    </a:cubicBezTo>
                    <a:cubicBezTo>
                      <a:pt x="4174" y="78282"/>
                      <a:pt x="4137" y="78282"/>
                      <a:pt x="4099" y="78282"/>
                    </a:cubicBezTo>
                    <a:cubicBezTo>
                      <a:pt x="4006" y="78282"/>
                      <a:pt x="3913" y="78226"/>
                      <a:pt x="3894" y="78133"/>
                    </a:cubicBezTo>
                    <a:cubicBezTo>
                      <a:pt x="-4075" y="36806"/>
                      <a:pt x="1947" y="16646"/>
                      <a:pt x="6383" y="47"/>
                    </a:cubicBezTo>
                    <a:lnTo>
                      <a:pt x="6411" y="0"/>
                    </a:lnTo>
                    <a:lnTo>
                      <a:pt x="20979" y="30944"/>
                    </a:lnTo>
                    <a:cubicBezTo>
                      <a:pt x="20979" y="30944"/>
                      <a:pt x="20979" y="30944"/>
                      <a:pt x="20979" y="30944"/>
                    </a:cubicBezTo>
                    <a:lnTo>
                      <a:pt x="21184" y="31372"/>
                    </a:lnTo>
                    <a:cubicBezTo>
                      <a:pt x="21212" y="31438"/>
                      <a:pt x="21277" y="31484"/>
                      <a:pt x="21342" y="31494"/>
                    </a:cubicBezTo>
                    <a:lnTo>
                      <a:pt x="21389" y="31494"/>
                    </a:lnTo>
                    <a:cubicBezTo>
                      <a:pt x="21389" y="31494"/>
                      <a:pt x="23095" y="31792"/>
                      <a:pt x="23095" y="31792"/>
                    </a:cubicBezTo>
                    <a:lnTo>
                      <a:pt x="33934" y="33637"/>
                    </a:lnTo>
                    <a:lnTo>
                      <a:pt x="35332" y="33870"/>
                    </a:lnTo>
                    <a:lnTo>
                      <a:pt x="55669" y="37328"/>
                    </a:lnTo>
                    <a:cubicBezTo>
                      <a:pt x="55846" y="37356"/>
                      <a:pt x="55912" y="37570"/>
                      <a:pt x="55781" y="37692"/>
                    </a:cubicBezTo>
                    <a:close/>
                  </a:path>
                </a:pathLst>
              </a:custGeom>
              <a:solidFill>
                <a:srgbClr val="3B3B4C">
                  <a:alpha val="78000"/>
                </a:srgbClr>
              </a:solidFill>
              <a:ln w="0" cap="flat">
                <a:noFill/>
                <a:prstDash val="solid"/>
                <a:miter/>
              </a:ln>
            </p:spPr>
            <p:txBody>
              <a:bodyPr rtlCol="0" anchor="ctr"/>
              <a:lstStyle/>
              <a:p>
                <a:endParaRPr lang="en-IN" dirty="0"/>
              </a:p>
            </p:txBody>
          </p:sp>
        </p:grpSp>
        <p:grpSp>
          <p:nvGrpSpPr>
            <p:cNvPr id="57" name="Graphic 8">
              <a:extLst>
                <a:ext uri="{FF2B5EF4-FFF2-40B4-BE49-F238E27FC236}">
                  <a16:creationId xmlns:a16="http://schemas.microsoft.com/office/drawing/2014/main" id="{C515C3C1-90A8-119C-84AE-19CE99649B7D}"/>
                </a:ext>
              </a:extLst>
            </p:cNvPr>
            <p:cNvGrpSpPr/>
            <p:nvPr/>
          </p:nvGrpSpPr>
          <p:grpSpPr>
            <a:xfrm>
              <a:off x="3173012" y="4040392"/>
              <a:ext cx="112266" cy="113571"/>
              <a:chOff x="3173012" y="4040392"/>
              <a:chExt cx="112266" cy="113571"/>
            </a:xfrm>
          </p:grpSpPr>
          <p:sp>
            <p:nvSpPr>
              <p:cNvPr id="58" name="Freeform: Shape 57">
                <a:extLst>
                  <a:ext uri="{FF2B5EF4-FFF2-40B4-BE49-F238E27FC236}">
                    <a16:creationId xmlns:a16="http://schemas.microsoft.com/office/drawing/2014/main" id="{B0B06D79-4C23-7D77-FDE1-13E9ABCDC2E7}"/>
                  </a:ext>
                </a:extLst>
              </p:cNvPr>
              <p:cNvSpPr/>
              <p:nvPr/>
            </p:nvSpPr>
            <p:spPr>
              <a:xfrm>
                <a:off x="3174596" y="4041082"/>
                <a:ext cx="110663" cy="112806"/>
              </a:xfrm>
              <a:custGeom>
                <a:avLst/>
                <a:gdLst>
                  <a:gd name="connsiteX0" fmla="*/ 110613 w 110663"/>
                  <a:gd name="connsiteY0" fmla="*/ 28996 h 112806"/>
                  <a:gd name="connsiteX1" fmla="*/ 105198 w 110663"/>
                  <a:gd name="connsiteY1" fmla="*/ 37105 h 112806"/>
                  <a:gd name="connsiteX2" fmla="*/ 103791 w 110663"/>
                  <a:gd name="connsiteY2" fmla="*/ 39220 h 112806"/>
                  <a:gd name="connsiteX3" fmla="*/ 88916 w 110663"/>
                  <a:gd name="connsiteY3" fmla="*/ 61487 h 112806"/>
                  <a:gd name="connsiteX4" fmla="*/ 88888 w 110663"/>
                  <a:gd name="connsiteY4" fmla="*/ 61710 h 112806"/>
                  <a:gd name="connsiteX5" fmla="*/ 103353 w 110663"/>
                  <a:gd name="connsiteY5" fmla="*/ 98013 h 112806"/>
                  <a:gd name="connsiteX6" fmla="*/ 103064 w 110663"/>
                  <a:gd name="connsiteY6" fmla="*/ 98330 h 112806"/>
                  <a:gd name="connsiteX7" fmla="*/ 65456 w 110663"/>
                  <a:gd name="connsiteY7" fmla="*/ 87733 h 112806"/>
                  <a:gd name="connsiteX8" fmla="*/ 65233 w 110663"/>
                  <a:gd name="connsiteY8" fmla="*/ 87779 h 112806"/>
                  <a:gd name="connsiteX9" fmla="*/ 65018 w 110663"/>
                  <a:gd name="connsiteY9" fmla="*/ 87957 h 112806"/>
                  <a:gd name="connsiteX10" fmla="*/ 35184 w 110663"/>
                  <a:gd name="connsiteY10" fmla="*/ 112749 h 112806"/>
                  <a:gd name="connsiteX11" fmla="*/ 34792 w 110663"/>
                  <a:gd name="connsiteY11" fmla="*/ 112572 h 112806"/>
                  <a:gd name="connsiteX12" fmla="*/ 33254 w 110663"/>
                  <a:gd name="connsiteY12" fmla="*/ 73529 h 112806"/>
                  <a:gd name="connsiteX13" fmla="*/ 33142 w 110663"/>
                  <a:gd name="connsiteY13" fmla="*/ 73333 h 112806"/>
                  <a:gd name="connsiteX14" fmla="*/ 111 w 110663"/>
                  <a:gd name="connsiteY14" fmla="*/ 52465 h 112806"/>
                  <a:gd name="connsiteX15" fmla="*/ 158 w 110663"/>
                  <a:gd name="connsiteY15" fmla="*/ 52036 h 112806"/>
                  <a:gd name="connsiteX16" fmla="*/ 36815 w 110663"/>
                  <a:gd name="connsiteY16" fmla="*/ 38512 h 112806"/>
                  <a:gd name="connsiteX17" fmla="*/ 36964 w 110663"/>
                  <a:gd name="connsiteY17" fmla="*/ 38344 h 112806"/>
                  <a:gd name="connsiteX18" fmla="*/ 46704 w 110663"/>
                  <a:gd name="connsiteY18" fmla="*/ 65 h 112806"/>
                  <a:gd name="connsiteX19" fmla="*/ 46722 w 110663"/>
                  <a:gd name="connsiteY19" fmla="*/ 0 h 112806"/>
                  <a:gd name="connsiteX20" fmla="*/ 70881 w 110663"/>
                  <a:gd name="connsiteY20" fmla="*/ 30636 h 112806"/>
                  <a:gd name="connsiteX21" fmla="*/ 70881 w 110663"/>
                  <a:gd name="connsiteY21" fmla="*/ 30636 h 112806"/>
                  <a:gd name="connsiteX22" fmla="*/ 71216 w 110663"/>
                  <a:gd name="connsiteY22" fmla="*/ 31065 h 112806"/>
                  <a:gd name="connsiteX23" fmla="*/ 71421 w 110663"/>
                  <a:gd name="connsiteY23" fmla="*/ 31158 h 112806"/>
                  <a:gd name="connsiteX24" fmla="*/ 71468 w 110663"/>
                  <a:gd name="connsiteY24" fmla="*/ 31158 h 112806"/>
                  <a:gd name="connsiteX25" fmla="*/ 73407 w 110663"/>
                  <a:gd name="connsiteY25" fmla="*/ 31028 h 112806"/>
                  <a:gd name="connsiteX26" fmla="*/ 85719 w 110663"/>
                  <a:gd name="connsiteY26" fmla="*/ 30226 h 112806"/>
                  <a:gd name="connsiteX27" fmla="*/ 87303 w 110663"/>
                  <a:gd name="connsiteY27" fmla="*/ 30124 h 112806"/>
                  <a:gd name="connsiteX28" fmla="*/ 110408 w 110663"/>
                  <a:gd name="connsiteY28" fmla="*/ 28623 h 112806"/>
                  <a:gd name="connsiteX29" fmla="*/ 110623 w 110663"/>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3" h="112806">
                    <a:moveTo>
                      <a:pt x="110613" y="28996"/>
                    </a:moveTo>
                    <a:lnTo>
                      <a:pt x="105198" y="37105"/>
                    </a:lnTo>
                    <a:lnTo>
                      <a:pt x="103791" y="39220"/>
                    </a:lnTo>
                    <a:lnTo>
                      <a:pt x="88916" y="61487"/>
                    </a:lnTo>
                    <a:cubicBezTo>
                      <a:pt x="88869" y="61552"/>
                      <a:pt x="88860" y="61636"/>
                      <a:pt x="88888" y="61710"/>
                    </a:cubicBezTo>
                    <a:lnTo>
                      <a:pt x="103353" y="98013"/>
                    </a:lnTo>
                    <a:cubicBezTo>
                      <a:pt x="103428" y="98200"/>
                      <a:pt x="103260" y="98386"/>
                      <a:pt x="103064" y="98330"/>
                    </a:cubicBezTo>
                    <a:lnTo>
                      <a:pt x="65456" y="87733"/>
                    </a:lnTo>
                    <a:cubicBezTo>
                      <a:pt x="65382" y="87714"/>
                      <a:pt x="65298" y="87733"/>
                      <a:pt x="65233" y="87779"/>
                    </a:cubicBezTo>
                    <a:lnTo>
                      <a:pt x="65018" y="87957"/>
                    </a:lnTo>
                    <a:lnTo>
                      <a:pt x="35184" y="112749"/>
                    </a:lnTo>
                    <a:cubicBezTo>
                      <a:pt x="35034" y="112879"/>
                      <a:pt x="34801"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7" y="31028"/>
                      <a:pt x="73407" y="31028"/>
                    </a:cubicBezTo>
                    <a:lnTo>
                      <a:pt x="85719" y="30226"/>
                    </a:lnTo>
                    <a:lnTo>
                      <a:pt x="87303" y="30124"/>
                    </a:lnTo>
                    <a:lnTo>
                      <a:pt x="110408" y="28623"/>
                    </a:lnTo>
                    <a:cubicBezTo>
                      <a:pt x="110604" y="28614"/>
                      <a:pt x="110735" y="28828"/>
                      <a:pt x="110623" y="28996"/>
                    </a:cubicBezTo>
                    <a:close/>
                  </a:path>
                </a:pathLst>
              </a:custGeom>
              <a:solidFill>
                <a:srgbClr val="FFAE00"/>
              </a:solidFill>
              <a:ln w="0" cap="flat">
                <a:noFill/>
                <a:prstDash val="solid"/>
                <a:miter/>
              </a:ln>
            </p:spPr>
            <p:txBody>
              <a:bodyPr rtlCol="0" anchor="ctr"/>
              <a:lstStyle/>
              <a:p>
                <a:endParaRPr lang="en-IN" dirty="0"/>
              </a:p>
            </p:txBody>
          </p:sp>
          <p:sp>
            <p:nvSpPr>
              <p:cNvPr id="59" name="Freeform: Shape 58">
                <a:extLst>
                  <a:ext uri="{FF2B5EF4-FFF2-40B4-BE49-F238E27FC236}">
                    <a16:creationId xmlns:a16="http://schemas.microsoft.com/office/drawing/2014/main" id="{83807A4D-3AFA-CE35-AA09-B1AB40F1C9E1}"/>
                  </a:ext>
                </a:extLst>
              </p:cNvPr>
              <p:cNvSpPr/>
              <p:nvPr/>
            </p:nvSpPr>
            <p:spPr>
              <a:xfrm>
                <a:off x="3174708" y="4041576"/>
                <a:ext cx="110570" cy="112387"/>
              </a:xfrm>
              <a:custGeom>
                <a:avLst/>
                <a:gdLst>
                  <a:gd name="connsiteX0" fmla="*/ 110520 w 110570"/>
                  <a:gd name="connsiteY0" fmla="*/ 28679 h 112387"/>
                  <a:gd name="connsiteX1" fmla="*/ 90388 w 110570"/>
                  <a:gd name="connsiteY1" fmla="*/ 61589 h 112387"/>
                  <a:gd name="connsiteX2" fmla="*/ 90370 w 110570"/>
                  <a:gd name="connsiteY2" fmla="*/ 61813 h 112387"/>
                  <a:gd name="connsiteX3" fmla="*/ 103129 w 110570"/>
                  <a:gd name="connsiteY3" fmla="*/ 97473 h 112387"/>
                  <a:gd name="connsiteX4" fmla="*/ 102840 w 110570"/>
                  <a:gd name="connsiteY4" fmla="*/ 97790 h 112387"/>
                  <a:gd name="connsiteX5" fmla="*/ 66053 w 110570"/>
                  <a:gd name="connsiteY5" fmla="*/ 89196 h 112387"/>
                  <a:gd name="connsiteX6" fmla="*/ 65829 w 110570"/>
                  <a:gd name="connsiteY6" fmla="*/ 89243 h 112387"/>
                  <a:gd name="connsiteX7" fmla="*/ 65615 w 110570"/>
                  <a:gd name="connsiteY7" fmla="*/ 89420 h 112387"/>
                  <a:gd name="connsiteX8" fmla="*/ 35398 w 110570"/>
                  <a:gd name="connsiteY8" fmla="*/ 112329 h 112387"/>
                  <a:gd name="connsiteX9" fmla="*/ 35007 w 110570"/>
                  <a:gd name="connsiteY9" fmla="*/ 112152 h 112387"/>
                  <a:gd name="connsiteX10" fmla="*/ 34923 w 110570"/>
                  <a:gd name="connsiteY10" fmla="*/ 74777 h 112387"/>
                  <a:gd name="connsiteX11" fmla="*/ 34475 w 110570"/>
                  <a:gd name="connsiteY11" fmla="*/ 74992 h 112387"/>
                  <a:gd name="connsiteX12" fmla="*/ 111 w 110570"/>
                  <a:gd name="connsiteY12" fmla="*/ 52129 h 112387"/>
                  <a:gd name="connsiteX13" fmla="*/ 158 w 110570"/>
                  <a:gd name="connsiteY13" fmla="*/ 51700 h 112387"/>
                  <a:gd name="connsiteX14" fmla="*/ 38474 w 110570"/>
                  <a:gd name="connsiteY14" fmla="*/ 39761 h 112387"/>
                  <a:gd name="connsiteX15" fmla="*/ 38623 w 110570"/>
                  <a:gd name="connsiteY15" fmla="*/ 39593 h 112387"/>
                  <a:gd name="connsiteX16" fmla="*/ 46881 w 110570"/>
                  <a:gd name="connsiteY16" fmla="*/ 65 h 112387"/>
                  <a:gd name="connsiteX17" fmla="*/ 46899 w 110570"/>
                  <a:gd name="connsiteY17" fmla="*/ 0 h 112387"/>
                  <a:gd name="connsiteX18" fmla="*/ 72698 w 110570"/>
                  <a:gd name="connsiteY18" fmla="*/ 31261 h 112387"/>
                  <a:gd name="connsiteX19" fmla="*/ 73034 w 110570"/>
                  <a:gd name="connsiteY19" fmla="*/ 31605 h 112387"/>
                  <a:gd name="connsiteX20" fmla="*/ 73062 w 110570"/>
                  <a:gd name="connsiteY20" fmla="*/ 31624 h 112387"/>
                  <a:gd name="connsiteX21" fmla="*/ 72885 w 110570"/>
                  <a:gd name="connsiteY21" fmla="*/ 32323 h 112387"/>
                  <a:gd name="connsiteX22" fmla="*/ 73090 w 110570"/>
                  <a:gd name="connsiteY22" fmla="*/ 32416 h 112387"/>
                  <a:gd name="connsiteX23" fmla="*/ 73136 w 110570"/>
                  <a:gd name="connsiteY23" fmla="*/ 32416 h 112387"/>
                  <a:gd name="connsiteX24" fmla="*/ 75075 w 110570"/>
                  <a:gd name="connsiteY24" fmla="*/ 32286 h 112387"/>
                  <a:gd name="connsiteX25" fmla="*/ 87387 w 110570"/>
                  <a:gd name="connsiteY25" fmla="*/ 31484 h 112387"/>
                  <a:gd name="connsiteX26" fmla="*/ 88972 w 110570"/>
                  <a:gd name="connsiteY26" fmla="*/ 31382 h 112387"/>
                  <a:gd name="connsiteX27" fmla="*/ 110315 w 110570"/>
                  <a:gd name="connsiteY27" fmla="*/ 28315 h 112387"/>
                  <a:gd name="connsiteX28" fmla="*/ 110530 w 110570"/>
                  <a:gd name="connsiteY28" fmla="*/ 28688 h 1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0570" h="112387">
                    <a:moveTo>
                      <a:pt x="110520" y="28679"/>
                    </a:moveTo>
                    <a:lnTo>
                      <a:pt x="90388" y="61589"/>
                    </a:lnTo>
                    <a:cubicBezTo>
                      <a:pt x="90342" y="61654"/>
                      <a:pt x="90332" y="61738"/>
                      <a:pt x="90370" y="61813"/>
                    </a:cubicBezTo>
                    <a:lnTo>
                      <a:pt x="103129" y="97473"/>
                    </a:lnTo>
                    <a:cubicBezTo>
                      <a:pt x="103204" y="97659"/>
                      <a:pt x="103036" y="97845"/>
                      <a:pt x="102840" y="97790"/>
                    </a:cubicBezTo>
                    <a:lnTo>
                      <a:pt x="66053" y="89196"/>
                    </a:lnTo>
                    <a:cubicBezTo>
                      <a:pt x="65978" y="89177"/>
                      <a:pt x="65894" y="89196"/>
                      <a:pt x="65829" y="89243"/>
                    </a:cubicBezTo>
                    <a:lnTo>
                      <a:pt x="65615" y="89420"/>
                    </a:lnTo>
                    <a:lnTo>
                      <a:pt x="35398" y="112329"/>
                    </a:lnTo>
                    <a:cubicBezTo>
                      <a:pt x="35249" y="112460"/>
                      <a:pt x="35016" y="112357"/>
                      <a:pt x="35007" y="112152"/>
                    </a:cubicBezTo>
                    <a:lnTo>
                      <a:pt x="34923" y="74777"/>
                    </a:lnTo>
                    <a:cubicBezTo>
                      <a:pt x="34923" y="74703"/>
                      <a:pt x="34550" y="75038"/>
                      <a:pt x="34475" y="74992"/>
                    </a:cubicBezTo>
                    <a:lnTo>
                      <a:pt x="111" y="52129"/>
                    </a:lnTo>
                    <a:cubicBezTo>
                      <a:pt x="-57" y="52026"/>
                      <a:pt x="-29" y="51765"/>
                      <a:pt x="158" y="51700"/>
                    </a:cubicBezTo>
                    <a:lnTo>
                      <a:pt x="38474" y="39761"/>
                    </a:lnTo>
                    <a:cubicBezTo>
                      <a:pt x="38548" y="39733"/>
                      <a:pt x="38604" y="39668"/>
                      <a:pt x="38623" y="39593"/>
                    </a:cubicBezTo>
                    <a:lnTo>
                      <a:pt x="46881" y="65"/>
                    </a:lnTo>
                    <a:lnTo>
                      <a:pt x="46899" y="0"/>
                    </a:lnTo>
                    <a:lnTo>
                      <a:pt x="72698" y="31261"/>
                    </a:lnTo>
                    <a:cubicBezTo>
                      <a:pt x="72698" y="31261"/>
                      <a:pt x="72903" y="31680"/>
                      <a:pt x="73034" y="31605"/>
                    </a:cubicBezTo>
                    <a:cubicBezTo>
                      <a:pt x="73052" y="31605"/>
                      <a:pt x="73062" y="31605"/>
                      <a:pt x="73062" y="31624"/>
                    </a:cubicBezTo>
                    <a:lnTo>
                      <a:pt x="72885" y="32323"/>
                    </a:lnTo>
                    <a:cubicBezTo>
                      <a:pt x="72931" y="32388"/>
                      <a:pt x="73015" y="32416"/>
                      <a:pt x="73090" y="32416"/>
                    </a:cubicBezTo>
                    <a:lnTo>
                      <a:pt x="73136" y="32416"/>
                    </a:lnTo>
                    <a:cubicBezTo>
                      <a:pt x="73136" y="32416"/>
                      <a:pt x="75075" y="32286"/>
                      <a:pt x="75075" y="32286"/>
                    </a:cubicBezTo>
                    <a:lnTo>
                      <a:pt x="87387" y="31484"/>
                    </a:lnTo>
                    <a:lnTo>
                      <a:pt x="88972" y="31382"/>
                    </a:lnTo>
                    <a:lnTo>
                      <a:pt x="110315" y="28315"/>
                    </a:lnTo>
                    <a:cubicBezTo>
                      <a:pt x="110511" y="28306"/>
                      <a:pt x="110641" y="28520"/>
                      <a:pt x="110530" y="28688"/>
                    </a:cubicBezTo>
                    <a:close/>
                  </a:path>
                </a:pathLst>
              </a:custGeom>
              <a:solidFill>
                <a:srgbClr val="1F1F39"/>
              </a:solidFill>
              <a:ln w="0" cap="flat">
                <a:noFill/>
                <a:prstDash val="solid"/>
                <a:miter/>
              </a:ln>
            </p:spPr>
            <p:txBody>
              <a:bodyPr rtlCol="0" anchor="ctr"/>
              <a:lstStyle/>
              <a:p>
                <a:endParaRPr lang="en-IN" dirty="0"/>
              </a:p>
            </p:txBody>
          </p:sp>
          <p:sp>
            <p:nvSpPr>
              <p:cNvPr id="60" name="Freeform: Shape 59">
                <a:extLst>
                  <a:ext uri="{FF2B5EF4-FFF2-40B4-BE49-F238E27FC236}">
                    <a16:creationId xmlns:a16="http://schemas.microsoft.com/office/drawing/2014/main" id="{B800AC6A-747C-1202-DC64-B8DA19D0CDCE}"/>
                  </a:ext>
                </a:extLst>
              </p:cNvPr>
              <p:cNvSpPr/>
              <p:nvPr/>
            </p:nvSpPr>
            <p:spPr>
              <a:xfrm>
                <a:off x="3173012" y="4040392"/>
                <a:ext cx="110664" cy="112806"/>
              </a:xfrm>
              <a:custGeom>
                <a:avLst/>
                <a:gdLst>
                  <a:gd name="connsiteX0" fmla="*/ 110604 w 110664"/>
                  <a:gd name="connsiteY0" fmla="*/ 29005 h 112806"/>
                  <a:gd name="connsiteX1" fmla="*/ 105189 w 110664"/>
                  <a:gd name="connsiteY1" fmla="*/ 37114 h 112806"/>
                  <a:gd name="connsiteX2" fmla="*/ 103782 w 110664"/>
                  <a:gd name="connsiteY2" fmla="*/ 39230 h 112806"/>
                  <a:gd name="connsiteX3" fmla="*/ 88906 w 110664"/>
                  <a:gd name="connsiteY3" fmla="*/ 61496 h 112806"/>
                  <a:gd name="connsiteX4" fmla="*/ 88888 w 110664"/>
                  <a:gd name="connsiteY4" fmla="*/ 61720 h 112806"/>
                  <a:gd name="connsiteX5" fmla="*/ 103353 w 110664"/>
                  <a:gd name="connsiteY5" fmla="*/ 98023 h 112806"/>
                  <a:gd name="connsiteX6" fmla="*/ 103064 w 110664"/>
                  <a:gd name="connsiteY6" fmla="*/ 98339 h 112806"/>
                  <a:gd name="connsiteX7" fmla="*/ 65456 w 110664"/>
                  <a:gd name="connsiteY7" fmla="*/ 87733 h 112806"/>
                  <a:gd name="connsiteX8" fmla="*/ 65232 w 110664"/>
                  <a:gd name="connsiteY8" fmla="*/ 87779 h 112806"/>
                  <a:gd name="connsiteX9" fmla="*/ 65018 w 110664"/>
                  <a:gd name="connsiteY9" fmla="*/ 87957 h 112806"/>
                  <a:gd name="connsiteX10" fmla="*/ 35184 w 110664"/>
                  <a:gd name="connsiteY10" fmla="*/ 112749 h 112806"/>
                  <a:gd name="connsiteX11" fmla="*/ 34792 w 110664"/>
                  <a:gd name="connsiteY11" fmla="*/ 112572 h 112806"/>
                  <a:gd name="connsiteX12" fmla="*/ 33254 w 110664"/>
                  <a:gd name="connsiteY12" fmla="*/ 73529 h 112806"/>
                  <a:gd name="connsiteX13" fmla="*/ 33142 w 110664"/>
                  <a:gd name="connsiteY13" fmla="*/ 73333 h 112806"/>
                  <a:gd name="connsiteX14" fmla="*/ 111 w 110664"/>
                  <a:gd name="connsiteY14" fmla="*/ 52465 h 112806"/>
                  <a:gd name="connsiteX15" fmla="*/ 158 w 110664"/>
                  <a:gd name="connsiteY15" fmla="*/ 52036 h 112806"/>
                  <a:gd name="connsiteX16" fmla="*/ 36815 w 110664"/>
                  <a:gd name="connsiteY16" fmla="*/ 38512 h 112806"/>
                  <a:gd name="connsiteX17" fmla="*/ 36964 w 110664"/>
                  <a:gd name="connsiteY17" fmla="*/ 38344 h 112806"/>
                  <a:gd name="connsiteX18" fmla="*/ 46704 w 110664"/>
                  <a:gd name="connsiteY18" fmla="*/ 65 h 112806"/>
                  <a:gd name="connsiteX19" fmla="*/ 46722 w 110664"/>
                  <a:gd name="connsiteY19" fmla="*/ 0 h 112806"/>
                  <a:gd name="connsiteX20" fmla="*/ 70881 w 110664"/>
                  <a:gd name="connsiteY20" fmla="*/ 30636 h 112806"/>
                  <a:gd name="connsiteX21" fmla="*/ 70881 w 110664"/>
                  <a:gd name="connsiteY21" fmla="*/ 30636 h 112806"/>
                  <a:gd name="connsiteX22" fmla="*/ 71216 w 110664"/>
                  <a:gd name="connsiteY22" fmla="*/ 31065 h 112806"/>
                  <a:gd name="connsiteX23" fmla="*/ 71421 w 110664"/>
                  <a:gd name="connsiteY23" fmla="*/ 31158 h 112806"/>
                  <a:gd name="connsiteX24" fmla="*/ 71468 w 110664"/>
                  <a:gd name="connsiteY24" fmla="*/ 31158 h 112806"/>
                  <a:gd name="connsiteX25" fmla="*/ 73406 w 110664"/>
                  <a:gd name="connsiteY25" fmla="*/ 31028 h 112806"/>
                  <a:gd name="connsiteX26" fmla="*/ 85719 w 110664"/>
                  <a:gd name="connsiteY26" fmla="*/ 30226 h 112806"/>
                  <a:gd name="connsiteX27" fmla="*/ 87303 w 110664"/>
                  <a:gd name="connsiteY27" fmla="*/ 30124 h 112806"/>
                  <a:gd name="connsiteX28" fmla="*/ 110409 w 110664"/>
                  <a:gd name="connsiteY28" fmla="*/ 28623 h 112806"/>
                  <a:gd name="connsiteX29" fmla="*/ 110623 w 110664"/>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4" h="112806">
                    <a:moveTo>
                      <a:pt x="110604" y="29005"/>
                    </a:moveTo>
                    <a:lnTo>
                      <a:pt x="105189" y="37114"/>
                    </a:lnTo>
                    <a:lnTo>
                      <a:pt x="103782" y="39230"/>
                    </a:lnTo>
                    <a:lnTo>
                      <a:pt x="88906" y="61496"/>
                    </a:lnTo>
                    <a:cubicBezTo>
                      <a:pt x="88860" y="61561"/>
                      <a:pt x="88850" y="61645"/>
                      <a:pt x="88888" y="61720"/>
                    </a:cubicBezTo>
                    <a:lnTo>
                      <a:pt x="103353" y="98023"/>
                    </a:lnTo>
                    <a:cubicBezTo>
                      <a:pt x="103427" y="98209"/>
                      <a:pt x="103260" y="98395"/>
                      <a:pt x="103064" y="98339"/>
                    </a:cubicBezTo>
                    <a:lnTo>
                      <a:pt x="65456" y="87733"/>
                    </a:lnTo>
                    <a:cubicBezTo>
                      <a:pt x="65382" y="87714"/>
                      <a:pt x="65298" y="87733"/>
                      <a:pt x="65232" y="87779"/>
                    </a:cubicBezTo>
                    <a:lnTo>
                      <a:pt x="65018" y="87957"/>
                    </a:lnTo>
                    <a:lnTo>
                      <a:pt x="35184" y="112749"/>
                    </a:lnTo>
                    <a:cubicBezTo>
                      <a:pt x="35034" y="112879"/>
                      <a:pt x="34792"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6" y="31028"/>
                      <a:pt x="73406" y="31028"/>
                    </a:cubicBezTo>
                    <a:lnTo>
                      <a:pt x="85719" y="30226"/>
                    </a:lnTo>
                    <a:lnTo>
                      <a:pt x="87303" y="30124"/>
                    </a:lnTo>
                    <a:lnTo>
                      <a:pt x="110409" y="28623"/>
                    </a:lnTo>
                    <a:cubicBezTo>
                      <a:pt x="110604" y="28614"/>
                      <a:pt x="110735" y="28828"/>
                      <a:pt x="110623" y="28996"/>
                    </a:cubicBezTo>
                    <a:close/>
                  </a:path>
                </a:pathLst>
              </a:custGeom>
              <a:solidFill>
                <a:srgbClr val="7A7A87"/>
              </a:solidFill>
              <a:ln w="0" cap="flat">
                <a:noFill/>
                <a:prstDash val="solid"/>
                <a:miter/>
              </a:ln>
            </p:spPr>
            <p:txBody>
              <a:bodyPr rtlCol="0" anchor="ctr"/>
              <a:lstStyle/>
              <a:p>
                <a:endParaRPr lang="en-IN" dirty="0"/>
              </a:p>
            </p:txBody>
          </p:sp>
          <p:sp>
            <p:nvSpPr>
              <p:cNvPr id="61" name="Freeform: Shape 60">
                <a:extLst>
                  <a:ext uri="{FF2B5EF4-FFF2-40B4-BE49-F238E27FC236}">
                    <a16:creationId xmlns:a16="http://schemas.microsoft.com/office/drawing/2014/main" id="{0717D2C4-478A-8264-72A3-3F2D1FC2208C}"/>
                  </a:ext>
                </a:extLst>
              </p:cNvPr>
              <p:cNvSpPr/>
              <p:nvPr/>
            </p:nvSpPr>
            <p:spPr>
              <a:xfrm>
                <a:off x="3219541" y="4040392"/>
                <a:ext cx="64124" cy="98349"/>
              </a:xfrm>
              <a:custGeom>
                <a:avLst/>
                <a:gdLst>
                  <a:gd name="connsiteX0" fmla="*/ 64074 w 64124"/>
                  <a:gd name="connsiteY0" fmla="*/ 29005 h 98349"/>
                  <a:gd name="connsiteX1" fmla="*/ 58659 w 64124"/>
                  <a:gd name="connsiteY1" fmla="*/ 37114 h 98349"/>
                  <a:gd name="connsiteX2" fmla="*/ 57252 w 64124"/>
                  <a:gd name="connsiteY2" fmla="*/ 39230 h 98349"/>
                  <a:gd name="connsiteX3" fmla="*/ 42377 w 64124"/>
                  <a:gd name="connsiteY3" fmla="*/ 61496 h 98349"/>
                  <a:gd name="connsiteX4" fmla="*/ 42358 w 64124"/>
                  <a:gd name="connsiteY4" fmla="*/ 61720 h 98349"/>
                  <a:gd name="connsiteX5" fmla="*/ 56823 w 64124"/>
                  <a:gd name="connsiteY5" fmla="*/ 98023 h 98349"/>
                  <a:gd name="connsiteX6" fmla="*/ 56534 w 64124"/>
                  <a:gd name="connsiteY6" fmla="*/ 98339 h 98349"/>
                  <a:gd name="connsiteX7" fmla="*/ 18926 w 64124"/>
                  <a:gd name="connsiteY7" fmla="*/ 87733 h 98349"/>
                  <a:gd name="connsiteX8" fmla="*/ 18703 w 64124"/>
                  <a:gd name="connsiteY8" fmla="*/ 87779 h 98349"/>
                  <a:gd name="connsiteX9" fmla="*/ 18600 w 64124"/>
                  <a:gd name="connsiteY9" fmla="*/ 87826 h 98349"/>
                  <a:gd name="connsiteX10" fmla="*/ 18339 w 64124"/>
                  <a:gd name="connsiteY10" fmla="*/ 87714 h 98349"/>
                  <a:gd name="connsiteX11" fmla="*/ 164 w 64124"/>
                  <a:gd name="connsiteY11" fmla="*/ 65 h 98349"/>
                  <a:gd name="connsiteX12" fmla="*/ 183 w 64124"/>
                  <a:gd name="connsiteY12" fmla="*/ 0 h 98349"/>
                  <a:gd name="connsiteX13" fmla="*/ 24341 w 64124"/>
                  <a:gd name="connsiteY13" fmla="*/ 30636 h 98349"/>
                  <a:gd name="connsiteX14" fmla="*/ 24341 w 64124"/>
                  <a:gd name="connsiteY14" fmla="*/ 30636 h 98349"/>
                  <a:gd name="connsiteX15" fmla="*/ 24677 w 64124"/>
                  <a:gd name="connsiteY15" fmla="*/ 31065 h 98349"/>
                  <a:gd name="connsiteX16" fmla="*/ 24882 w 64124"/>
                  <a:gd name="connsiteY16" fmla="*/ 31158 h 98349"/>
                  <a:gd name="connsiteX17" fmla="*/ 24929 w 64124"/>
                  <a:gd name="connsiteY17" fmla="*/ 31158 h 98349"/>
                  <a:gd name="connsiteX18" fmla="*/ 26867 w 64124"/>
                  <a:gd name="connsiteY18" fmla="*/ 31028 h 98349"/>
                  <a:gd name="connsiteX19" fmla="*/ 39180 w 64124"/>
                  <a:gd name="connsiteY19" fmla="*/ 30226 h 98349"/>
                  <a:gd name="connsiteX20" fmla="*/ 40764 w 64124"/>
                  <a:gd name="connsiteY20" fmla="*/ 30124 h 98349"/>
                  <a:gd name="connsiteX21" fmla="*/ 63869 w 64124"/>
                  <a:gd name="connsiteY21" fmla="*/ 28623 h 98349"/>
                  <a:gd name="connsiteX22" fmla="*/ 64084 w 64124"/>
                  <a:gd name="connsiteY22" fmla="*/ 28996 h 9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124" h="98349">
                    <a:moveTo>
                      <a:pt x="64074" y="29005"/>
                    </a:moveTo>
                    <a:lnTo>
                      <a:pt x="58659" y="37114"/>
                    </a:lnTo>
                    <a:lnTo>
                      <a:pt x="57252" y="39230"/>
                    </a:lnTo>
                    <a:lnTo>
                      <a:pt x="42377" y="61496"/>
                    </a:lnTo>
                    <a:cubicBezTo>
                      <a:pt x="42330" y="61561"/>
                      <a:pt x="42321" y="61645"/>
                      <a:pt x="42358" y="61720"/>
                    </a:cubicBezTo>
                    <a:lnTo>
                      <a:pt x="56823" y="98023"/>
                    </a:lnTo>
                    <a:cubicBezTo>
                      <a:pt x="56898" y="98209"/>
                      <a:pt x="56730" y="98395"/>
                      <a:pt x="56534" y="98339"/>
                    </a:cubicBezTo>
                    <a:lnTo>
                      <a:pt x="18926" y="87733"/>
                    </a:lnTo>
                    <a:cubicBezTo>
                      <a:pt x="18852" y="87714"/>
                      <a:pt x="18768" y="87733"/>
                      <a:pt x="18703" y="87779"/>
                    </a:cubicBezTo>
                    <a:cubicBezTo>
                      <a:pt x="18675" y="87807"/>
                      <a:pt x="18638" y="87826"/>
                      <a:pt x="18600" y="87826"/>
                    </a:cubicBezTo>
                    <a:cubicBezTo>
                      <a:pt x="18498" y="87845"/>
                      <a:pt x="18386" y="87807"/>
                      <a:pt x="18339" y="87714"/>
                    </a:cubicBezTo>
                    <a:cubicBezTo>
                      <a:pt x="-1401" y="43769"/>
                      <a:pt x="-236" y="19731"/>
                      <a:pt x="164" y="65"/>
                    </a:cubicBezTo>
                    <a:lnTo>
                      <a:pt x="183" y="0"/>
                    </a:lnTo>
                    <a:lnTo>
                      <a:pt x="24341" y="30636"/>
                    </a:lnTo>
                    <a:cubicBezTo>
                      <a:pt x="24341" y="30636"/>
                      <a:pt x="24341" y="30636"/>
                      <a:pt x="24341" y="30636"/>
                    </a:cubicBezTo>
                    <a:lnTo>
                      <a:pt x="24677" y="31065"/>
                    </a:lnTo>
                    <a:cubicBezTo>
                      <a:pt x="24724" y="31130"/>
                      <a:pt x="24808" y="31158"/>
                      <a:pt x="24882" y="31158"/>
                    </a:cubicBezTo>
                    <a:lnTo>
                      <a:pt x="24929" y="31158"/>
                    </a:lnTo>
                    <a:cubicBezTo>
                      <a:pt x="24929" y="31158"/>
                      <a:pt x="26867" y="31028"/>
                      <a:pt x="26867" y="31028"/>
                    </a:cubicBezTo>
                    <a:lnTo>
                      <a:pt x="39180" y="30226"/>
                    </a:lnTo>
                    <a:lnTo>
                      <a:pt x="40764" y="30124"/>
                    </a:lnTo>
                    <a:lnTo>
                      <a:pt x="63869" y="28623"/>
                    </a:lnTo>
                    <a:cubicBezTo>
                      <a:pt x="64065" y="28614"/>
                      <a:pt x="64195" y="28828"/>
                      <a:pt x="64084" y="2899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62" name="Graphic 8">
              <a:extLst>
                <a:ext uri="{FF2B5EF4-FFF2-40B4-BE49-F238E27FC236}">
                  <a16:creationId xmlns:a16="http://schemas.microsoft.com/office/drawing/2014/main" id="{7FFE0581-8E66-D26A-9793-E5F245436AB5}"/>
                </a:ext>
              </a:extLst>
            </p:cNvPr>
            <p:cNvGrpSpPr/>
            <p:nvPr/>
          </p:nvGrpSpPr>
          <p:grpSpPr>
            <a:xfrm>
              <a:off x="3297237" y="4032163"/>
              <a:ext cx="97749" cy="98835"/>
              <a:chOff x="3297237" y="4032163"/>
              <a:chExt cx="97749" cy="98835"/>
            </a:xfrm>
          </p:grpSpPr>
          <p:sp>
            <p:nvSpPr>
              <p:cNvPr id="63" name="Freeform: Shape 62">
                <a:extLst>
                  <a:ext uri="{FF2B5EF4-FFF2-40B4-BE49-F238E27FC236}">
                    <a16:creationId xmlns:a16="http://schemas.microsoft.com/office/drawing/2014/main" id="{0732C5DD-B4DB-3E7D-6DB3-A077284BB819}"/>
                  </a:ext>
                </a:extLst>
              </p:cNvPr>
              <p:cNvSpPr/>
              <p:nvPr/>
            </p:nvSpPr>
            <p:spPr>
              <a:xfrm>
                <a:off x="3298626" y="4032768"/>
                <a:ext cx="96323" cy="98173"/>
              </a:xfrm>
              <a:custGeom>
                <a:avLst/>
                <a:gdLst>
                  <a:gd name="connsiteX0" fmla="*/ 96284 w 96323"/>
                  <a:gd name="connsiteY0" fmla="*/ 25230 h 98173"/>
                  <a:gd name="connsiteX1" fmla="*/ 91568 w 96323"/>
                  <a:gd name="connsiteY1" fmla="*/ 32295 h 98173"/>
                  <a:gd name="connsiteX2" fmla="*/ 90338 w 96323"/>
                  <a:gd name="connsiteY2" fmla="*/ 34131 h 98173"/>
                  <a:gd name="connsiteX3" fmla="*/ 77392 w 96323"/>
                  <a:gd name="connsiteY3" fmla="*/ 53508 h 98173"/>
                  <a:gd name="connsiteX4" fmla="*/ 77373 w 96323"/>
                  <a:gd name="connsiteY4" fmla="*/ 53704 h 98173"/>
                  <a:gd name="connsiteX5" fmla="*/ 89956 w 96323"/>
                  <a:gd name="connsiteY5" fmla="*/ 85300 h 98173"/>
                  <a:gd name="connsiteX6" fmla="*/ 89704 w 96323"/>
                  <a:gd name="connsiteY6" fmla="*/ 85580 h 98173"/>
                  <a:gd name="connsiteX7" fmla="*/ 56971 w 96323"/>
                  <a:gd name="connsiteY7" fmla="*/ 76353 h 98173"/>
                  <a:gd name="connsiteX8" fmla="*/ 56785 w 96323"/>
                  <a:gd name="connsiteY8" fmla="*/ 76390 h 98173"/>
                  <a:gd name="connsiteX9" fmla="*/ 56598 w 96323"/>
                  <a:gd name="connsiteY9" fmla="*/ 76548 h 98173"/>
                  <a:gd name="connsiteX10" fmla="*/ 30632 w 96323"/>
                  <a:gd name="connsiteY10" fmla="*/ 98125 h 98173"/>
                  <a:gd name="connsiteX11" fmla="*/ 30287 w 96323"/>
                  <a:gd name="connsiteY11" fmla="*/ 97976 h 98173"/>
                  <a:gd name="connsiteX12" fmla="*/ 28945 w 96323"/>
                  <a:gd name="connsiteY12" fmla="*/ 63994 h 98173"/>
                  <a:gd name="connsiteX13" fmla="*/ 28851 w 96323"/>
                  <a:gd name="connsiteY13" fmla="*/ 63826 h 98173"/>
                  <a:gd name="connsiteX14" fmla="*/ 98 w 96323"/>
                  <a:gd name="connsiteY14" fmla="*/ 45661 h 98173"/>
                  <a:gd name="connsiteX15" fmla="*/ 135 w 96323"/>
                  <a:gd name="connsiteY15" fmla="*/ 45288 h 98173"/>
                  <a:gd name="connsiteX16" fmla="*/ 32039 w 96323"/>
                  <a:gd name="connsiteY16" fmla="*/ 33516 h 98173"/>
                  <a:gd name="connsiteX17" fmla="*/ 32169 w 96323"/>
                  <a:gd name="connsiteY17" fmla="*/ 33367 h 98173"/>
                  <a:gd name="connsiteX18" fmla="*/ 40651 w 96323"/>
                  <a:gd name="connsiteY18" fmla="*/ 56 h 98173"/>
                  <a:gd name="connsiteX19" fmla="*/ 40670 w 96323"/>
                  <a:gd name="connsiteY19" fmla="*/ 0 h 98173"/>
                  <a:gd name="connsiteX20" fmla="*/ 61696 w 96323"/>
                  <a:gd name="connsiteY20" fmla="*/ 26666 h 98173"/>
                  <a:gd name="connsiteX21" fmla="*/ 61696 w 96323"/>
                  <a:gd name="connsiteY21" fmla="*/ 26666 h 98173"/>
                  <a:gd name="connsiteX22" fmla="*/ 61985 w 96323"/>
                  <a:gd name="connsiteY22" fmla="*/ 27038 h 98173"/>
                  <a:gd name="connsiteX23" fmla="*/ 62162 w 96323"/>
                  <a:gd name="connsiteY23" fmla="*/ 27113 h 98173"/>
                  <a:gd name="connsiteX24" fmla="*/ 62209 w 96323"/>
                  <a:gd name="connsiteY24" fmla="*/ 27113 h 98173"/>
                  <a:gd name="connsiteX25" fmla="*/ 63896 w 96323"/>
                  <a:gd name="connsiteY25" fmla="*/ 27001 h 98173"/>
                  <a:gd name="connsiteX26" fmla="*/ 74615 w 96323"/>
                  <a:gd name="connsiteY26" fmla="*/ 26302 h 98173"/>
                  <a:gd name="connsiteX27" fmla="*/ 75994 w 96323"/>
                  <a:gd name="connsiteY27" fmla="*/ 26209 h 98173"/>
                  <a:gd name="connsiteX28" fmla="*/ 96098 w 96323"/>
                  <a:gd name="connsiteY28" fmla="*/ 24904 h 98173"/>
                  <a:gd name="connsiteX29" fmla="*/ 96284 w 96323"/>
                  <a:gd name="connsiteY29" fmla="*/ 25230 h 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73">
                    <a:moveTo>
                      <a:pt x="96284" y="25230"/>
                    </a:moveTo>
                    <a:lnTo>
                      <a:pt x="91568" y="32295"/>
                    </a:lnTo>
                    <a:lnTo>
                      <a:pt x="90338" y="34131"/>
                    </a:lnTo>
                    <a:lnTo>
                      <a:pt x="77392" y="53508"/>
                    </a:lnTo>
                    <a:cubicBezTo>
                      <a:pt x="77355" y="53564"/>
                      <a:pt x="77345" y="53639"/>
                      <a:pt x="77373" y="53704"/>
                    </a:cubicBezTo>
                    <a:lnTo>
                      <a:pt x="89956" y="85300"/>
                    </a:lnTo>
                    <a:cubicBezTo>
                      <a:pt x="90021" y="85459"/>
                      <a:pt x="89872" y="85626"/>
                      <a:pt x="89704" y="85580"/>
                    </a:cubicBezTo>
                    <a:lnTo>
                      <a:pt x="56971" y="76353"/>
                    </a:lnTo>
                    <a:cubicBezTo>
                      <a:pt x="56906" y="76334"/>
                      <a:pt x="56831" y="76353"/>
                      <a:pt x="56785" y="76390"/>
                    </a:cubicBezTo>
                    <a:lnTo>
                      <a:pt x="56598" y="76548"/>
                    </a:lnTo>
                    <a:lnTo>
                      <a:pt x="30632" y="98125"/>
                    </a:lnTo>
                    <a:cubicBezTo>
                      <a:pt x="30501" y="98237"/>
                      <a:pt x="30296" y="98144"/>
                      <a:pt x="30287" y="97976"/>
                    </a:cubicBezTo>
                    <a:lnTo>
                      <a:pt x="28945" y="63994"/>
                    </a:lnTo>
                    <a:cubicBezTo>
                      <a:pt x="28945" y="63929"/>
                      <a:pt x="28907" y="63863"/>
                      <a:pt x="28851" y="63826"/>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FFAE00"/>
              </a:solidFill>
              <a:ln w="0" cap="flat">
                <a:noFill/>
                <a:prstDash val="solid"/>
                <a:miter/>
              </a:ln>
            </p:spPr>
            <p:txBody>
              <a:bodyPr rtlCol="0" anchor="ctr"/>
              <a:lstStyle/>
              <a:p>
                <a:endParaRPr lang="en-IN" dirty="0"/>
              </a:p>
            </p:txBody>
          </p:sp>
          <p:sp>
            <p:nvSpPr>
              <p:cNvPr id="64" name="Freeform: Shape 63">
                <a:extLst>
                  <a:ext uri="{FF2B5EF4-FFF2-40B4-BE49-F238E27FC236}">
                    <a16:creationId xmlns:a16="http://schemas.microsoft.com/office/drawing/2014/main" id="{6DD4F4CD-FCA6-CE29-376C-853415D5075A}"/>
                  </a:ext>
                </a:extLst>
              </p:cNvPr>
              <p:cNvSpPr/>
              <p:nvPr/>
            </p:nvSpPr>
            <p:spPr>
              <a:xfrm>
                <a:off x="3298738" y="4033179"/>
                <a:ext cx="96248" cy="97819"/>
              </a:xfrm>
              <a:custGeom>
                <a:avLst/>
                <a:gdLst>
                  <a:gd name="connsiteX0" fmla="*/ 96182 w 96248"/>
                  <a:gd name="connsiteY0" fmla="*/ 24969 h 97819"/>
                  <a:gd name="connsiteX1" fmla="*/ 78659 w 96248"/>
                  <a:gd name="connsiteY1" fmla="*/ 53611 h 97819"/>
                  <a:gd name="connsiteX2" fmla="*/ 78641 w 96248"/>
                  <a:gd name="connsiteY2" fmla="*/ 53807 h 97819"/>
                  <a:gd name="connsiteX3" fmla="*/ 89751 w 96248"/>
                  <a:gd name="connsiteY3" fmla="*/ 84844 h 97819"/>
                  <a:gd name="connsiteX4" fmla="*/ 89499 w 96248"/>
                  <a:gd name="connsiteY4" fmla="*/ 85123 h 97819"/>
                  <a:gd name="connsiteX5" fmla="*/ 57484 w 96248"/>
                  <a:gd name="connsiteY5" fmla="*/ 77639 h 97819"/>
                  <a:gd name="connsiteX6" fmla="*/ 57297 w 96248"/>
                  <a:gd name="connsiteY6" fmla="*/ 77676 h 97819"/>
                  <a:gd name="connsiteX7" fmla="*/ 57111 w 96248"/>
                  <a:gd name="connsiteY7" fmla="*/ 77835 h 97819"/>
                  <a:gd name="connsiteX8" fmla="*/ 30809 w 96248"/>
                  <a:gd name="connsiteY8" fmla="*/ 97771 h 97819"/>
                  <a:gd name="connsiteX9" fmla="*/ 30464 w 96248"/>
                  <a:gd name="connsiteY9" fmla="*/ 97622 h 97819"/>
                  <a:gd name="connsiteX10" fmla="*/ 30389 w 96248"/>
                  <a:gd name="connsiteY10" fmla="*/ 65094 h 97819"/>
                  <a:gd name="connsiteX11" fmla="*/ 30007 w 96248"/>
                  <a:gd name="connsiteY11" fmla="*/ 65280 h 97819"/>
                  <a:gd name="connsiteX12" fmla="*/ 98 w 96248"/>
                  <a:gd name="connsiteY12" fmla="*/ 45381 h 97819"/>
                  <a:gd name="connsiteX13" fmla="*/ 135 w 96248"/>
                  <a:gd name="connsiteY13" fmla="*/ 45008 h 97819"/>
                  <a:gd name="connsiteX14" fmla="*/ 33484 w 96248"/>
                  <a:gd name="connsiteY14" fmla="*/ 34616 h 97819"/>
                  <a:gd name="connsiteX15" fmla="*/ 33614 w 96248"/>
                  <a:gd name="connsiteY15" fmla="*/ 34467 h 97819"/>
                  <a:gd name="connsiteX16" fmla="*/ 40800 w 96248"/>
                  <a:gd name="connsiteY16" fmla="*/ 56 h 97819"/>
                  <a:gd name="connsiteX17" fmla="*/ 40819 w 96248"/>
                  <a:gd name="connsiteY17" fmla="*/ 0 h 97819"/>
                  <a:gd name="connsiteX18" fmla="*/ 63281 w 96248"/>
                  <a:gd name="connsiteY18" fmla="*/ 27206 h 97819"/>
                  <a:gd name="connsiteX19" fmla="*/ 63570 w 96248"/>
                  <a:gd name="connsiteY19" fmla="*/ 27504 h 97819"/>
                  <a:gd name="connsiteX20" fmla="*/ 63598 w 96248"/>
                  <a:gd name="connsiteY20" fmla="*/ 27523 h 97819"/>
                  <a:gd name="connsiteX21" fmla="*/ 63439 w 96248"/>
                  <a:gd name="connsiteY21" fmla="*/ 28129 h 97819"/>
                  <a:gd name="connsiteX22" fmla="*/ 63616 w 96248"/>
                  <a:gd name="connsiteY22" fmla="*/ 28204 h 97819"/>
                  <a:gd name="connsiteX23" fmla="*/ 63663 w 96248"/>
                  <a:gd name="connsiteY23" fmla="*/ 28204 h 97819"/>
                  <a:gd name="connsiteX24" fmla="*/ 65350 w 96248"/>
                  <a:gd name="connsiteY24" fmla="*/ 28092 h 97819"/>
                  <a:gd name="connsiteX25" fmla="*/ 76068 w 96248"/>
                  <a:gd name="connsiteY25" fmla="*/ 27393 h 97819"/>
                  <a:gd name="connsiteX26" fmla="*/ 77448 w 96248"/>
                  <a:gd name="connsiteY26" fmla="*/ 27299 h 97819"/>
                  <a:gd name="connsiteX27" fmla="*/ 96023 w 96248"/>
                  <a:gd name="connsiteY27" fmla="*/ 24624 h 97819"/>
                  <a:gd name="connsiteX28" fmla="*/ 96210 w 96248"/>
                  <a:gd name="connsiteY28" fmla="*/ 24951 h 9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248" h="97819">
                    <a:moveTo>
                      <a:pt x="96182" y="24969"/>
                    </a:moveTo>
                    <a:lnTo>
                      <a:pt x="78659" y="53611"/>
                    </a:lnTo>
                    <a:cubicBezTo>
                      <a:pt x="78622" y="53667"/>
                      <a:pt x="78613" y="53741"/>
                      <a:pt x="78641" y="53807"/>
                    </a:cubicBezTo>
                    <a:lnTo>
                      <a:pt x="89751" y="84844"/>
                    </a:lnTo>
                    <a:cubicBezTo>
                      <a:pt x="89816" y="85002"/>
                      <a:pt x="89667" y="85170"/>
                      <a:pt x="89499" y="85123"/>
                    </a:cubicBezTo>
                    <a:lnTo>
                      <a:pt x="57484" y="77639"/>
                    </a:lnTo>
                    <a:cubicBezTo>
                      <a:pt x="57418" y="77620"/>
                      <a:pt x="57344" y="77639"/>
                      <a:pt x="57297" y="77676"/>
                    </a:cubicBezTo>
                    <a:lnTo>
                      <a:pt x="57111" y="77835"/>
                    </a:lnTo>
                    <a:lnTo>
                      <a:pt x="30809" y="97771"/>
                    </a:lnTo>
                    <a:cubicBezTo>
                      <a:pt x="30678" y="97883"/>
                      <a:pt x="30473" y="97790"/>
                      <a:pt x="30464" y="97622"/>
                    </a:cubicBezTo>
                    <a:lnTo>
                      <a:pt x="30389" y="65094"/>
                    </a:lnTo>
                    <a:cubicBezTo>
                      <a:pt x="30389" y="65028"/>
                      <a:pt x="30063" y="65317"/>
                      <a:pt x="30007" y="65280"/>
                    </a:cubicBezTo>
                    <a:lnTo>
                      <a:pt x="98" y="45381"/>
                    </a:lnTo>
                    <a:cubicBezTo>
                      <a:pt x="-51" y="45288"/>
                      <a:pt x="-23" y="45064"/>
                      <a:pt x="135" y="45008"/>
                    </a:cubicBezTo>
                    <a:lnTo>
                      <a:pt x="33484" y="34616"/>
                    </a:lnTo>
                    <a:cubicBezTo>
                      <a:pt x="33549" y="34588"/>
                      <a:pt x="33596" y="34541"/>
                      <a:pt x="33614" y="34467"/>
                    </a:cubicBezTo>
                    <a:lnTo>
                      <a:pt x="40800" y="56"/>
                    </a:lnTo>
                    <a:lnTo>
                      <a:pt x="40819" y="0"/>
                    </a:lnTo>
                    <a:lnTo>
                      <a:pt x="63281" y="27206"/>
                    </a:lnTo>
                    <a:cubicBezTo>
                      <a:pt x="63281" y="27206"/>
                      <a:pt x="63467" y="27570"/>
                      <a:pt x="63570" y="27504"/>
                    </a:cubicBezTo>
                    <a:cubicBezTo>
                      <a:pt x="63579" y="27504"/>
                      <a:pt x="63598" y="27504"/>
                      <a:pt x="63598" y="27523"/>
                    </a:cubicBezTo>
                    <a:lnTo>
                      <a:pt x="63439" y="28129"/>
                    </a:lnTo>
                    <a:cubicBezTo>
                      <a:pt x="63486" y="28185"/>
                      <a:pt x="63551" y="28213"/>
                      <a:pt x="63616" y="28204"/>
                    </a:cubicBezTo>
                    <a:lnTo>
                      <a:pt x="63663" y="28204"/>
                    </a:lnTo>
                    <a:cubicBezTo>
                      <a:pt x="63663" y="28204"/>
                      <a:pt x="65350" y="28092"/>
                      <a:pt x="65350" y="28092"/>
                    </a:cubicBezTo>
                    <a:lnTo>
                      <a:pt x="76068" y="27393"/>
                    </a:lnTo>
                    <a:lnTo>
                      <a:pt x="77448" y="27299"/>
                    </a:lnTo>
                    <a:lnTo>
                      <a:pt x="96023" y="24624"/>
                    </a:lnTo>
                    <a:cubicBezTo>
                      <a:pt x="96201" y="24615"/>
                      <a:pt x="96312" y="24802"/>
                      <a:pt x="96210" y="24951"/>
                    </a:cubicBezTo>
                    <a:close/>
                  </a:path>
                </a:pathLst>
              </a:custGeom>
              <a:solidFill>
                <a:srgbClr val="1F1F39"/>
              </a:solidFill>
              <a:ln w="0" cap="flat">
                <a:noFill/>
                <a:prstDash val="solid"/>
                <a:miter/>
              </a:ln>
            </p:spPr>
            <p:txBody>
              <a:bodyPr rtlCol="0" anchor="ctr"/>
              <a:lstStyle/>
              <a:p>
                <a:endParaRPr lang="en-IN" dirty="0"/>
              </a:p>
            </p:txBody>
          </p:sp>
          <p:sp>
            <p:nvSpPr>
              <p:cNvPr id="65" name="Freeform: Shape 64">
                <a:extLst>
                  <a:ext uri="{FF2B5EF4-FFF2-40B4-BE49-F238E27FC236}">
                    <a16:creationId xmlns:a16="http://schemas.microsoft.com/office/drawing/2014/main" id="{8287F014-26FA-CE1A-5B42-275223DBBCD5}"/>
                  </a:ext>
                </a:extLst>
              </p:cNvPr>
              <p:cNvSpPr/>
              <p:nvPr/>
            </p:nvSpPr>
            <p:spPr>
              <a:xfrm>
                <a:off x="3297237" y="4032181"/>
                <a:ext cx="96323" cy="98164"/>
              </a:xfrm>
              <a:custGeom>
                <a:avLst/>
                <a:gdLst>
                  <a:gd name="connsiteX0" fmla="*/ 96284 w 96323"/>
                  <a:gd name="connsiteY0" fmla="*/ 25221 h 98164"/>
                  <a:gd name="connsiteX1" fmla="*/ 91568 w 96323"/>
                  <a:gd name="connsiteY1" fmla="*/ 32286 h 98164"/>
                  <a:gd name="connsiteX2" fmla="*/ 90338 w 96323"/>
                  <a:gd name="connsiteY2" fmla="*/ 34122 h 98164"/>
                  <a:gd name="connsiteX3" fmla="*/ 77392 w 96323"/>
                  <a:gd name="connsiteY3" fmla="*/ 53499 h 98164"/>
                  <a:gd name="connsiteX4" fmla="*/ 77373 w 96323"/>
                  <a:gd name="connsiteY4" fmla="*/ 53695 h 98164"/>
                  <a:gd name="connsiteX5" fmla="*/ 89956 w 96323"/>
                  <a:gd name="connsiteY5" fmla="*/ 85291 h 98164"/>
                  <a:gd name="connsiteX6" fmla="*/ 89704 w 96323"/>
                  <a:gd name="connsiteY6" fmla="*/ 85570 h 98164"/>
                  <a:gd name="connsiteX7" fmla="*/ 56971 w 96323"/>
                  <a:gd name="connsiteY7" fmla="*/ 76343 h 98164"/>
                  <a:gd name="connsiteX8" fmla="*/ 56785 w 96323"/>
                  <a:gd name="connsiteY8" fmla="*/ 76381 h 98164"/>
                  <a:gd name="connsiteX9" fmla="*/ 56598 w 96323"/>
                  <a:gd name="connsiteY9" fmla="*/ 76539 h 98164"/>
                  <a:gd name="connsiteX10" fmla="*/ 30632 w 96323"/>
                  <a:gd name="connsiteY10" fmla="*/ 98116 h 98164"/>
                  <a:gd name="connsiteX11" fmla="*/ 30287 w 96323"/>
                  <a:gd name="connsiteY11" fmla="*/ 97967 h 98164"/>
                  <a:gd name="connsiteX12" fmla="*/ 28945 w 96323"/>
                  <a:gd name="connsiteY12" fmla="*/ 63984 h 98164"/>
                  <a:gd name="connsiteX13" fmla="*/ 28851 w 96323"/>
                  <a:gd name="connsiteY13" fmla="*/ 63817 h 98164"/>
                  <a:gd name="connsiteX14" fmla="*/ 98 w 96323"/>
                  <a:gd name="connsiteY14" fmla="*/ 45661 h 98164"/>
                  <a:gd name="connsiteX15" fmla="*/ 135 w 96323"/>
                  <a:gd name="connsiteY15" fmla="*/ 45288 h 98164"/>
                  <a:gd name="connsiteX16" fmla="*/ 32039 w 96323"/>
                  <a:gd name="connsiteY16" fmla="*/ 33516 h 98164"/>
                  <a:gd name="connsiteX17" fmla="*/ 32169 w 96323"/>
                  <a:gd name="connsiteY17" fmla="*/ 33367 h 98164"/>
                  <a:gd name="connsiteX18" fmla="*/ 40651 w 96323"/>
                  <a:gd name="connsiteY18" fmla="*/ 56 h 98164"/>
                  <a:gd name="connsiteX19" fmla="*/ 40670 w 96323"/>
                  <a:gd name="connsiteY19" fmla="*/ 0 h 98164"/>
                  <a:gd name="connsiteX20" fmla="*/ 61696 w 96323"/>
                  <a:gd name="connsiteY20" fmla="*/ 26666 h 98164"/>
                  <a:gd name="connsiteX21" fmla="*/ 61696 w 96323"/>
                  <a:gd name="connsiteY21" fmla="*/ 26666 h 98164"/>
                  <a:gd name="connsiteX22" fmla="*/ 61985 w 96323"/>
                  <a:gd name="connsiteY22" fmla="*/ 27038 h 98164"/>
                  <a:gd name="connsiteX23" fmla="*/ 62162 w 96323"/>
                  <a:gd name="connsiteY23" fmla="*/ 27113 h 98164"/>
                  <a:gd name="connsiteX24" fmla="*/ 62209 w 96323"/>
                  <a:gd name="connsiteY24" fmla="*/ 27113 h 98164"/>
                  <a:gd name="connsiteX25" fmla="*/ 63896 w 96323"/>
                  <a:gd name="connsiteY25" fmla="*/ 27001 h 98164"/>
                  <a:gd name="connsiteX26" fmla="*/ 74615 w 96323"/>
                  <a:gd name="connsiteY26" fmla="*/ 26302 h 98164"/>
                  <a:gd name="connsiteX27" fmla="*/ 75994 w 96323"/>
                  <a:gd name="connsiteY27" fmla="*/ 26209 h 98164"/>
                  <a:gd name="connsiteX28" fmla="*/ 96098 w 96323"/>
                  <a:gd name="connsiteY28" fmla="*/ 24904 h 98164"/>
                  <a:gd name="connsiteX29" fmla="*/ 96284 w 96323"/>
                  <a:gd name="connsiteY29" fmla="*/ 25230 h 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64">
                    <a:moveTo>
                      <a:pt x="96284" y="25221"/>
                    </a:moveTo>
                    <a:lnTo>
                      <a:pt x="91568" y="32286"/>
                    </a:lnTo>
                    <a:lnTo>
                      <a:pt x="90338" y="34122"/>
                    </a:lnTo>
                    <a:lnTo>
                      <a:pt x="77392" y="53499"/>
                    </a:lnTo>
                    <a:cubicBezTo>
                      <a:pt x="77355" y="53555"/>
                      <a:pt x="77345" y="53630"/>
                      <a:pt x="77373" y="53695"/>
                    </a:cubicBezTo>
                    <a:lnTo>
                      <a:pt x="89956" y="85291"/>
                    </a:lnTo>
                    <a:cubicBezTo>
                      <a:pt x="90021" y="85449"/>
                      <a:pt x="89872" y="85617"/>
                      <a:pt x="89704" y="85570"/>
                    </a:cubicBezTo>
                    <a:lnTo>
                      <a:pt x="56971" y="76343"/>
                    </a:lnTo>
                    <a:cubicBezTo>
                      <a:pt x="56906" y="76325"/>
                      <a:pt x="56831" y="76343"/>
                      <a:pt x="56785" y="76381"/>
                    </a:cubicBezTo>
                    <a:lnTo>
                      <a:pt x="56598" y="76539"/>
                    </a:lnTo>
                    <a:lnTo>
                      <a:pt x="30632" y="98116"/>
                    </a:lnTo>
                    <a:cubicBezTo>
                      <a:pt x="30501" y="98228"/>
                      <a:pt x="30296" y="98134"/>
                      <a:pt x="30287" y="97967"/>
                    </a:cubicBezTo>
                    <a:lnTo>
                      <a:pt x="28945" y="63984"/>
                    </a:lnTo>
                    <a:cubicBezTo>
                      <a:pt x="28945" y="63919"/>
                      <a:pt x="28907" y="63854"/>
                      <a:pt x="28851" y="63817"/>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7A7A87"/>
              </a:solidFill>
              <a:ln w="0" cap="flat">
                <a:noFill/>
                <a:prstDash val="solid"/>
                <a:miter/>
              </a:ln>
            </p:spPr>
            <p:txBody>
              <a:bodyPr rtlCol="0" anchor="ctr"/>
              <a:lstStyle/>
              <a:p>
                <a:endParaRPr lang="en-IN" dirty="0"/>
              </a:p>
            </p:txBody>
          </p:sp>
          <p:sp>
            <p:nvSpPr>
              <p:cNvPr id="66" name="Freeform: Shape 65">
                <a:extLst>
                  <a:ext uri="{FF2B5EF4-FFF2-40B4-BE49-F238E27FC236}">
                    <a16:creationId xmlns:a16="http://schemas.microsoft.com/office/drawing/2014/main" id="{FEBC0A9C-0ED6-EE2D-1322-248C3FADA83A}"/>
                  </a:ext>
                </a:extLst>
              </p:cNvPr>
              <p:cNvSpPr/>
              <p:nvPr/>
            </p:nvSpPr>
            <p:spPr>
              <a:xfrm>
                <a:off x="3337741" y="4032163"/>
                <a:ext cx="55810" cy="85597"/>
              </a:xfrm>
              <a:custGeom>
                <a:avLst/>
                <a:gdLst>
                  <a:gd name="connsiteX0" fmla="*/ 55781 w 55810"/>
                  <a:gd name="connsiteY0" fmla="*/ 25240 h 85597"/>
                  <a:gd name="connsiteX1" fmla="*/ 51065 w 55810"/>
                  <a:gd name="connsiteY1" fmla="*/ 32304 h 85597"/>
                  <a:gd name="connsiteX2" fmla="*/ 49835 w 55810"/>
                  <a:gd name="connsiteY2" fmla="*/ 34141 h 85597"/>
                  <a:gd name="connsiteX3" fmla="*/ 36888 w 55810"/>
                  <a:gd name="connsiteY3" fmla="*/ 53518 h 85597"/>
                  <a:gd name="connsiteX4" fmla="*/ 36870 w 55810"/>
                  <a:gd name="connsiteY4" fmla="*/ 53713 h 85597"/>
                  <a:gd name="connsiteX5" fmla="*/ 49452 w 55810"/>
                  <a:gd name="connsiteY5" fmla="*/ 85309 h 85597"/>
                  <a:gd name="connsiteX6" fmla="*/ 49201 w 55810"/>
                  <a:gd name="connsiteY6" fmla="*/ 85589 h 85597"/>
                  <a:gd name="connsiteX7" fmla="*/ 16468 w 55810"/>
                  <a:gd name="connsiteY7" fmla="*/ 76362 h 85597"/>
                  <a:gd name="connsiteX8" fmla="*/ 16281 w 55810"/>
                  <a:gd name="connsiteY8" fmla="*/ 76399 h 85597"/>
                  <a:gd name="connsiteX9" fmla="*/ 16188 w 55810"/>
                  <a:gd name="connsiteY9" fmla="*/ 76446 h 85597"/>
                  <a:gd name="connsiteX10" fmla="*/ 15964 w 55810"/>
                  <a:gd name="connsiteY10" fmla="*/ 76343 h 85597"/>
                  <a:gd name="connsiteX11" fmla="*/ 138 w 55810"/>
                  <a:gd name="connsiteY11" fmla="*/ 56 h 85597"/>
                  <a:gd name="connsiteX12" fmla="*/ 157 w 55810"/>
                  <a:gd name="connsiteY12" fmla="*/ 0 h 85597"/>
                  <a:gd name="connsiteX13" fmla="*/ 21184 w 55810"/>
                  <a:gd name="connsiteY13" fmla="*/ 26666 h 85597"/>
                  <a:gd name="connsiteX14" fmla="*/ 21184 w 55810"/>
                  <a:gd name="connsiteY14" fmla="*/ 26666 h 85597"/>
                  <a:gd name="connsiteX15" fmla="*/ 21473 w 55810"/>
                  <a:gd name="connsiteY15" fmla="*/ 27038 h 85597"/>
                  <a:gd name="connsiteX16" fmla="*/ 21650 w 55810"/>
                  <a:gd name="connsiteY16" fmla="*/ 27113 h 85597"/>
                  <a:gd name="connsiteX17" fmla="*/ 21696 w 55810"/>
                  <a:gd name="connsiteY17" fmla="*/ 27113 h 85597"/>
                  <a:gd name="connsiteX18" fmla="*/ 23383 w 55810"/>
                  <a:gd name="connsiteY18" fmla="*/ 27001 h 85597"/>
                  <a:gd name="connsiteX19" fmla="*/ 34102 w 55810"/>
                  <a:gd name="connsiteY19" fmla="*/ 26302 h 85597"/>
                  <a:gd name="connsiteX20" fmla="*/ 35481 w 55810"/>
                  <a:gd name="connsiteY20" fmla="*/ 26209 h 85597"/>
                  <a:gd name="connsiteX21" fmla="*/ 55585 w 55810"/>
                  <a:gd name="connsiteY21" fmla="*/ 24904 h 85597"/>
                  <a:gd name="connsiteX22" fmla="*/ 55772 w 55810"/>
                  <a:gd name="connsiteY22" fmla="*/ 25230 h 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10" h="85597">
                    <a:moveTo>
                      <a:pt x="55781" y="25240"/>
                    </a:moveTo>
                    <a:lnTo>
                      <a:pt x="51065" y="32304"/>
                    </a:lnTo>
                    <a:lnTo>
                      <a:pt x="49835" y="34141"/>
                    </a:lnTo>
                    <a:lnTo>
                      <a:pt x="36888" y="53518"/>
                    </a:lnTo>
                    <a:cubicBezTo>
                      <a:pt x="36851" y="53574"/>
                      <a:pt x="36842" y="53648"/>
                      <a:pt x="36870" y="53713"/>
                    </a:cubicBezTo>
                    <a:lnTo>
                      <a:pt x="49452" y="85309"/>
                    </a:lnTo>
                    <a:cubicBezTo>
                      <a:pt x="49518" y="85468"/>
                      <a:pt x="49369" y="85636"/>
                      <a:pt x="49201" y="85589"/>
                    </a:cubicBezTo>
                    <a:lnTo>
                      <a:pt x="16468" y="76362"/>
                    </a:lnTo>
                    <a:cubicBezTo>
                      <a:pt x="16402" y="76343"/>
                      <a:pt x="16328" y="76362"/>
                      <a:pt x="16281" y="76399"/>
                    </a:cubicBezTo>
                    <a:cubicBezTo>
                      <a:pt x="16253" y="76418"/>
                      <a:pt x="16225" y="76436"/>
                      <a:pt x="16188" y="76446"/>
                    </a:cubicBezTo>
                    <a:cubicBezTo>
                      <a:pt x="16104" y="76464"/>
                      <a:pt x="16002" y="76436"/>
                      <a:pt x="15964" y="76343"/>
                    </a:cubicBezTo>
                    <a:cubicBezTo>
                      <a:pt x="-1222" y="38092"/>
                      <a:pt x="-197" y="17168"/>
                      <a:pt x="138" y="56"/>
                    </a:cubicBezTo>
                    <a:lnTo>
                      <a:pt x="157" y="0"/>
                    </a:lnTo>
                    <a:lnTo>
                      <a:pt x="21184" y="26666"/>
                    </a:lnTo>
                    <a:cubicBezTo>
                      <a:pt x="21184" y="26666"/>
                      <a:pt x="21184" y="26666"/>
                      <a:pt x="21184" y="26666"/>
                    </a:cubicBezTo>
                    <a:lnTo>
                      <a:pt x="21473" y="27038"/>
                    </a:lnTo>
                    <a:cubicBezTo>
                      <a:pt x="21519" y="27094"/>
                      <a:pt x="21584" y="27122"/>
                      <a:pt x="21650" y="27113"/>
                    </a:cubicBezTo>
                    <a:lnTo>
                      <a:pt x="21696" y="27113"/>
                    </a:lnTo>
                    <a:cubicBezTo>
                      <a:pt x="21696" y="27113"/>
                      <a:pt x="23383" y="27001"/>
                      <a:pt x="23383" y="27001"/>
                    </a:cubicBezTo>
                    <a:lnTo>
                      <a:pt x="34102" y="26302"/>
                    </a:lnTo>
                    <a:lnTo>
                      <a:pt x="35481" y="26209"/>
                    </a:lnTo>
                    <a:lnTo>
                      <a:pt x="55585" y="24904"/>
                    </a:lnTo>
                    <a:cubicBezTo>
                      <a:pt x="55762" y="24895"/>
                      <a:pt x="55874" y="25081"/>
                      <a:pt x="55772" y="25230"/>
                    </a:cubicBezTo>
                    <a:close/>
                  </a:path>
                </a:pathLst>
              </a:custGeom>
              <a:solidFill>
                <a:srgbClr val="3B3B4C">
                  <a:alpha val="38000"/>
                </a:srgbClr>
              </a:solidFill>
              <a:ln w="0" cap="flat">
                <a:noFill/>
                <a:prstDash val="solid"/>
                <a:miter/>
              </a:ln>
            </p:spPr>
            <p:txBody>
              <a:bodyPr rtlCol="0" anchor="ctr"/>
              <a:lstStyle/>
              <a:p>
                <a:endParaRPr lang="en-IN" dirty="0"/>
              </a:p>
            </p:txBody>
          </p:sp>
        </p:grpSp>
        <p:grpSp>
          <p:nvGrpSpPr>
            <p:cNvPr id="67" name="Graphic 8">
              <a:extLst>
                <a:ext uri="{FF2B5EF4-FFF2-40B4-BE49-F238E27FC236}">
                  <a16:creationId xmlns:a16="http://schemas.microsoft.com/office/drawing/2014/main" id="{C2D28585-0DE2-0174-6CC5-4DCE35D8B938}"/>
                </a:ext>
              </a:extLst>
            </p:cNvPr>
            <p:cNvGrpSpPr/>
            <p:nvPr/>
          </p:nvGrpSpPr>
          <p:grpSpPr>
            <a:xfrm>
              <a:off x="3249983" y="3993716"/>
              <a:ext cx="82268" cy="86769"/>
              <a:chOff x="3249983" y="3993716"/>
              <a:chExt cx="82268" cy="86769"/>
            </a:xfrm>
          </p:grpSpPr>
          <p:sp>
            <p:nvSpPr>
              <p:cNvPr id="68" name="Freeform: Shape 67">
                <a:extLst>
                  <a:ext uri="{FF2B5EF4-FFF2-40B4-BE49-F238E27FC236}">
                    <a16:creationId xmlns:a16="http://schemas.microsoft.com/office/drawing/2014/main" id="{8DA1279D-DB92-B984-BACE-7643EE9B5CD7}"/>
                  </a:ext>
                </a:extLst>
              </p:cNvPr>
              <p:cNvSpPr/>
              <p:nvPr/>
            </p:nvSpPr>
            <p:spPr>
              <a:xfrm>
                <a:off x="3250775" y="3994760"/>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7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5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7"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1"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5" y="29732"/>
                    </a:lnTo>
                    <a:lnTo>
                      <a:pt x="56170" y="30375"/>
                    </a:lnTo>
                    <a:lnTo>
                      <a:pt x="64558" y="34467"/>
                    </a:lnTo>
                    <a:lnTo>
                      <a:pt x="65639" y="34998"/>
                    </a:lnTo>
                    <a:lnTo>
                      <a:pt x="81372" y="42669"/>
                    </a:lnTo>
                    <a:cubicBezTo>
                      <a:pt x="81512" y="42734"/>
                      <a:pt x="81512" y="42930"/>
                      <a:pt x="81372" y="42995"/>
                    </a:cubicBezTo>
                    <a:close/>
                  </a:path>
                </a:pathLst>
              </a:custGeom>
              <a:solidFill>
                <a:srgbClr val="FFAE00"/>
              </a:solidFill>
              <a:ln w="0" cap="flat">
                <a:noFill/>
                <a:prstDash val="solid"/>
                <a:miter/>
              </a:ln>
            </p:spPr>
            <p:txBody>
              <a:bodyPr rtlCol="0" anchor="ctr"/>
              <a:lstStyle/>
              <a:p>
                <a:endParaRPr lang="en-IN" dirty="0"/>
              </a:p>
            </p:txBody>
          </p:sp>
          <p:sp>
            <p:nvSpPr>
              <p:cNvPr id="69" name="Freeform: Shape 68">
                <a:extLst>
                  <a:ext uri="{FF2B5EF4-FFF2-40B4-BE49-F238E27FC236}">
                    <a16:creationId xmlns:a16="http://schemas.microsoft.com/office/drawing/2014/main" id="{73CA63AA-561C-4A6D-D1A2-DB2F1951C303}"/>
                  </a:ext>
                </a:extLst>
              </p:cNvPr>
              <p:cNvSpPr/>
              <p:nvPr/>
            </p:nvSpPr>
            <p:spPr>
              <a:xfrm>
                <a:off x="3250784" y="3995189"/>
                <a:ext cx="81383" cy="85221"/>
              </a:xfrm>
              <a:custGeom>
                <a:avLst/>
                <a:gdLst>
                  <a:gd name="connsiteX0" fmla="*/ 81288 w 81383"/>
                  <a:gd name="connsiteY0" fmla="*/ 42687 h 85221"/>
                  <a:gd name="connsiteX1" fmla="*/ 55741 w 81383"/>
                  <a:gd name="connsiteY1" fmla="*/ 56743 h 85221"/>
                  <a:gd name="connsiteX2" fmla="*/ 55639 w 81383"/>
                  <a:gd name="connsiteY2" fmla="*/ 56882 h 85221"/>
                  <a:gd name="connsiteX3" fmla="*/ 50652 w 81383"/>
                  <a:gd name="connsiteY3" fmla="*/ 85067 h 85221"/>
                  <a:gd name="connsiteX4" fmla="*/ 50345 w 81383"/>
                  <a:gd name="connsiteY4" fmla="*/ 85170 h 85221"/>
                  <a:gd name="connsiteX5" fmla="*/ 29420 w 81383"/>
                  <a:gd name="connsiteY5" fmla="*/ 65737 h 85221"/>
                  <a:gd name="connsiteX6" fmla="*/ 29262 w 81383"/>
                  <a:gd name="connsiteY6" fmla="*/ 65681 h 85221"/>
                  <a:gd name="connsiteX7" fmla="*/ 29047 w 81383"/>
                  <a:gd name="connsiteY7" fmla="*/ 65718 h 85221"/>
                  <a:gd name="connsiteX8" fmla="*/ 630 w 81383"/>
                  <a:gd name="connsiteY8" fmla="*/ 69428 h 85221"/>
                  <a:gd name="connsiteX9" fmla="*/ 434 w 81383"/>
                  <a:gd name="connsiteY9" fmla="*/ 69167 h 85221"/>
                  <a:gd name="connsiteX10" fmla="*/ 14387 w 81383"/>
                  <a:gd name="connsiteY10" fmla="*/ 44598 h 85221"/>
                  <a:gd name="connsiteX11" fmla="*/ 14014 w 81383"/>
                  <a:gd name="connsiteY11" fmla="*/ 44570 h 85221"/>
                  <a:gd name="connsiteX12" fmla="*/ 24 w 81383"/>
                  <a:gd name="connsiteY12" fmla="*/ 16684 h 85221"/>
                  <a:gd name="connsiteX13" fmla="*/ 210 w 81383"/>
                  <a:gd name="connsiteY13" fmla="*/ 16423 h 85221"/>
                  <a:gd name="connsiteX14" fmla="*/ 29840 w 81383"/>
                  <a:gd name="connsiteY14" fmla="*/ 22947 h 85221"/>
                  <a:gd name="connsiteX15" fmla="*/ 29998 w 81383"/>
                  <a:gd name="connsiteY15" fmla="*/ 22891 h 85221"/>
                  <a:gd name="connsiteX16" fmla="*/ 50233 w 81383"/>
                  <a:gd name="connsiteY16" fmla="*/ 37 h 85221"/>
                  <a:gd name="connsiteX17" fmla="*/ 50270 w 81383"/>
                  <a:gd name="connsiteY17" fmla="*/ 0 h 85221"/>
                  <a:gd name="connsiteX18" fmla="*/ 55489 w 81383"/>
                  <a:gd name="connsiteY18" fmla="*/ 30189 h 85221"/>
                  <a:gd name="connsiteX19" fmla="*/ 55573 w 81383"/>
                  <a:gd name="connsiteY19" fmla="*/ 30543 h 85221"/>
                  <a:gd name="connsiteX20" fmla="*/ 55583 w 81383"/>
                  <a:gd name="connsiteY20" fmla="*/ 30571 h 85221"/>
                  <a:gd name="connsiteX21" fmla="*/ 55201 w 81383"/>
                  <a:gd name="connsiteY21" fmla="*/ 30962 h 85221"/>
                  <a:gd name="connsiteX22" fmla="*/ 55303 w 81383"/>
                  <a:gd name="connsiteY22" fmla="*/ 31102 h 85221"/>
                  <a:gd name="connsiteX23" fmla="*/ 55340 w 81383"/>
                  <a:gd name="connsiteY23" fmla="*/ 31121 h 85221"/>
                  <a:gd name="connsiteX24" fmla="*/ 56654 w 81383"/>
                  <a:gd name="connsiteY24" fmla="*/ 31764 h 85221"/>
                  <a:gd name="connsiteX25" fmla="*/ 65043 w 81383"/>
                  <a:gd name="connsiteY25" fmla="*/ 35856 h 85221"/>
                  <a:gd name="connsiteX26" fmla="*/ 66124 w 81383"/>
                  <a:gd name="connsiteY26" fmla="*/ 36387 h 85221"/>
                  <a:gd name="connsiteX27" fmla="*/ 81279 w 81383"/>
                  <a:gd name="connsiteY27" fmla="*/ 42371 h 85221"/>
                  <a:gd name="connsiteX28" fmla="*/ 81279 w 81383"/>
                  <a:gd name="connsiteY28" fmla="*/ 42697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383" h="85221">
                    <a:moveTo>
                      <a:pt x="81288" y="42687"/>
                    </a:moveTo>
                    <a:lnTo>
                      <a:pt x="55741" y="56743"/>
                    </a:lnTo>
                    <a:cubicBezTo>
                      <a:pt x="55685" y="56771"/>
                      <a:pt x="55648" y="56817"/>
                      <a:pt x="55639" y="56882"/>
                    </a:cubicBezTo>
                    <a:lnTo>
                      <a:pt x="50652" y="85067"/>
                    </a:lnTo>
                    <a:cubicBezTo>
                      <a:pt x="50633" y="85216"/>
                      <a:pt x="50447" y="85272"/>
                      <a:pt x="50345" y="85170"/>
                    </a:cubicBezTo>
                    <a:lnTo>
                      <a:pt x="29420" y="65737"/>
                    </a:lnTo>
                    <a:cubicBezTo>
                      <a:pt x="29420" y="65737"/>
                      <a:pt x="29318" y="65671"/>
                      <a:pt x="29262" y="65681"/>
                    </a:cubicBezTo>
                    <a:lnTo>
                      <a:pt x="29047" y="65718"/>
                    </a:lnTo>
                    <a:lnTo>
                      <a:pt x="630" y="69428"/>
                    </a:lnTo>
                    <a:cubicBezTo>
                      <a:pt x="481" y="69456"/>
                      <a:pt x="369" y="69297"/>
                      <a:pt x="434" y="69167"/>
                    </a:cubicBezTo>
                    <a:lnTo>
                      <a:pt x="14387" y="44598"/>
                    </a:lnTo>
                    <a:cubicBezTo>
                      <a:pt x="14415" y="44542"/>
                      <a:pt x="14042" y="44626"/>
                      <a:pt x="14014" y="44570"/>
                    </a:cubicBezTo>
                    <a:lnTo>
                      <a:pt x="24" y="16684"/>
                    </a:lnTo>
                    <a:cubicBezTo>
                      <a:pt x="-51" y="16553"/>
                      <a:pt x="61" y="16395"/>
                      <a:pt x="210" y="16423"/>
                    </a:cubicBezTo>
                    <a:lnTo>
                      <a:pt x="29840" y="22947"/>
                    </a:lnTo>
                    <a:cubicBezTo>
                      <a:pt x="29896" y="22956"/>
                      <a:pt x="29961" y="22938"/>
                      <a:pt x="29998" y="22891"/>
                    </a:cubicBezTo>
                    <a:lnTo>
                      <a:pt x="50233" y="37"/>
                    </a:lnTo>
                    <a:lnTo>
                      <a:pt x="50270" y="0"/>
                    </a:lnTo>
                    <a:lnTo>
                      <a:pt x="55489" y="30189"/>
                    </a:lnTo>
                    <a:cubicBezTo>
                      <a:pt x="55489" y="30189"/>
                      <a:pt x="55471" y="30543"/>
                      <a:pt x="55573" y="30543"/>
                    </a:cubicBezTo>
                    <a:cubicBezTo>
                      <a:pt x="55583" y="30543"/>
                      <a:pt x="55592" y="30562"/>
                      <a:pt x="55583" y="30571"/>
                    </a:cubicBezTo>
                    <a:lnTo>
                      <a:pt x="55201" y="30962"/>
                    </a:lnTo>
                    <a:cubicBezTo>
                      <a:pt x="55210" y="31018"/>
                      <a:pt x="55247" y="31074"/>
                      <a:pt x="55303" y="31102"/>
                    </a:cubicBezTo>
                    <a:lnTo>
                      <a:pt x="55340" y="31121"/>
                    </a:lnTo>
                    <a:lnTo>
                      <a:pt x="56654" y="31764"/>
                    </a:lnTo>
                    <a:lnTo>
                      <a:pt x="65043" y="35856"/>
                    </a:lnTo>
                    <a:lnTo>
                      <a:pt x="66124" y="36387"/>
                    </a:lnTo>
                    <a:lnTo>
                      <a:pt x="81279" y="42371"/>
                    </a:lnTo>
                    <a:cubicBezTo>
                      <a:pt x="81419" y="42436"/>
                      <a:pt x="81419" y="42631"/>
                      <a:pt x="81279" y="42697"/>
                    </a:cubicBezTo>
                    <a:close/>
                  </a:path>
                </a:pathLst>
              </a:custGeom>
              <a:solidFill>
                <a:srgbClr val="1F1F39"/>
              </a:solidFill>
              <a:ln w="0" cap="flat">
                <a:noFill/>
                <a:prstDash val="solid"/>
                <a:miter/>
              </a:ln>
            </p:spPr>
            <p:txBody>
              <a:bodyPr rtlCol="0" anchor="ctr"/>
              <a:lstStyle/>
              <a:p>
                <a:endParaRPr lang="en-IN" dirty="0"/>
              </a:p>
            </p:txBody>
          </p:sp>
          <p:sp>
            <p:nvSpPr>
              <p:cNvPr id="70" name="Freeform: Shape 69">
                <a:extLst>
                  <a:ext uri="{FF2B5EF4-FFF2-40B4-BE49-F238E27FC236}">
                    <a16:creationId xmlns:a16="http://schemas.microsoft.com/office/drawing/2014/main" id="{C2D95564-09F3-8D6D-E242-3DF728C3785D}"/>
                  </a:ext>
                </a:extLst>
              </p:cNvPr>
              <p:cNvSpPr/>
              <p:nvPr/>
            </p:nvSpPr>
            <p:spPr>
              <a:xfrm>
                <a:off x="3249983" y="3993716"/>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8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6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8"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2"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6" y="29732"/>
                    </a:lnTo>
                    <a:lnTo>
                      <a:pt x="56170" y="30375"/>
                    </a:lnTo>
                    <a:lnTo>
                      <a:pt x="64558" y="34467"/>
                    </a:lnTo>
                    <a:lnTo>
                      <a:pt x="65639" y="34998"/>
                    </a:lnTo>
                    <a:lnTo>
                      <a:pt x="81372" y="42669"/>
                    </a:lnTo>
                    <a:cubicBezTo>
                      <a:pt x="81512" y="42734"/>
                      <a:pt x="81512" y="42930"/>
                      <a:pt x="81372" y="42995"/>
                    </a:cubicBezTo>
                    <a:close/>
                  </a:path>
                </a:pathLst>
              </a:custGeom>
              <a:solidFill>
                <a:srgbClr val="7A7A87"/>
              </a:solidFill>
              <a:ln w="0" cap="flat">
                <a:noFill/>
                <a:prstDash val="solid"/>
                <a:miter/>
              </a:ln>
            </p:spPr>
            <p:txBody>
              <a:bodyPr rtlCol="0" anchor="ctr"/>
              <a:lstStyle/>
              <a:p>
                <a:endParaRPr lang="en-IN" dirty="0"/>
              </a:p>
            </p:txBody>
          </p:sp>
          <p:sp>
            <p:nvSpPr>
              <p:cNvPr id="71" name="Freeform: Shape 70">
                <a:extLst>
                  <a:ext uri="{FF2B5EF4-FFF2-40B4-BE49-F238E27FC236}">
                    <a16:creationId xmlns:a16="http://schemas.microsoft.com/office/drawing/2014/main" id="{5864AE37-3E2E-A813-AF7B-015380C0F4D7}"/>
                  </a:ext>
                </a:extLst>
              </p:cNvPr>
              <p:cNvSpPr/>
              <p:nvPr/>
            </p:nvSpPr>
            <p:spPr>
              <a:xfrm>
                <a:off x="3279309" y="3993725"/>
                <a:ext cx="52150" cy="85715"/>
              </a:xfrm>
              <a:custGeom>
                <a:avLst/>
                <a:gdLst>
                  <a:gd name="connsiteX0" fmla="*/ 52027 w 52150"/>
                  <a:gd name="connsiteY0" fmla="*/ 42986 h 85715"/>
                  <a:gd name="connsiteX1" fmla="*/ 45428 w 52150"/>
                  <a:gd name="connsiteY1" fmla="*/ 46276 h 85715"/>
                  <a:gd name="connsiteX2" fmla="*/ 43714 w 52150"/>
                  <a:gd name="connsiteY2" fmla="*/ 47133 h 85715"/>
                  <a:gd name="connsiteX3" fmla="*/ 25604 w 52150"/>
                  <a:gd name="connsiteY3" fmla="*/ 56174 h 85715"/>
                  <a:gd name="connsiteX4" fmla="*/ 25502 w 52150"/>
                  <a:gd name="connsiteY4" fmla="*/ 56314 h 85715"/>
                  <a:gd name="connsiteX5" fmla="*/ 21391 w 52150"/>
                  <a:gd name="connsiteY5" fmla="*/ 85561 h 85715"/>
                  <a:gd name="connsiteX6" fmla="*/ 21084 w 52150"/>
                  <a:gd name="connsiteY6" fmla="*/ 85664 h 85715"/>
                  <a:gd name="connsiteX7" fmla="*/ 374 w 52150"/>
                  <a:gd name="connsiteY7" fmla="*/ 64609 h 85715"/>
                  <a:gd name="connsiteX8" fmla="*/ 215 w 52150"/>
                  <a:gd name="connsiteY8" fmla="*/ 64553 h 85715"/>
                  <a:gd name="connsiteX9" fmla="*/ 132 w 52150"/>
                  <a:gd name="connsiteY9" fmla="*/ 64553 h 85715"/>
                  <a:gd name="connsiteX10" fmla="*/ 1 w 52150"/>
                  <a:gd name="connsiteY10" fmla="*/ 64385 h 85715"/>
                  <a:gd name="connsiteX11" fmla="*/ 20916 w 52150"/>
                  <a:gd name="connsiteY11" fmla="*/ 37 h 85715"/>
                  <a:gd name="connsiteX12" fmla="*/ 20953 w 52150"/>
                  <a:gd name="connsiteY12" fmla="*/ 0 h 85715"/>
                  <a:gd name="connsiteX13" fmla="*/ 25324 w 52150"/>
                  <a:gd name="connsiteY13" fmla="*/ 29164 h 85715"/>
                  <a:gd name="connsiteX14" fmla="*/ 25324 w 52150"/>
                  <a:gd name="connsiteY14" fmla="*/ 29164 h 85715"/>
                  <a:gd name="connsiteX15" fmla="*/ 25390 w 52150"/>
                  <a:gd name="connsiteY15" fmla="*/ 29574 h 85715"/>
                  <a:gd name="connsiteX16" fmla="*/ 25492 w 52150"/>
                  <a:gd name="connsiteY16" fmla="*/ 29713 h 85715"/>
                  <a:gd name="connsiteX17" fmla="*/ 25530 w 52150"/>
                  <a:gd name="connsiteY17" fmla="*/ 29732 h 85715"/>
                  <a:gd name="connsiteX18" fmla="*/ 26844 w 52150"/>
                  <a:gd name="connsiteY18" fmla="*/ 30375 h 85715"/>
                  <a:gd name="connsiteX19" fmla="*/ 35232 w 52150"/>
                  <a:gd name="connsiteY19" fmla="*/ 34467 h 85715"/>
                  <a:gd name="connsiteX20" fmla="*/ 36313 w 52150"/>
                  <a:gd name="connsiteY20" fmla="*/ 34998 h 85715"/>
                  <a:gd name="connsiteX21" fmla="*/ 52046 w 52150"/>
                  <a:gd name="connsiteY21" fmla="*/ 42669 h 85715"/>
                  <a:gd name="connsiteX22" fmla="*/ 52046 w 52150"/>
                  <a:gd name="connsiteY22" fmla="*/ 42995 h 8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150" h="85715">
                    <a:moveTo>
                      <a:pt x="52027" y="42986"/>
                    </a:moveTo>
                    <a:lnTo>
                      <a:pt x="45428" y="46276"/>
                    </a:lnTo>
                    <a:lnTo>
                      <a:pt x="43714" y="47133"/>
                    </a:lnTo>
                    <a:lnTo>
                      <a:pt x="25604" y="56174"/>
                    </a:lnTo>
                    <a:cubicBezTo>
                      <a:pt x="25548" y="56202"/>
                      <a:pt x="25511" y="56249"/>
                      <a:pt x="25502" y="56314"/>
                    </a:cubicBezTo>
                    <a:lnTo>
                      <a:pt x="21391" y="85561"/>
                    </a:lnTo>
                    <a:cubicBezTo>
                      <a:pt x="21372" y="85710"/>
                      <a:pt x="21186" y="85766"/>
                      <a:pt x="21084" y="85664"/>
                    </a:cubicBezTo>
                    <a:lnTo>
                      <a:pt x="374" y="64609"/>
                    </a:lnTo>
                    <a:cubicBezTo>
                      <a:pt x="374" y="64609"/>
                      <a:pt x="271" y="64544"/>
                      <a:pt x="215" y="64553"/>
                    </a:cubicBezTo>
                    <a:cubicBezTo>
                      <a:pt x="187" y="64553"/>
                      <a:pt x="159" y="64553"/>
                      <a:pt x="132" y="64553"/>
                    </a:cubicBezTo>
                    <a:cubicBezTo>
                      <a:pt x="57" y="64534"/>
                      <a:pt x="-8" y="64460"/>
                      <a:pt x="1" y="64385"/>
                    </a:cubicBezTo>
                    <a:cubicBezTo>
                      <a:pt x="3515" y="28138"/>
                      <a:pt x="13292" y="12797"/>
                      <a:pt x="20916" y="37"/>
                    </a:cubicBezTo>
                    <a:lnTo>
                      <a:pt x="20953" y="0"/>
                    </a:lnTo>
                    <a:lnTo>
                      <a:pt x="25324" y="29164"/>
                    </a:lnTo>
                    <a:cubicBezTo>
                      <a:pt x="25324" y="29164"/>
                      <a:pt x="25324" y="29164"/>
                      <a:pt x="25324" y="29164"/>
                    </a:cubicBezTo>
                    <a:lnTo>
                      <a:pt x="25390" y="29574"/>
                    </a:lnTo>
                    <a:cubicBezTo>
                      <a:pt x="25399" y="29630"/>
                      <a:pt x="25436" y="29685"/>
                      <a:pt x="25492" y="29713"/>
                    </a:cubicBezTo>
                    <a:lnTo>
                      <a:pt x="25530" y="29732"/>
                    </a:lnTo>
                    <a:lnTo>
                      <a:pt x="26844" y="30375"/>
                    </a:lnTo>
                    <a:lnTo>
                      <a:pt x="35232" y="34467"/>
                    </a:lnTo>
                    <a:lnTo>
                      <a:pt x="36313" y="34998"/>
                    </a:lnTo>
                    <a:lnTo>
                      <a:pt x="52046" y="42669"/>
                    </a:lnTo>
                    <a:cubicBezTo>
                      <a:pt x="52186" y="42734"/>
                      <a:pt x="52186" y="42930"/>
                      <a:pt x="52046" y="42995"/>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72" name="Graphic 8">
              <a:extLst>
                <a:ext uri="{FF2B5EF4-FFF2-40B4-BE49-F238E27FC236}">
                  <a16:creationId xmlns:a16="http://schemas.microsoft.com/office/drawing/2014/main" id="{E9A0B0D8-B54F-CE57-69A3-3F2C2620CDB9}"/>
                </a:ext>
              </a:extLst>
            </p:cNvPr>
            <p:cNvGrpSpPr/>
            <p:nvPr/>
          </p:nvGrpSpPr>
          <p:grpSpPr>
            <a:xfrm>
              <a:off x="3365056" y="3994266"/>
              <a:ext cx="73098" cy="77116"/>
              <a:chOff x="3365056" y="3994266"/>
              <a:chExt cx="73098" cy="77116"/>
            </a:xfrm>
          </p:grpSpPr>
          <p:sp>
            <p:nvSpPr>
              <p:cNvPr id="73" name="Freeform: Shape 72">
                <a:extLst>
                  <a:ext uri="{FF2B5EF4-FFF2-40B4-BE49-F238E27FC236}">
                    <a16:creationId xmlns:a16="http://schemas.microsoft.com/office/drawing/2014/main" id="{0B786471-526F-7DF9-71B7-EC8D99E63C09}"/>
                  </a:ext>
                </a:extLst>
              </p:cNvPr>
              <p:cNvSpPr/>
              <p:nvPr/>
            </p:nvSpPr>
            <p:spPr>
              <a:xfrm>
                <a:off x="3365755" y="3995198"/>
                <a:ext cx="72399" cy="76184"/>
              </a:xfrm>
              <a:custGeom>
                <a:avLst/>
                <a:gdLst>
                  <a:gd name="connsiteX0" fmla="*/ 72309 w 72399"/>
                  <a:gd name="connsiteY0" fmla="*/ 38204 h 76184"/>
                  <a:gd name="connsiteX1" fmla="*/ 66447 w 72399"/>
                  <a:gd name="connsiteY1" fmla="*/ 41131 h 76184"/>
                  <a:gd name="connsiteX2" fmla="*/ 64918 w 72399"/>
                  <a:gd name="connsiteY2" fmla="*/ 41895 h 76184"/>
                  <a:gd name="connsiteX3" fmla="*/ 48822 w 72399"/>
                  <a:gd name="connsiteY3" fmla="*/ 49929 h 76184"/>
                  <a:gd name="connsiteX4" fmla="*/ 48738 w 72399"/>
                  <a:gd name="connsiteY4" fmla="*/ 50050 h 76184"/>
                  <a:gd name="connsiteX5" fmla="*/ 45084 w 72399"/>
                  <a:gd name="connsiteY5" fmla="*/ 76045 h 76184"/>
                  <a:gd name="connsiteX6" fmla="*/ 44805 w 72399"/>
                  <a:gd name="connsiteY6" fmla="*/ 76138 h 76184"/>
                  <a:gd name="connsiteX7" fmla="*/ 26397 w 72399"/>
                  <a:gd name="connsiteY7" fmla="*/ 57423 h 76184"/>
                  <a:gd name="connsiteX8" fmla="*/ 26257 w 72399"/>
                  <a:gd name="connsiteY8" fmla="*/ 57376 h 76184"/>
                  <a:gd name="connsiteX9" fmla="*/ 26071 w 72399"/>
                  <a:gd name="connsiteY9" fmla="*/ 57414 h 76184"/>
                  <a:gd name="connsiteX10" fmla="*/ 402 w 72399"/>
                  <a:gd name="connsiteY10" fmla="*/ 61934 h 76184"/>
                  <a:gd name="connsiteX11" fmla="*/ 235 w 72399"/>
                  <a:gd name="connsiteY11" fmla="*/ 61701 h 76184"/>
                  <a:gd name="connsiteX12" fmla="*/ 12342 w 72399"/>
                  <a:gd name="connsiteY12" fmla="*/ 38409 h 76184"/>
                  <a:gd name="connsiteX13" fmla="*/ 12342 w 72399"/>
                  <a:gd name="connsiteY13" fmla="*/ 38260 h 76184"/>
                  <a:gd name="connsiteX14" fmla="*/ 20 w 72399"/>
                  <a:gd name="connsiteY14" fmla="*/ 15080 h 76184"/>
                  <a:gd name="connsiteX15" fmla="*/ 188 w 72399"/>
                  <a:gd name="connsiteY15" fmla="*/ 14847 h 76184"/>
                  <a:gd name="connsiteX16" fmla="*/ 26080 w 72399"/>
                  <a:gd name="connsiteY16" fmla="*/ 19163 h 76184"/>
                  <a:gd name="connsiteX17" fmla="*/ 26220 w 72399"/>
                  <a:gd name="connsiteY17" fmla="*/ 19116 h 76184"/>
                  <a:gd name="connsiteX18" fmla="*/ 44656 w 72399"/>
                  <a:gd name="connsiteY18" fmla="*/ 28 h 76184"/>
                  <a:gd name="connsiteX19" fmla="*/ 44683 w 72399"/>
                  <a:gd name="connsiteY19" fmla="*/ 0 h 76184"/>
                  <a:gd name="connsiteX20" fmla="*/ 48570 w 72399"/>
                  <a:gd name="connsiteY20" fmla="*/ 25920 h 76184"/>
                  <a:gd name="connsiteX21" fmla="*/ 48570 w 72399"/>
                  <a:gd name="connsiteY21" fmla="*/ 25920 h 76184"/>
                  <a:gd name="connsiteX22" fmla="*/ 48626 w 72399"/>
                  <a:gd name="connsiteY22" fmla="*/ 26284 h 76184"/>
                  <a:gd name="connsiteX23" fmla="*/ 48719 w 72399"/>
                  <a:gd name="connsiteY23" fmla="*/ 26405 h 76184"/>
                  <a:gd name="connsiteX24" fmla="*/ 48747 w 72399"/>
                  <a:gd name="connsiteY24" fmla="*/ 26423 h 76184"/>
                  <a:gd name="connsiteX25" fmla="*/ 49922 w 72399"/>
                  <a:gd name="connsiteY25" fmla="*/ 26992 h 76184"/>
                  <a:gd name="connsiteX26" fmla="*/ 57369 w 72399"/>
                  <a:gd name="connsiteY26" fmla="*/ 30627 h 76184"/>
                  <a:gd name="connsiteX27" fmla="*/ 58329 w 72399"/>
                  <a:gd name="connsiteY27" fmla="*/ 31093 h 76184"/>
                  <a:gd name="connsiteX28" fmla="*/ 72309 w 72399"/>
                  <a:gd name="connsiteY28" fmla="*/ 37915 h 76184"/>
                  <a:gd name="connsiteX29" fmla="*/ 72309 w 7239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69" y="30627"/>
                    </a:lnTo>
                    <a:lnTo>
                      <a:pt x="58329" y="31093"/>
                    </a:lnTo>
                    <a:lnTo>
                      <a:pt x="72309" y="37915"/>
                    </a:lnTo>
                    <a:cubicBezTo>
                      <a:pt x="72430" y="37971"/>
                      <a:pt x="72430" y="38148"/>
                      <a:pt x="72309" y="38204"/>
                    </a:cubicBezTo>
                    <a:close/>
                  </a:path>
                </a:pathLst>
              </a:custGeom>
              <a:solidFill>
                <a:srgbClr val="FFAE00"/>
              </a:solidFill>
              <a:ln w="0" cap="flat">
                <a:noFill/>
                <a:prstDash val="solid"/>
                <a:miter/>
              </a:ln>
            </p:spPr>
            <p:txBody>
              <a:bodyPr rtlCol="0" anchor="ctr"/>
              <a:lstStyle/>
              <a:p>
                <a:endParaRPr lang="en-IN" dirty="0"/>
              </a:p>
            </p:txBody>
          </p:sp>
          <p:sp>
            <p:nvSpPr>
              <p:cNvPr id="74" name="Freeform: Shape 73">
                <a:extLst>
                  <a:ext uri="{FF2B5EF4-FFF2-40B4-BE49-F238E27FC236}">
                    <a16:creationId xmlns:a16="http://schemas.microsoft.com/office/drawing/2014/main" id="{E6D64C38-746F-B511-0FF5-3DFD665382CC}"/>
                  </a:ext>
                </a:extLst>
              </p:cNvPr>
              <p:cNvSpPr/>
              <p:nvPr/>
            </p:nvSpPr>
            <p:spPr>
              <a:xfrm>
                <a:off x="3365801" y="3995589"/>
                <a:ext cx="72325" cy="75718"/>
              </a:xfrm>
              <a:custGeom>
                <a:avLst/>
                <a:gdLst>
                  <a:gd name="connsiteX0" fmla="*/ 72225 w 72325"/>
                  <a:gd name="connsiteY0" fmla="*/ 37915 h 75718"/>
                  <a:gd name="connsiteX1" fmla="*/ 49521 w 72325"/>
                  <a:gd name="connsiteY1" fmla="*/ 50405 h 75718"/>
                  <a:gd name="connsiteX2" fmla="*/ 49437 w 72325"/>
                  <a:gd name="connsiteY2" fmla="*/ 50526 h 75718"/>
                  <a:gd name="connsiteX3" fmla="*/ 45000 w 72325"/>
                  <a:gd name="connsiteY3" fmla="*/ 75579 h 75718"/>
                  <a:gd name="connsiteX4" fmla="*/ 44721 w 72325"/>
                  <a:gd name="connsiteY4" fmla="*/ 75672 h 75718"/>
                  <a:gd name="connsiteX5" fmla="*/ 26127 w 72325"/>
                  <a:gd name="connsiteY5" fmla="*/ 58402 h 75718"/>
                  <a:gd name="connsiteX6" fmla="*/ 25987 w 72325"/>
                  <a:gd name="connsiteY6" fmla="*/ 58355 h 75718"/>
                  <a:gd name="connsiteX7" fmla="*/ 25800 w 72325"/>
                  <a:gd name="connsiteY7" fmla="*/ 58392 h 75718"/>
                  <a:gd name="connsiteX8" fmla="*/ 542 w 72325"/>
                  <a:gd name="connsiteY8" fmla="*/ 61692 h 75718"/>
                  <a:gd name="connsiteX9" fmla="*/ 374 w 72325"/>
                  <a:gd name="connsiteY9" fmla="*/ 61459 h 75718"/>
                  <a:gd name="connsiteX10" fmla="*/ 12780 w 72325"/>
                  <a:gd name="connsiteY10" fmla="*/ 39621 h 75718"/>
                  <a:gd name="connsiteX11" fmla="*/ 12454 w 72325"/>
                  <a:gd name="connsiteY11" fmla="*/ 39602 h 75718"/>
                  <a:gd name="connsiteX12" fmla="*/ 20 w 72325"/>
                  <a:gd name="connsiteY12" fmla="*/ 14819 h 75718"/>
                  <a:gd name="connsiteX13" fmla="*/ 188 w 72325"/>
                  <a:gd name="connsiteY13" fmla="*/ 14586 h 75718"/>
                  <a:gd name="connsiteX14" fmla="*/ 26518 w 72325"/>
                  <a:gd name="connsiteY14" fmla="*/ 20384 h 75718"/>
                  <a:gd name="connsiteX15" fmla="*/ 26658 w 72325"/>
                  <a:gd name="connsiteY15" fmla="*/ 20337 h 75718"/>
                  <a:gd name="connsiteX16" fmla="*/ 44646 w 72325"/>
                  <a:gd name="connsiteY16" fmla="*/ 28 h 75718"/>
                  <a:gd name="connsiteX17" fmla="*/ 44674 w 72325"/>
                  <a:gd name="connsiteY17" fmla="*/ 0 h 75718"/>
                  <a:gd name="connsiteX18" fmla="*/ 49316 w 72325"/>
                  <a:gd name="connsiteY18" fmla="*/ 26833 h 75718"/>
                  <a:gd name="connsiteX19" fmla="*/ 49390 w 72325"/>
                  <a:gd name="connsiteY19" fmla="*/ 27150 h 75718"/>
                  <a:gd name="connsiteX20" fmla="*/ 49390 w 72325"/>
                  <a:gd name="connsiteY20" fmla="*/ 27169 h 75718"/>
                  <a:gd name="connsiteX21" fmla="*/ 49055 w 72325"/>
                  <a:gd name="connsiteY21" fmla="*/ 27514 h 75718"/>
                  <a:gd name="connsiteX22" fmla="*/ 49148 w 72325"/>
                  <a:gd name="connsiteY22" fmla="*/ 27635 h 75718"/>
                  <a:gd name="connsiteX23" fmla="*/ 49176 w 72325"/>
                  <a:gd name="connsiteY23" fmla="*/ 27654 h 75718"/>
                  <a:gd name="connsiteX24" fmla="*/ 50350 w 72325"/>
                  <a:gd name="connsiteY24" fmla="*/ 28222 h 75718"/>
                  <a:gd name="connsiteX25" fmla="*/ 57797 w 72325"/>
                  <a:gd name="connsiteY25" fmla="*/ 31857 h 75718"/>
                  <a:gd name="connsiteX26" fmla="*/ 58757 w 72325"/>
                  <a:gd name="connsiteY26" fmla="*/ 32323 h 75718"/>
                  <a:gd name="connsiteX27" fmla="*/ 72235 w 72325"/>
                  <a:gd name="connsiteY27" fmla="*/ 37645 h 75718"/>
                  <a:gd name="connsiteX28" fmla="*/ 72235 w 72325"/>
                  <a:gd name="connsiteY28" fmla="*/ 37934 h 7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325" h="75718">
                    <a:moveTo>
                      <a:pt x="72225" y="37915"/>
                    </a:moveTo>
                    <a:lnTo>
                      <a:pt x="49521" y="50405"/>
                    </a:lnTo>
                    <a:cubicBezTo>
                      <a:pt x="49474" y="50433"/>
                      <a:pt x="49437" y="50470"/>
                      <a:pt x="49437" y="50526"/>
                    </a:cubicBezTo>
                    <a:lnTo>
                      <a:pt x="45000" y="75579"/>
                    </a:lnTo>
                    <a:cubicBezTo>
                      <a:pt x="44982" y="75710"/>
                      <a:pt x="44823" y="75765"/>
                      <a:pt x="44721" y="75672"/>
                    </a:cubicBezTo>
                    <a:lnTo>
                      <a:pt x="26127" y="58402"/>
                    </a:lnTo>
                    <a:cubicBezTo>
                      <a:pt x="26127" y="58402"/>
                      <a:pt x="26033" y="58346"/>
                      <a:pt x="25987" y="58355"/>
                    </a:cubicBezTo>
                    <a:lnTo>
                      <a:pt x="25800" y="58392"/>
                    </a:lnTo>
                    <a:lnTo>
                      <a:pt x="542" y="61692"/>
                    </a:lnTo>
                    <a:cubicBezTo>
                      <a:pt x="412" y="61710"/>
                      <a:pt x="309" y="61580"/>
                      <a:pt x="374" y="61459"/>
                    </a:cubicBezTo>
                    <a:lnTo>
                      <a:pt x="12780" y="39621"/>
                    </a:lnTo>
                    <a:cubicBezTo>
                      <a:pt x="12808" y="39574"/>
                      <a:pt x="12472" y="39649"/>
                      <a:pt x="12454" y="39602"/>
                    </a:cubicBezTo>
                    <a:lnTo>
                      <a:pt x="20" y="14819"/>
                    </a:lnTo>
                    <a:cubicBezTo>
                      <a:pt x="-45" y="14698"/>
                      <a:pt x="58" y="14558"/>
                      <a:pt x="188" y="14586"/>
                    </a:cubicBezTo>
                    <a:lnTo>
                      <a:pt x="26518" y="20384"/>
                    </a:lnTo>
                    <a:cubicBezTo>
                      <a:pt x="26574" y="20384"/>
                      <a:pt x="26621" y="20384"/>
                      <a:pt x="26658" y="20337"/>
                    </a:cubicBezTo>
                    <a:lnTo>
                      <a:pt x="44646" y="28"/>
                    </a:lnTo>
                    <a:lnTo>
                      <a:pt x="44674" y="0"/>
                    </a:lnTo>
                    <a:lnTo>
                      <a:pt x="49316" y="26833"/>
                    </a:lnTo>
                    <a:cubicBezTo>
                      <a:pt x="49316" y="26833"/>
                      <a:pt x="49297" y="27150"/>
                      <a:pt x="49390" y="27150"/>
                    </a:cubicBezTo>
                    <a:cubicBezTo>
                      <a:pt x="49400" y="27150"/>
                      <a:pt x="49409" y="27160"/>
                      <a:pt x="49390" y="27169"/>
                    </a:cubicBezTo>
                    <a:lnTo>
                      <a:pt x="49055" y="27514"/>
                    </a:lnTo>
                    <a:cubicBezTo>
                      <a:pt x="49055" y="27570"/>
                      <a:pt x="49092" y="27616"/>
                      <a:pt x="49148" y="27635"/>
                    </a:cubicBezTo>
                    <a:lnTo>
                      <a:pt x="49176" y="27654"/>
                    </a:lnTo>
                    <a:lnTo>
                      <a:pt x="50350" y="28222"/>
                    </a:lnTo>
                    <a:lnTo>
                      <a:pt x="57797" y="31857"/>
                    </a:lnTo>
                    <a:lnTo>
                      <a:pt x="58757" y="32323"/>
                    </a:lnTo>
                    <a:lnTo>
                      <a:pt x="72235" y="37645"/>
                    </a:lnTo>
                    <a:cubicBezTo>
                      <a:pt x="72356" y="37701"/>
                      <a:pt x="72356" y="37878"/>
                      <a:pt x="72235" y="37934"/>
                    </a:cubicBezTo>
                    <a:close/>
                  </a:path>
                </a:pathLst>
              </a:custGeom>
              <a:solidFill>
                <a:srgbClr val="1F1F39"/>
              </a:solidFill>
              <a:ln w="0" cap="flat">
                <a:noFill/>
                <a:prstDash val="solid"/>
                <a:miter/>
              </a:ln>
            </p:spPr>
            <p:txBody>
              <a:bodyPr rtlCol="0" anchor="ctr"/>
              <a:lstStyle/>
              <a:p>
                <a:endParaRPr lang="en-IN" dirty="0"/>
              </a:p>
            </p:txBody>
          </p:sp>
          <p:sp>
            <p:nvSpPr>
              <p:cNvPr id="75" name="Freeform: Shape 74">
                <a:extLst>
                  <a:ext uri="{FF2B5EF4-FFF2-40B4-BE49-F238E27FC236}">
                    <a16:creationId xmlns:a16="http://schemas.microsoft.com/office/drawing/2014/main" id="{DF4D88A1-849A-9618-FA41-D1732E61328B}"/>
                  </a:ext>
                </a:extLst>
              </p:cNvPr>
              <p:cNvSpPr/>
              <p:nvPr/>
            </p:nvSpPr>
            <p:spPr>
              <a:xfrm>
                <a:off x="3365056" y="3994266"/>
                <a:ext cx="72409" cy="76184"/>
              </a:xfrm>
              <a:custGeom>
                <a:avLst/>
                <a:gdLst>
                  <a:gd name="connsiteX0" fmla="*/ 72309 w 72409"/>
                  <a:gd name="connsiteY0" fmla="*/ 38204 h 76184"/>
                  <a:gd name="connsiteX1" fmla="*/ 66447 w 72409"/>
                  <a:gd name="connsiteY1" fmla="*/ 41131 h 76184"/>
                  <a:gd name="connsiteX2" fmla="*/ 64918 w 72409"/>
                  <a:gd name="connsiteY2" fmla="*/ 41895 h 76184"/>
                  <a:gd name="connsiteX3" fmla="*/ 48822 w 72409"/>
                  <a:gd name="connsiteY3" fmla="*/ 49929 h 76184"/>
                  <a:gd name="connsiteX4" fmla="*/ 48738 w 72409"/>
                  <a:gd name="connsiteY4" fmla="*/ 50050 h 76184"/>
                  <a:gd name="connsiteX5" fmla="*/ 45084 w 72409"/>
                  <a:gd name="connsiteY5" fmla="*/ 76045 h 76184"/>
                  <a:gd name="connsiteX6" fmla="*/ 44805 w 72409"/>
                  <a:gd name="connsiteY6" fmla="*/ 76138 h 76184"/>
                  <a:gd name="connsiteX7" fmla="*/ 26397 w 72409"/>
                  <a:gd name="connsiteY7" fmla="*/ 57423 h 76184"/>
                  <a:gd name="connsiteX8" fmla="*/ 26257 w 72409"/>
                  <a:gd name="connsiteY8" fmla="*/ 57376 h 76184"/>
                  <a:gd name="connsiteX9" fmla="*/ 26071 w 72409"/>
                  <a:gd name="connsiteY9" fmla="*/ 57414 h 76184"/>
                  <a:gd name="connsiteX10" fmla="*/ 402 w 72409"/>
                  <a:gd name="connsiteY10" fmla="*/ 61934 h 76184"/>
                  <a:gd name="connsiteX11" fmla="*/ 235 w 72409"/>
                  <a:gd name="connsiteY11" fmla="*/ 61701 h 76184"/>
                  <a:gd name="connsiteX12" fmla="*/ 12342 w 72409"/>
                  <a:gd name="connsiteY12" fmla="*/ 38409 h 76184"/>
                  <a:gd name="connsiteX13" fmla="*/ 12342 w 72409"/>
                  <a:gd name="connsiteY13" fmla="*/ 38260 h 76184"/>
                  <a:gd name="connsiteX14" fmla="*/ 20 w 72409"/>
                  <a:gd name="connsiteY14" fmla="*/ 15080 h 76184"/>
                  <a:gd name="connsiteX15" fmla="*/ 188 w 72409"/>
                  <a:gd name="connsiteY15" fmla="*/ 14847 h 76184"/>
                  <a:gd name="connsiteX16" fmla="*/ 26080 w 72409"/>
                  <a:gd name="connsiteY16" fmla="*/ 19163 h 76184"/>
                  <a:gd name="connsiteX17" fmla="*/ 26220 w 72409"/>
                  <a:gd name="connsiteY17" fmla="*/ 19116 h 76184"/>
                  <a:gd name="connsiteX18" fmla="*/ 44656 w 72409"/>
                  <a:gd name="connsiteY18" fmla="*/ 28 h 76184"/>
                  <a:gd name="connsiteX19" fmla="*/ 44683 w 72409"/>
                  <a:gd name="connsiteY19" fmla="*/ 0 h 76184"/>
                  <a:gd name="connsiteX20" fmla="*/ 48570 w 72409"/>
                  <a:gd name="connsiteY20" fmla="*/ 25920 h 76184"/>
                  <a:gd name="connsiteX21" fmla="*/ 48570 w 72409"/>
                  <a:gd name="connsiteY21" fmla="*/ 25920 h 76184"/>
                  <a:gd name="connsiteX22" fmla="*/ 48626 w 72409"/>
                  <a:gd name="connsiteY22" fmla="*/ 26284 h 76184"/>
                  <a:gd name="connsiteX23" fmla="*/ 48719 w 72409"/>
                  <a:gd name="connsiteY23" fmla="*/ 26405 h 76184"/>
                  <a:gd name="connsiteX24" fmla="*/ 48747 w 72409"/>
                  <a:gd name="connsiteY24" fmla="*/ 26423 h 76184"/>
                  <a:gd name="connsiteX25" fmla="*/ 49922 w 72409"/>
                  <a:gd name="connsiteY25" fmla="*/ 26992 h 76184"/>
                  <a:gd name="connsiteX26" fmla="*/ 57378 w 72409"/>
                  <a:gd name="connsiteY26" fmla="*/ 30627 h 76184"/>
                  <a:gd name="connsiteX27" fmla="*/ 58338 w 72409"/>
                  <a:gd name="connsiteY27" fmla="*/ 31093 h 76184"/>
                  <a:gd name="connsiteX28" fmla="*/ 72319 w 72409"/>
                  <a:gd name="connsiteY28" fmla="*/ 37915 h 76184"/>
                  <a:gd name="connsiteX29" fmla="*/ 72319 w 7240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40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78" y="30627"/>
                    </a:lnTo>
                    <a:lnTo>
                      <a:pt x="58338" y="31093"/>
                    </a:lnTo>
                    <a:lnTo>
                      <a:pt x="72319" y="37915"/>
                    </a:lnTo>
                    <a:cubicBezTo>
                      <a:pt x="72440" y="37971"/>
                      <a:pt x="72440" y="38148"/>
                      <a:pt x="72319" y="38204"/>
                    </a:cubicBezTo>
                    <a:close/>
                  </a:path>
                </a:pathLst>
              </a:custGeom>
              <a:solidFill>
                <a:srgbClr val="7A7A87"/>
              </a:solidFill>
              <a:ln w="0" cap="flat">
                <a:noFill/>
                <a:prstDash val="solid"/>
                <a:miter/>
              </a:ln>
            </p:spPr>
            <p:txBody>
              <a:bodyPr rtlCol="0" anchor="ctr"/>
              <a:lstStyle/>
              <a:p>
                <a:endParaRPr lang="en-IN" dirty="0"/>
              </a:p>
            </p:txBody>
          </p:sp>
          <p:sp>
            <p:nvSpPr>
              <p:cNvPr id="76" name="Freeform: Shape 75">
                <a:extLst>
                  <a:ext uri="{FF2B5EF4-FFF2-40B4-BE49-F238E27FC236}">
                    <a16:creationId xmlns:a16="http://schemas.microsoft.com/office/drawing/2014/main" id="{81AB38D3-D640-350C-5123-5C1937F3CC29}"/>
                  </a:ext>
                </a:extLst>
              </p:cNvPr>
              <p:cNvSpPr/>
              <p:nvPr/>
            </p:nvSpPr>
            <p:spPr>
              <a:xfrm>
                <a:off x="3391125" y="3994275"/>
                <a:ext cx="46349" cy="76175"/>
              </a:xfrm>
              <a:custGeom>
                <a:avLst/>
                <a:gdLst>
                  <a:gd name="connsiteX0" fmla="*/ 46240 w 46349"/>
                  <a:gd name="connsiteY0" fmla="*/ 38195 h 76175"/>
                  <a:gd name="connsiteX1" fmla="*/ 40377 w 46349"/>
                  <a:gd name="connsiteY1" fmla="*/ 41122 h 76175"/>
                  <a:gd name="connsiteX2" fmla="*/ 38849 w 46349"/>
                  <a:gd name="connsiteY2" fmla="*/ 41886 h 76175"/>
                  <a:gd name="connsiteX3" fmla="*/ 22752 w 46349"/>
                  <a:gd name="connsiteY3" fmla="*/ 49920 h 76175"/>
                  <a:gd name="connsiteX4" fmla="*/ 22668 w 46349"/>
                  <a:gd name="connsiteY4" fmla="*/ 50041 h 76175"/>
                  <a:gd name="connsiteX5" fmla="*/ 19015 w 46349"/>
                  <a:gd name="connsiteY5" fmla="*/ 76036 h 76175"/>
                  <a:gd name="connsiteX6" fmla="*/ 18735 w 46349"/>
                  <a:gd name="connsiteY6" fmla="*/ 76129 h 76175"/>
                  <a:gd name="connsiteX7" fmla="*/ 327 w 46349"/>
                  <a:gd name="connsiteY7" fmla="*/ 57414 h 76175"/>
                  <a:gd name="connsiteX8" fmla="*/ 187 w 46349"/>
                  <a:gd name="connsiteY8" fmla="*/ 57367 h 76175"/>
                  <a:gd name="connsiteX9" fmla="*/ 113 w 46349"/>
                  <a:gd name="connsiteY9" fmla="*/ 57367 h 76175"/>
                  <a:gd name="connsiteX10" fmla="*/ 1 w 46349"/>
                  <a:gd name="connsiteY10" fmla="*/ 57218 h 76175"/>
                  <a:gd name="connsiteX11" fmla="*/ 18595 w 46349"/>
                  <a:gd name="connsiteY11" fmla="*/ 28 h 76175"/>
                  <a:gd name="connsiteX12" fmla="*/ 18623 w 46349"/>
                  <a:gd name="connsiteY12" fmla="*/ 0 h 76175"/>
                  <a:gd name="connsiteX13" fmla="*/ 22510 w 46349"/>
                  <a:gd name="connsiteY13" fmla="*/ 25920 h 76175"/>
                  <a:gd name="connsiteX14" fmla="*/ 22510 w 46349"/>
                  <a:gd name="connsiteY14" fmla="*/ 25920 h 76175"/>
                  <a:gd name="connsiteX15" fmla="*/ 22566 w 46349"/>
                  <a:gd name="connsiteY15" fmla="*/ 26284 h 76175"/>
                  <a:gd name="connsiteX16" fmla="*/ 22659 w 46349"/>
                  <a:gd name="connsiteY16" fmla="*/ 26405 h 76175"/>
                  <a:gd name="connsiteX17" fmla="*/ 22687 w 46349"/>
                  <a:gd name="connsiteY17" fmla="*/ 26423 h 76175"/>
                  <a:gd name="connsiteX18" fmla="*/ 23861 w 46349"/>
                  <a:gd name="connsiteY18" fmla="*/ 26992 h 76175"/>
                  <a:gd name="connsiteX19" fmla="*/ 31318 w 46349"/>
                  <a:gd name="connsiteY19" fmla="*/ 30627 h 76175"/>
                  <a:gd name="connsiteX20" fmla="*/ 32278 w 46349"/>
                  <a:gd name="connsiteY20" fmla="*/ 31093 h 76175"/>
                  <a:gd name="connsiteX21" fmla="*/ 46258 w 46349"/>
                  <a:gd name="connsiteY21" fmla="*/ 37915 h 76175"/>
                  <a:gd name="connsiteX22" fmla="*/ 46258 w 46349"/>
                  <a:gd name="connsiteY22" fmla="*/ 38204 h 7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49" h="76175">
                    <a:moveTo>
                      <a:pt x="46240" y="38195"/>
                    </a:moveTo>
                    <a:lnTo>
                      <a:pt x="40377" y="41122"/>
                    </a:lnTo>
                    <a:lnTo>
                      <a:pt x="38849" y="41886"/>
                    </a:lnTo>
                    <a:lnTo>
                      <a:pt x="22752" y="49920"/>
                    </a:lnTo>
                    <a:cubicBezTo>
                      <a:pt x="22706" y="49948"/>
                      <a:pt x="22668" y="49985"/>
                      <a:pt x="22668" y="50041"/>
                    </a:cubicBezTo>
                    <a:lnTo>
                      <a:pt x="19015" y="76036"/>
                    </a:lnTo>
                    <a:cubicBezTo>
                      <a:pt x="18996" y="76166"/>
                      <a:pt x="18837" y="76222"/>
                      <a:pt x="18735" y="76129"/>
                    </a:cubicBezTo>
                    <a:lnTo>
                      <a:pt x="327" y="57414"/>
                    </a:lnTo>
                    <a:cubicBezTo>
                      <a:pt x="327" y="57414"/>
                      <a:pt x="234" y="57358"/>
                      <a:pt x="187" y="57367"/>
                    </a:cubicBezTo>
                    <a:cubicBezTo>
                      <a:pt x="160" y="57367"/>
                      <a:pt x="132" y="57367"/>
                      <a:pt x="113" y="57367"/>
                    </a:cubicBezTo>
                    <a:cubicBezTo>
                      <a:pt x="48" y="57348"/>
                      <a:pt x="-8" y="57283"/>
                      <a:pt x="1" y="57218"/>
                    </a:cubicBezTo>
                    <a:cubicBezTo>
                      <a:pt x="3123" y="25007"/>
                      <a:pt x="11810" y="11371"/>
                      <a:pt x="18595" y="28"/>
                    </a:cubicBezTo>
                    <a:lnTo>
                      <a:pt x="18623" y="0"/>
                    </a:lnTo>
                    <a:lnTo>
                      <a:pt x="22510" y="25920"/>
                    </a:lnTo>
                    <a:cubicBezTo>
                      <a:pt x="22510" y="25920"/>
                      <a:pt x="22510" y="25920"/>
                      <a:pt x="22510" y="25920"/>
                    </a:cubicBezTo>
                    <a:lnTo>
                      <a:pt x="22566" y="26284"/>
                    </a:lnTo>
                    <a:cubicBezTo>
                      <a:pt x="22566" y="26339"/>
                      <a:pt x="22603" y="26386"/>
                      <a:pt x="22659" y="26405"/>
                    </a:cubicBezTo>
                    <a:lnTo>
                      <a:pt x="22687" y="26423"/>
                    </a:lnTo>
                    <a:lnTo>
                      <a:pt x="23861" y="26992"/>
                    </a:lnTo>
                    <a:lnTo>
                      <a:pt x="31318" y="30627"/>
                    </a:lnTo>
                    <a:lnTo>
                      <a:pt x="32278" y="31093"/>
                    </a:lnTo>
                    <a:lnTo>
                      <a:pt x="46258" y="37915"/>
                    </a:lnTo>
                    <a:cubicBezTo>
                      <a:pt x="46379" y="37971"/>
                      <a:pt x="46379" y="38148"/>
                      <a:pt x="46258" y="3820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77" name="Graphic 8">
              <a:extLst>
                <a:ext uri="{FF2B5EF4-FFF2-40B4-BE49-F238E27FC236}">
                  <a16:creationId xmlns:a16="http://schemas.microsoft.com/office/drawing/2014/main" id="{880967E4-5618-4BB6-0096-5A2749C699FD}"/>
                </a:ext>
              </a:extLst>
            </p:cNvPr>
            <p:cNvGrpSpPr/>
            <p:nvPr/>
          </p:nvGrpSpPr>
          <p:grpSpPr>
            <a:xfrm>
              <a:off x="3278423" y="3920663"/>
              <a:ext cx="102719" cy="106343"/>
              <a:chOff x="3278423" y="3920663"/>
              <a:chExt cx="102719" cy="106343"/>
            </a:xfrm>
          </p:grpSpPr>
          <p:sp>
            <p:nvSpPr>
              <p:cNvPr id="78" name="Freeform: Shape 77">
                <a:extLst>
                  <a:ext uri="{FF2B5EF4-FFF2-40B4-BE49-F238E27FC236}">
                    <a16:creationId xmlns:a16="http://schemas.microsoft.com/office/drawing/2014/main" id="{AE402AF7-9285-67DE-9528-7DE8FF660618}"/>
                  </a:ext>
                </a:extLst>
              </p:cNvPr>
              <p:cNvSpPr/>
              <p:nvPr/>
            </p:nvSpPr>
            <p:spPr>
              <a:xfrm>
                <a:off x="3279961" y="3921194"/>
                <a:ext cx="101143" cy="105766"/>
              </a:xfrm>
              <a:custGeom>
                <a:avLst/>
                <a:gdLst>
                  <a:gd name="connsiteX0" fmla="*/ 101127 w 101143"/>
                  <a:gd name="connsiteY0" fmla="*/ 22136 h 105766"/>
                  <a:gd name="connsiteX1" fmla="*/ 96700 w 101143"/>
                  <a:gd name="connsiteY1" fmla="*/ 30086 h 105766"/>
                  <a:gd name="connsiteX2" fmla="*/ 95544 w 101143"/>
                  <a:gd name="connsiteY2" fmla="*/ 32155 h 105766"/>
                  <a:gd name="connsiteX3" fmla="*/ 83390 w 101143"/>
                  <a:gd name="connsiteY3" fmla="*/ 53984 h 105766"/>
                  <a:gd name="connsiteX4" fmla="*/ 83390 w 101143"/>
                  <a:gd name="connsiteY4" fmla="*/ 54189 h 105766"/>
                  <a:gd name="connsiteX5" fmla="*/ 99580 w 101143"/>
                  <a:gd name="connsiteY5" fmla="*/ 86857 h 105766"/>
                  <a:gd name="connsiteX6" fmla="*/ 99338 w 101143"/>
                  <a:gd name="connsiteY6" fmla="*/ 87174 h 105766"/>
                  <a:gd name="connsiteX7" fmla="*/ 63566 w 101143"/>
                  <a:gd name="connsiteY7" fmla="*/ 80155 h 105766"/>
                  <a:gd name="connsiteX8" fmla="*/ 63361 w 101143"/>
                  <a:gd name="connsiteY8" fmla="*/ 80211 h 105766"/>
                  <a:gd name="connsiteX9" fmla="*/ 63175 w 101143"/>
                  <a:gd name="connsiteY9" fmla="*/ 80398 h 105766"/>
                  <a:gd name="connsiteX10" fmla="*/ 37301 w 101143"/>
                  <a:gd name="connsiteY10" fmla="*/ 105703 h 105766"/>
                  <a:gd name="connsiteX11" fmla="*/ 36919 w 101143"/>
                  <a:gd name="connsiteY11" fmla="*/ 105572 h 105766"/>
                  <a:gd name="connsiteX12" fmla="*/ 32539 w 101143"/>
                  <a:gd name="connsiteY12" fmla="*/ 69381 h 105766"/>
                  <a:gd name="connsiteX13" fmla="*/ 32417 w 101143"/>
                  <a:gd name="connsiteY13" fmla="*/ 69213 h 105766"/>
                  <a:gd name="connsiteX14" fmla="*/ 122 w 101143"/>
                  <a:gd name="connsiteY14" fmla="*/ 52306 h 105766"/>
                  <a:gd name="connsiteX15" fmla="*/ 122 w 101143"/>
                  <a:gd name="connsiteY15" fmla="*/ 51905 h 105766"/>
                  <a:gd name="connsiteX16" fmla="*/ 33191 w 101143"/>
                  <a:gd name="connsiteY16" fmla="*/ 36555 h 105766"/>
                  <a:gd name="connsiteX17" fmla="*/ 33321 w 101143"/>
                  <a:gd name="connsiteY17" fmla="*/ 36387 h 105766"/>
                  <a:gd name="connsiteX18" fmla="*/ 39492 w 101143"/>
                  <a:gd name="connsiteY18" fmla="*/ 56 h 105766"/>
                  <a:gd name="connsiteX19" fmla="*/ 39492 w 101143"/>
                  <a:gd name="connsiteY19" fmla="*/ 0 h 105766"/>
                  <a:gd name="connsiteX20" fmla="*/ 64284 w 101143"/>
                  <a:gd name="connsiteY20" fmla="*/ 26666 h 105766"/>
                  <a:gd name="connsiteX21" fmla="*/ 64284 w 101143"/>
                  <a:gd name="connsiteY21" fmla="*/ 26666 h 105766"/>
                  <a:gd name="connsiteX22" fmla="*/ 64629 w 101143"/>
                  <a:gd name="connsiteY22" fmla="*/ 27038 h 105766"/>
                  <a:gd name="connsiteX23" fmla="*/ 64824 w 101143"/>
                  <a:gd name="connsiteY23" fmla="*/ 27104 h 105766"/>
                  <a:gd name="connsiteX24" fmla="*/ 64871 w 101143"/>
                  <a:gd name="connsiteY24" fmla="*/ 27104 h 105766"/>
                  <a:gd name="connsiteX25" fmla="*/ 66660 w 101143"/>
                  <a:gd name="connsiteY25" fmla="*/ 26833 h 105766"/>
                  <a:gd name="connsiteX26" fmla="*/ 78050 w 101143"/>
                  <a:gd name="connsiteY26" fmla="*/ 25156 h 105766"/>
                  <a:gd name="connsiteX27" fmla="*/ 79513 w 101143"/>
                  <a:gd name="connsiteY27" fmla="*/ 24941 h 105766"/>
                  <a:gd name="connsiteX28" fmla="*/ 100885 w 101143"/>
                  <a:gd name="connsiteY28" fmla="*/ 21800 h 105766"/>
                  <a:gd name="connsiteX29" fmla="*/ 101118 w 101143"/>
                  <a:gd name="connsiteY29" fmla="*/ 22136 h 10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3" h="105766">
                    <a:moveTo>
                      <a:pt x="101127" y="22136"/>
                    </a:moveTo>
                    <a:lnTo>
                      <a:pt x="96700" y="30086"/>
                    </a:lnTo>
                    <a:lnTo>
                      <a:pt x="95544" y="32155"/>
                    </a:lnTo>
                    <a:lnTo>
                      <a:pt x="83390" y="53984"/>
                    </a:lnTo>
                    <a:cubicBezTo>
                      <a:pt x="83353" y="54049"/>
                      <a:pt x="83353" y="54123"/>
                      <a:pt x="83390"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49"/>
                      <a:pt x="36919" y="105572"/>
                    </a:cubicBezTo>
                    <a:lnTo>
                      <a:pt x="32539" y="69381"/>
                    </a:lnTo>
                    <a:cubicBezTo>
                      <a:pt x="32539" y="69306"/>
                      <a:pt x="32483" y="69241"/>
                      <a:pt x="32417" y="69213"/>
                    </a:cubicBezTo>
                    <a:lnTo>
                      <a:pt x="122" y="52306"/>
                    </a:lnTo>
                    <a:cubicBezTo>
                      <a:pt x="-45" y="52222"/>
                      <a:pt x="-36" y="51980"/>
                      <a:pt x="122" y="51905"/>
                    </a:cubicBezTo>
                    <a:lnTo>
                      <a:pt x="33191" y="36555"/>
                    </a:lnTo>
                    <a:cubicBezTo>
                      <a:pt x="33256" y="36527"/>
                      <a:pt x="33303" y="36461"/>
                      <a:pt x="33321"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4" y="27104"/>
                    </a:cubicBezTo>
                    <a:lnTo>
                      <a:pt x="64871" y="27104"/>
                    </a:lnTo>
                    <a:cubicBezTo>
                      <a:pt x="64871" y="27104"/>
                      <a:pt x="66660" y="26833"/>
                      <a:pt x="66660" y="26833"/>
                    </a:cubicBezTo>
                    <a:lnTo>
                      <a:pt x="78050" y="25156"/>
                    </a:lnTo>
                    <a:lnTo>
                      <a:pt x="79513" y="24941"/>
                    </a:lnTo>
                    <a:lnTo>
                      <a:pt x="100885" y="21800"/>
                    </a:lnTo>
                    <a:cubicBezTo>
                      <a:pt x="101071" y="21772"/>
                      <a:pt x="101202" y="21968"/>
                      <a:pt x="101118" y="22136"/>
                    </a:cubicBezTo>
                    <a:close/>
                  </a:path>
                </a:pathLst>
              </a:custGeom>
              <a:solidFill>
                <a:srgbClr val="FFAE00"/>
              </a:solidFill>
              <a:ln w="0"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E4309E57-B311-7E3E-BA95-B8D8835AEBA9}"/>
                  </a:ext>
                </a:extLst>
              </p:cNvPr>
              <p:cNvSpPr/>
              <p:nvPr/>
            </p:nvSpPr>
            <p:spPr>
              <a:xfrm>
                <a:off x="3280082" y="3921613"/>
                <a:ext cx="101060" cy="105393"/>
              </a:xfrm>
              <a:custGeom>
                <a:avLst/>
                <a:gdLst>
                  <a:gd name="connsiteX0" fmla="*/ 101034 w 101060"/>
                  <a:gd name="connsiteY0" fmla="*/ 21875 h 105393"/>
                  <a:gd name="connsiteX1" fmla="*/ 84798 w 101060"/>
                  <a:gd name="connsiteY1" fmla="*/ 54002 h 105393"/>
                  <a:gd name="connsiteX2" fmla="*/ 84798 w 101060"/>
                  <a:gd name="connsiteY2" fmla="*/ 54207 h 105393"/>
                  <a:gd name="connsiteX3" fmla="*/ 99356 w 101060"/>
                  <a:gd name="connsiteY3" fmla="*/ 86400 h 105393"/>
                  <a:gd name="connsiteX4" fmla="*/ 99114 w 101060"/>
                  <a:gd name="connsiteY4" fmla="*/ 86717 h 105393"/>
                  <a:gd name="connsiteX5" fmla="*/ 64256 w 101060"/>
                  <a:gd name="connsiteY5" fmla="*/ 81497 h 105393"/>
                  <a:gd name="connsiteX6" fmla="*/ 64051 w 101060"/>
                  <a:gd name="connsiteY6" fmla="*/ 81553 h 105393"/>
                  <a:gd name="connsiteX7" fmla="*/ 63865 w 101060"/>
                  <a:gd name="connsiteY7" fmla="*/ 81740 h 105393"/>
                  <a:gd name="connsiteX8" fmla="*/ 37488 w 101060"/>
                  <a:gd name="connsiteY8" fmla="*/ 105330 h 105393"/>
                  <a:gd name="connsiteX9" fmla="*/ 37106 w 101060"/>
                  <a:gd name="connsiteY9" fmla="*/ 105199 h 105393"/>
                  <a:gd name="connsiteX10" fmla="*/ 34207 w 101060"/>
                  <a:gd name="connsiteY10" fmla="*/ 70444 h 105393"/>
                  <a:gd name="connsiteX11" fmla="*/ 33806 w 101060"/>
                  <a:gd name="connsiteY11" fmla="*/ 70677 h 105393"/>
                  <a:gd name="connsiteX12" fmla="*/ 122 w 101060"/>
                  <a:gd name="connsiteY12" fmla="*/ 52008 h 105393"/>
                  <a:gd name="connsiteX13" fmla="*/ 122 w 101060"/>
                  <a:gd name="connsiteY13" fmla="*/ 51607 h 105393"/>
                  <a:gd name="connsiteX14" fmla="*/ 34859 w 101060"/>
                  <a:gd name="connsiteY14" fmla="*/ 37608 h 105393"/>
                  <a:gd name="connsiteX15" fmla="*/ 34990 w 101060"/>
                  <a:gd name="connsiteY15" fmla="*/ 37440 h 105393"/>
                  <a:gd name="connsiteX16" fmla="*/ 39678 w 101060"/>
                  <a:gd name="connsiteY16" fmla="*/ 56 h 105393"/>
                  <a:gd name="connsiteX17" fmla="*/ 39678 w 101060"/>
                  <a:gd name="connsiteY17" fmla="*/ 0 h 105393"/>
                  <a:gd name="connsiteX18" fmla="*/ 66045 w 101060"/>
                  <a:gd name="connsiteY18" fmla="*/ 27122 h 105393"/>
                  <a:gd name="connsiteX19" fmla="*/ 66381 w 101060"/>
                  <a:gd name="connsiteY19" fmla="*/ 27421 h 105393"/>
                  <a:gd name="connsiteX20" fmla="*/ 66409 w 101060"/>
                  <a:gd name="connsiteY20" fmla="*/ 27439 h 105393"/>
                  <a:gd name="connsiteX21" fmla="*/ 66297 w 101060"/>
                  <a:gd name="connsiteY21" fmla="*/ 28101 h 105393"/>
                  <a:gd name="connsiteX22" fmla="*/ 66493 w 101060"/>
                  <a:gd name="connsiteY22" fmla="*/ 28166 h 105393"/>
                  <a:gd name="connsiteX23" fmla="*/ 66539 w 101060"/>
                  <a:gd name="connsiteY23" fmla="*/ 28166 h 105393"/>
                  <a:gd name="connsiteX24" fmla="*/ 68329 w 101060"/>
                  <a:gd name="connsiteY24" fmla="*/ 27896 h 105393"/>
                  <a:gd name="connsiteX25" fmla="*/ 79719 w 101060"/>
                  <a:gd name="connsiteY25" fmla="*/ 26218 h 105393"/>
                  <a:gd name="connsiteX26" fmla="*/ 81182 w 101060"/>
                  <a:gd name="connsiteY26" fmla="*/ 26004 h 105393"/>
                  <a:gd name="connsiteX27" fmla="*/ 100801 w 101060"/>
                  <a:gd name="connsiteY27" fmla="*/ 21539 h 105393"/>
                  <a:gd name="connsiteX28" fmla="*/ 101034 w 101060"/>
                  <a:gd name="connsiteY28" fmla="*/ 21875 h 10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060" h="105393">
                    <a:moveTo>
                      <a:pt x="101034" y="21875"/>
                    </a:moveTo>
                    <a:lnTo>
                      <a:pt x="84798" y="54002"/>
                    </a:lnTo>
                    <a:cubicBezTo>
                      <a:pt x="84761" y="54068"/>
                      <a:pt x="84761" y="54142"/>
                      <a:pt x="84798" y="54207"/>
                    </a:cubicBezTo>
                    <a:lnTo>
                      <a:pt x="99356" y="86400"/>
                    </a:lnTo>
                    <a:cubicBezTo>
                      <a:pt x="99440" y="86568"/>
                      <a:pt x="99291" y="86754"/>
                      <a:pt x="99114" y="86717"/>
                    </a:cubicBezTo>
                    <a:lnTo>
                      <a:pt x="64256" y="81497"/>
                    </a:lnTo>
                    <a:cubicBezTo>
                      <a:pt x="64181" y="81479"/>
                      <a:pt x="64107" y="81497"/>
                      <a:pt x="64051" y="81553"/>
                    </a:cubicBezTo>
                    <a:lnTo>
                      <a:pt x="63865" y="81740"/>
                    </a:lnTo>
                    <a:lnTo>
                      <a:pt x="37488" y="105330"/>
                    </a:lnTo>
                    <a:cubicBezTo>
                      <a:pt x="37357" y="105460"/>
                      <a:pt x="37134" y="105376"/>
                      <a:pt x="37106" y="105199"/>
                    </a:cubicBezTo>
                    <a:lnTo>
                      <a:pt x="34207" y="70444"/>
                    </a:lnTo>
                    <a:cubicBezTo>
                      <a:pt x="34207" y="70369"/>
                      <a:pt x="33871" y="70714"/>
                      <a:pt x="33806" y="70677"/>
                    </a:cubicBezTo>
                    <a:lnTo>
                      <a:pt x="122" y="52008"/>
                    </a:lnTo>
                    <a:cubicBezTo>
                      <a:pt x="-45" y="51924"/>
                      <a:pt x="-36" y="51682"/>
                      <a:pt x="122" y="51607"/>
                    </a:cubicBezTo>
                    <a:lnTo>
                      <a:pt x="34859" y="37608"/>
                    </a:lnTo>
                    <a:cubicBezTo>
                      <a:pt x="34925" y="37580"/>
                      <a:pt x="34971" y="37515"/>
                      <a:pt x="34990" y="37440"/>
                    </a:cubicBezTo>
                    <a:lnTo>
                      <a:pt x="39678" y="56"/>
                    </a:lnTo>
                    <a:lnTo>
                      <a:pt x="39678" y="0"/>
                    </a:lnTo>
                    <a:cubicBezTo>
                      <a:pt x="39678" y="0"/>
                      <a:pt x="66045" y="27122"/>
                      <a:pt x="66045" y="27122"/>
                    </a:cubicBezTo>
                    <a:cubicBezTo>
                      <a:pt x="66045" y="27122"/>
                      <a:pt x="66269" y="27495"/>
                      <a:pt x="66381" y="27421"/>
                    </a:cubicBezTo>
                    <a:cubicBezTo>
                      <a:pt x="66390" y="27421"/>
                      <a:pt x="66409" y="27421"/>
                      <a:pt x="66409" y="27439"/>
                    </a:cubicBezTo>
                    <a:lnTo>
                      <a:pt x="66297" y="28101"/>
                    </a:lnTo>
                    <a:cubicBezTo>
                      <a:pt x="66344" y="28157"/>
                      <a:pt x="66418" y="28185"/>
                      <a:pt x="66493" y="28166"/>
                    </a:cubicBezTo>
                    <a:lnTo>
                      <a:pt x="66539" y="28166"/>
                    </a:lnTo>
                    <a:cubicBezTo>
                      <a:pt x="66539" y="28166"/>
                      <a:pt x="68329" y="27896"/>
                      <a:pt x="68329" y="27896"/>
                    </a:cubicBezTo>
                    <a:lnTo>
                      <a:pt x="79719" y="26218"/>
                    </a:lnTo>
                    <a:lnTo>
                      <a:pt x="81182" y="26004"/>
                    </a:lnTo>
                    <a:lnTo>
                      <a:pt x="100801" y="21539"/>
                    </a:lnTo>
                    <a:cubicBezTo>
                      <a:pt x="100988" y="21511"/>
                      <a:pt x="101118" y="21707"/>
                      <a:pt x="101034" y="21875"/>
                    </a:cubicBezTo>
                    <a:close/>
                  </a:path>
                </a:pathLst>
              </a:custGeom>
              <a:solidFill>
                <a:srgbClr val="1F1F39"/>
              </a:solidFill>
              <a:ln w="0"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03B600ED-478C-1B4F-5DA8-8E179FC9E235}"/>
                  </a:ext>
                </a:extLst>
              </p:cNvPr>
              <p:cNvSpPr/>
              <p:nvPr/>
            </p:nvSpPr>
            <p:spPr>
              <a:xfrm>
                <a:off x="3278423" y="3920672"/>
                <a:ext cx="101144" cy="105768"/>
              </a:xfrm>
              <a:custGeom>
                <a:avLst/>
                <a:gdLst>
                  <a:gd name="connsiteX0" fmla="*/ 101127 w 101144"/>
                  <a:gd name="connsiteY0" fmla="*/ 22136 h 105768"/>
                  <a:gd name="connsiteX1" fmla="*/ 96700 w 101144"/>
                  <a:gd name="connsiteY1" fmla="*/ 30086 h 105768"/>
                  <a:gd name="connsiteX2" fmla="*/ 95545 w 101144"/>
                  <a:gd name="connsiteY2" fmla="*/ 32155 h 105768"/>
                  <a:gd name="connsiteX3" fmla="*/ 83391 w 101144"/>
                  <a:gd name="connsiteY3" fmla="*/ 53984 h 105768"/>
                  <a:gd name="connsiteX4" fmla="*/ 83391 w 101144"/>
                  <a:gd name="connsiteY4" fmla="*/ 54189 h 105768"/>
                  <a:gd name="connsiteX5" fmla="*/ 99580 w 101144"/>
                  <a:gd name="connsiteY5" fmla="*/ 86857 h 105768"/>
                  <a:gd name="connsiteX6" fmla="*/ 99338 w 101144"/>
                  <a:gd name="connsiteY6" fmla="*/ 87174 h 105768"/>
                  <a:gd name="connsiteX7" fmla="*/ 63566 w 101144"/>
                  <a:gd name="connsiteY7" fmla="*/ 80155 h 105768"/>
                  <a:gd name="connsiteX8" fmla="*/ 63361 w 101144"/>
                  <a:gd name="connsiteY8" fmla="*/ 80211 h 105768"/>
                  <a:gd name="connsiteX9" fmla="*/ 63175 w 101144"/>
                  <a:gd name="connsiteY9" fmla="*/ 80398 h 105768"/>
                  <a:gd name="connsiteX10" fmla="*/ 37301 w 101144"/>
                  <a:gd name="connsiteY10" fmla="*/ 105703 h 105768"/>
                  <a:gd name="connsiteX11" fmla="*/ 36919 w 101144"/>
                  <a:gd name="connsiteY11" fmla="*/ 105572 h 105768"/>
                  <a:gd name="connsiteX12" fmla="*/ 32539 w 101144"/>
                  <a:gd name="connsiteY12" fmla="*/ 69381 h 105768"/>
                  <a:gd name="connsiteX13" fmla="*/ 32418 w 101144"/>
                  <a:gd name="connsiteY13" fmla="*/ 69213 h 105768"/>
                  <a:gd name="connsiteX14" fmla="*/ 122 w 101144"/>
                  <a:gd name="connsiteY14" fmla="*/ 52306 h 105768"/>
                  <a:gd name="connsiteX15" fmla="*/ 122 w 101144"/>
                  <a:gd name="connsiteY15" fmla="*/ 51905 h 105768"/>
                  <a:gd name="connsiteX16" fmla="*/ 33191 w 101144"/>
                  <a:gd name="connsiteY16" fmla="*/ 36555 h 105768"/>
                  <a:gd name="connsiteX17" fmla="*/ 33322 w 101144"/>
                  <a:gd name="connsiteY17" fmla="*/ 36387 h 105768"/>
                  <a:gd name="connsiteX18" fmla="*/ 39492 w 101144"/>
                  <a:gd name="connsiteY18" fmla="*/ 56 h 105768"/>
                  <a:gd name="connsiteX19" fmla="*/ 39492 w 101144"/>
                  <a:gd name="connsiteY19" fmla="*/ 0 h 105768"/>
                  <a:gd name="connsiteX20" fmla="*/ 64284 w 101144"/>
                  <a:gd name="connsiteY20" fmla="*/ 26666 h 105768"/>
                  <a:gd name="connsiteX21" fmla="*/ 64284 w 101144"/>
                  <a:gd name="connsiteY21" fmla="*/ 26666 h 105768"/>
                  <a:gd name="connsiteX22" fmla="*/ 64629 w 101144"/>
                  <a:gd name="connsiteY22" fmla="*/ 27038 h 105768"/>
                  <a:gd name="connsiteX23" fmla="*/ 64825 w 101144"/>
                  <a:gd name="connsiteY23" fmla="*/ 27104 h 105768"/>
                  <a:gd name="connsiteX24" fmla="*/ 64871 w 101144"/>
                  <a:gd name="connsiteY24" fmla="*/ 27104 h 105768"/>
                  <a:gd name="connsiteX25" fmla="*/ 66661 w 101144"/>
                  <a:gd name="connsiteY25" fmla="*/ 26833 h 105768"/>
                  <a:gd name="connsiteX26" fmla="*/ 78050 w 101144"/>
                  <a:gd name="connsiteY26" fmla="*/ 25156 h 105768"/>
                  <a:gd name="connsiteX27" fmla="*/ 79514 w 101144"/>
                  <a:gd name="connsiteY27" fmla="*/ 24941 h 105768"/>
                  <a:gd name="connsiteX28" fmla="*/ 100885 w 101144"/>
                  <a:gd name="connsiteY28" fmla="*/ 21800 h 105768"/>
                  <a:gd name="connsiteX29" fmla="*/ 101118 w 101144"/>
                  <a:gd name="connsiteY29" fmla="*/ 22136 h 1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4" h="105768">
                    <a:moveTo>
                      <a:pt x="101127" y="22136"/>
                    </a:moveTo>
                    <a:lnTo>
                      <a:pt x="96700" y="30086"/>
                    </a:lnTo>
                    <a:lnTo>
                      <a:pt x="95545" y="32155"/>
                    </a:lnTo>
                    <a:lnTo>
                      <a:pt x="83391" y="53984"/>
                    </a:lnTo>
                    <a:cubicBezTo>
                      <a:pt x="83353" y="54049"/>
                      <a:pt x="83353" y="54123"/>
                      <a:pt x="83391"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58"/>
                      <a:pt x="36919" y="105572"/>
                    </a:cubicBezTo>
                    <a:lnTo>
                      <a:pt x="32539" y="69381"/>
                    </a:lnTo>
                    <a:cubicBezTo>
                      <a:pt x="32539" y="69306"/>
                      <a:pt x="32483" y="69241"/>
                      <a:pt x="32418" y="69213"/>
                    </a:cubicBezTo>
                    <a:lnTo>
                      <a:pt x="122" y="52306"/>
                    </a:lnTo>
                    <a:cubicBezTo>
                      <a:pt x="-45" y="52222"/>
                      <a:pt x="-36" y="51980"/>
                      <a:pt x="122" y="51905"/>
                    </a:cubicBezTo>
                    <a:lnTo>
                      <a:pt x="33191" y="36555"/>
                    </a:lnTo>
                    <a:cubicBezTo>
                      <a:pt x="33256" y="36527"/>
                      <a:pt x="33303" y="36461"/>
                      <a:pt x="33322"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5" y="27104"/>
                    </a:cubicBezTo>
                    <a:lnTo>
                      <a:pt x="64871" y="27104"/>
                    </a:lnTo>
                    <a:cubicBezTo>
                      <a:pt x="64871" y="27104"/>
                      <a:pt x="66661" y="26833"/>
                      <a:pt x="66661" y="26833"/>
                    </a:cubicBezTo>
                    <a:lnTo>
                      <a:pt x="78050" y="25156"/>
                    </a:lnTo>
                    <a:lnTo>
                      <a:pt x="79514" y="24941"/>
                    </a:lnTo>
                    <a:lnTo>
                      <a:pt x="100885" y="21800"/>
                    </a:lnTo>
                    <a:cubicBezTo>
                      <a:pt x="101071" y="21772"/>
                      <a:pt x="101202" y="21968"/>
                      <a:pt x="101118" y="22136"/>
                    </a:cubicBezTo>
                    <a:close/>
                  </a:path>
                </a:pathLst>
              </a:custGeom>
              <a:solidFill>
                <a:srgbClr val="7A7A87"/>
              </a:solidFill>
              <a:ln w="0"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DABFB01D-1130-C8C8-F93C-8BE19793C9BC}"/>
                  </a:ext>
                </a:extLst>
              </p:cNvPr>
              <p:cNvSpPr/>
              <p:nvPr/>
            </p:nvSpPr>
            <p:spPr>
              <a:xfrm>
                <a:off x="3317915" y="3920663"/>
                <a:ext cx="61652" cy="87187"/>
              </a:xfrm>
              <a:custGeom>
                <a:avLst/>
                <a:gdLst>
                  <a:gd name="connsiteX0" fmla="*/ 61636 w 61652"/>
                  <a:gd name="connsiteY0" fmla="*/ 22145 h 87187"/>
                  <a:gd name="connsiteX1" fmla="*/ 57209 w 61652"/>
                  <a:gd name="connsiteY1" fmla="*/ 30096 h 87187"/>
                  <a:gd name="connsiteX2" fmla="*/ 56053 w 61652"/>
                  <a:gd name="connsiteY2" fmla="*/ 32165 h 87187"/>
                  <a:gd name="connsiteX3" fmla="*/ 43899 w 61652"/>
                  <a:gd name="connsiteY3" fmla="*/ 53993 h 87187"/>
                  <a:gd name="connsiteX4" fmla="*/ 43899 w 61652"/>
                  <a:gd name="connsiteY4" fmla="*/ 54198 h 87187"/>
                  <a:gd name="connsiteX5" fmla="*/ 60089 w 61652"/>
                  <a:gd name="connsiteY5" fmla="*/ 86866 h 87187"/>
                  <a:gd name="connsiteX6" fmla="*/ 59846 w 61652"/>
                  <a:gd name="connsiteY6" fmla="*/ 87183 h 87187"/>
                  <a:gd name="connsiteX7" fmla="*/ 24075 w 61652"/>
                  <a:gd name="connsiteY7" fmla="*/ 80165 h 87187"/>
                  <a:gd name="connsiteX8" fmla="*/ 23870 w 61652"/>
                  <a:gd name="connsiteY8" fmla="*/ 80221 h 87187"/>
                  <a:gd name="connsiteX9" fmla="*/ 23776 w 61652"/>
                  <a:gd name="connsiteY9" fmla="*/ 80277 h 87187"/>
                  <a:gd name="connsiteX10" fmla="*/ 23525 w 61652"/>
                  <a:gd name="connsiteY10" fmla="*/ 80193 h 87187"/>
                  <a:gd name="connsiteX11" fmla="*/ 0 w 61652"/>
                  <a:gd name="connsiteY11" fmla="*/ 56 h 87187"/>
                  <a:gd name="connsiteX12" fmla="*/ 0 w 61652"/>
                  <a:gd name="connsiteY12" fmla="*/ 0 h 87187"/>
                  <a:gd name="connsiteX13" fmla="*/ 24792 w 61652"/>
                  <a:gd name="connsiteY13" fmla="*/ 26666 h 87187"/>
                  <a:gd name="connsiteX14" fmla="*/ 24792 w 61652"/>
                  <a:gd name="connsiteY14" fmla="*/ 26666 h 87187"/>
                  <a:gd name="connsiteX15" fmla="*/ 25137 w 61652"/>
                  <a:gd name="connsiteY15" fmla="*/ 27038 h 87187"/>
                  <a:gd name="connsiteX16" fmla="*/ 25333 w 61652"/>
                  <a:gd name="connsiteY16" fmla="*/ 27104 h 87187"/>
                  <a:gd name="connsiteX17" fmla="*/ 25380 w 61652"/>
                  <a:gd name="connsiteY17" fmla="*/ 27104 h 87187"/>
                  <a:gd name="connsiteX18" fmla="*/ 27169 w 61652"/>
                  <a:gd name="connsiteY18" fmla="*/ 26833 h 87187"/>
                  <a:gd name="connsiteX19" fmla="*/ 38559 w 61652"/>
                  <a:gd name="connsiteY19" fmla="*/ 25156 h 87187"/>
                  <a:gd name="connsiteX20" fmla="*/ 40022 w 61652"/>
                  <a:gd name="connsiteY20" fmla="*/ 24941 h 87187"/>
                  <a:gd name="connsiteX21" fmla="*/ 61393 w 61652"/>
                  <a:gd name="connsiteY21" fmla="*/ 21800 h 87187"/>
                  <a:gd name="connsiteX22" fmla="*/ 61627 w 61652"/>
                  <a:gd name="connsiteY22" fmla="*/ 22136 h 8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652" h="87187">
                    <a:moveTo>
                      <a:pt x="61636" y="22145"/>
                    </a:moveTo>
                    <a:lnTo>
                      <a:pt x="57209" y="30096"/>
                    </a:lnTo>
                    <a:lnTo>
                      <a:pt x="56053" y="32165"/>
                    </a:lnTo>
                    <a:lnTo>
                      <a:pt x="43899" y="53993"/>
                    </a:lnTo>
                    <a:cubicBezTo>
                      <a:pt x="43862" y="54058"/>
                      <a:pt x="43862" y="54133"/>
                      <a:pt x="43899" y="54198"/>
                    </a:cubicBezTo>
                    <a:lnTo>
                      <a:pt x="60089" y="86866"/>
                    </a:lnTo>
                    <a:cubicBezTo>
                      <a:pt x="60172" y="87034"/>
                      <a:pt x="60023" y="87220"/>
                      <a:pt x="59846" y="87183"/>
                    </a:cubicBezTo>
                    <a:lnTo>
                      <a:pt x="24075" y="80165"/>
                    </a:lnTo>
                    <a:cubicBezTo>
                      <a:pt x="24000" y="80146"/>
                      <a:pt x="23926" y="80165"/>
                      <a:pt x="23870" y="80221"/>
                    </a:cubicBezTo>
                    <a:cubicBezTo>
                      <a:pt x="23842" y="80249"/>
                      <a:pt x="23814" y="80267"/>
                      <a:pt x="23776" y="80277"/>
                    </a:cubicBezTo>
                    <a:cubicBezTo>
                      <a:pt x="23683" y="80304"/>
                      <a:pt x="23571" y="80277"/>
                      <a:pt x="23525" y="80193"/>
                    </a:cubicBezTo>
                    <a:cubicBezTo>
                      <a:pt x="1846" y="40814"/>
                      <a:pt x="1119" y="18370"/>
                      <a:pt x="0" y="56"/>
                    </a:cubicBezTo>
                    <a:lnTo>
                      <a:pt x="0" y="0"/>
                    </a:lnTo>
                    <a:cubicBezTo>
                      <a:pt x="0" y="0"/>
                      <a:pt x="24792" y="26666"/>
                      <a:pt x="24792" y="26666"/>
                    </a:cubicBezTo>
                    <a:cubicBezTo>
                      <a:pt x="24792" y="26666"/>
                      <a:pt x="24792" y="26666"/>
                      <a:pt x="24792" y="26666"/>
                    </a:cubicBezTo>
                    <a:lnTo>
                      <a:pt x="25137" y="27038"/>
                    </a:lnTo>
                    <a:cubicBezTo>
                      <a:pt x="25184" y="27094"/>
                      <a:pt x="25258" y="27122"/>
                      <a:pt x="25333" y="27104"/>
                    </a:cubicBezTo>
                    <a:lnTo>
                      <a:pt x="25380" y="27104"/>
                    </a:lnTo>
                    <a:cubicBezTo>
                      <a:pt x="25380" y="27104"/>
                      <a:pt x="27169" y="26833"/>
                      <a:pt x="27169" y="26833"/>
                    </a:cubicBezTo>
                    <a:lnTo>
                      <a:pt x="38559" y="25156"/>
                    </a:lnTo>
                    <a:lnTo>
                      <a:pt x="40022" y="24941"/>
                    </a:lnTo>
                    <a:lnTo>
                      <a:pt x="61393" y="21800"/>
                    </a:lnTo>
                    <a:cubicBezTo>
                      <a:pt x="61580" y="21772"/>
                      <a:pt x="61710" y="21968"/>
                      <a:pt x="61627" y="2213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82" name="Graphic 8">
              <a:extLst>
                <a:ext uri="{FF2B5EF4-FFF2-40B4-BE49-F238E27FC236}">
                  <a16:creationId xmlns:a16="http://schemas.microsoft.com/office/drawing/2014/main" id="{289D3936-C926-3FE7-ABA8-FC192F8AAF73}"/>
                </a:ext>
              </a:extLst>
            </p:cNvPr>
            <p:cNvGrpSpPr/>
            <p:nvPr/>
          </p:nvGrpSpPr>
          <p:grpSpPr>
            <a:xfrm>
              <a:off x="1675681" y="3710479"/>
              <a:ext cx="557004" cy="266739"/>
              <a:chOff x="1675681" y="3710479"/>
              <a:chExt cx="557004" cy="266739"/>
            </a:xfrm>
          </p:grpSpPr>
          <p:grpSp>
            <p:nvGrpSpPr>
              <p:cNvPr id="83" name="Graphic 8">
                <a:extLst>
                  <a:ext uri="{FF2B5EF4-FFF2-40B4-BE49-F238E27FC236}">
                    <a16:creationId xmlns:a16="http://schemas.microsoft.com/office/drawing/2014/main" id="{445952F7-DEFD-9CDE-9306-D9D529FEAA82}"/>
                  </a:ext>
                </a:extLst>
              </p:cNvPr>
              <p:cNvGrpSpPr/>
              <p:nvPr/>
            </p:nvGrpSpPr>
            <p:grpSpPr>
              <a:xfrm>
                <a:off x="2141123" y="3971058"/>
                <a:ext cx="91562" cy="6160"/>
                <a:chOff x="2141123" y="3971058"/>
                <a:chExt cx="91562" cy="6160"/>
              </a:xfrm>
            </p:grpSpPr>
            <p:sp>
              <p:nvSpPr>
                <p:cNvPr id="84" name="Freeform: Shape 83">
                  <a:extLst>
                    <a:ext uri="{FF2B5EF4-FFF2-40B4-BE49-F238E27FC236}">
                      <a16:creationId xmlns:a16="http://schemas.microsoft.com/office/drawing/2014/main" id="{FF4CFBD5-2E4B-4FEB-A087-14659E9A8DF6}"/>
                    </a:ext>
                  </a:extLst>
                </p:cNvPr>
                <p:cNvSpPr/>
                <p:nvPr/>
              </p:nvSpPr>
              <p:spPr>
                <a:xfrm>
                  <a:off x="2159232" y="3972279"/>
                  <a:ext cx="73453" cy="4939"/>
                </a:xfrm>
                <a:custGeom>
                  <a:avLst/>
                  <a:gdLst>
                    <a:gd name="connsiteX0" fmla="*/ 0 w 73453"/>
                    <a:gd name="connsiteY0" fmla="*/ 0 h 4939"/>
                    <a:gd name="connsiteX1" fmla="*/ 73454 w 73453"/>
                    <a:gd name="connsiteY1" fmla="*/ 4940 h 4939"/>
                  </a:gdLst>
                  <a:ahLst/>
                  <a:cxnLst>
                    <a:cxn ang="0">
                      <a:pos x="connsiteX0" y="connsiteY0"/>
                    </a:cxn>
                    <a:cxn ang="0">
                      <a:pos x="connsiteX1" y="connsiteY1"/>
                    </a:cxn>
                  </a:cxnLst>
                  <a:rect l="l" t="t" r="r" b="b"/>
                  <a:pathLst>
                    <a:path w="73453" h="4939">
                      <a:moveTo>
                        <a:pt x="0" y="0"/>
                      </a:moveTo>
                      <a:lnTo>
                        <a:pt x="73454" y="4940"/>
                      </a:lnTo>
                    </a:path>
                  </a:pathLst>
                </a:custGeom>
                <a:ln w="6903" cap="rnd">
                  <a:solidFill>
                    <a:srgbClr val="FFFFFF"/>
                  </a:solidFill>
                  <a:prstDash val="solid"/>
                  <a:round/>
                </a:ln>
              </p:spPr>
              <p:txBody>
                <a:bodyPr rtlCol="0" anchor="ctr"/>
                <a:lstStyle/>
                <a:p>
                  <a:endParaRPr lang="en-IN" dirty="0"/>
                </a:p>
              </p:txBody>
            </p:sp>
            <p:sp>
              <p:nvSpPr>
                <p:cNvPr id="85" name="Freeform: Shape 84">
                  <a:extLst>
                    <a:ext uri="{FF2B5EF4-FFF2-40B4-BE49-F238E27FC236}">
                      <a16:creationId xmlns:a16="http://schemas.microsoft.com/office/drawing/2014/main" id="{8A0C964C-8615-5660-0AB7-FBFBA0420F81}"/>
                    </a:ext>
                  </a:extLst>
                </p:cNvPr>
                <p:cNvSpPr/>
                <p:nvPr/>
              </p:nvSpPr>
              <p:spPr>
                <a:xfrm>
                  <a:off x="2141123" y="3971058"/>
                  <a:ext cx="4688" cy="316"/>
                </a:xfrm>
                <a:custGeom>
                  <a:avLst/>
                  <a:gdLst>
                    <a:gd name="connsiteX0" fmla="*/ 0 w 4688"/>
                    <a:gd name="connsiteY0" fmla="*/ 0 h 316"/>
                    <a:gd name="connsiteX1" fmla="*/ 4688 w 4688"/>
                    <a:gd name="connsiteY1" fmla="*/ 317 h 316"/>
                  </a:gdLst>
                  <a:ahLst/>
                  <a:cxnLst>
                    <a:cxn ang="0">
                      <a:pos x="connsiteX0" y="connsiteY0"/>
                    </a:cxn>
                    <a:cxn ang="0">
                      <a:pos x="connsiteX1" y="connsiteY1"/>
                    </a:cxn>
                  </a:cxnLst>
                  <a:rect l="l" t="t" r="r" b="b"/>
                  <a:pathLst>
                    <a:path w="4688" h="316">
                      <a:moveTo>
                        <a:pt x="0" y="0"/>
                      </a:moveTo>
                      <a:lnTo>
                        <a:pt x="4688" y="317"/>
                      </a:lnTo>
                    </a:path>
                  </a:pathLst>
                </a:custGeom>
                <a:ln w="6903" cap="rnd">
                  <a:solidFill>
                    <a:srgbClr val="FFFFFF"/>
                  </a:solidFill>
                  <a:prstDash val="solid"/>
                  <a:round/>
                </a:ln>
              </p:spPr>
              <p:txBody>
                <a:bodyPr rtlCol="0" anchor="ctr"/>
                <a:lstStyle/>
                <a:p>
                  <a:endParaRPr lang="en-IN" dirty="0"/>
                </a:p>
              </p:txBody>
            </p:sp>
          </p:grpSp>
          <p:grpSp>
            <p:nvGrpSpPr>
              <p:cNvPr id="86" name="Graphic 8">
                <a:extLst>
                  <a:ext uri="{FF2B5EF4-FFF2-40B4-BE49-F238E27FC236}">
                    <a16:creationId xmlns:a16="http://schemas.microsoft.com/office/drawing/2014/main" id="{F13C1EB7-DDDE-E413-5655-5CC96528B87A}"/>
                  </a:ext>
                </a:extLst>
              </p:cNvPr>
              <p:cNvGrpSpPr/>
              <p:nvPr/>
            </p:nvGrpSpPr>
            <p:grpSpPr>
              <a:xfrm>
                <a:off x="2125213" y="3864983"/>
                <a:ext cx="86688" cy="30132"/>
                <a:chOff x="2125213" y="3864983"/>
                <a:chExt cx="86688" cy="30132"/>
              </a:xfrm>
            </p:grpSpPr>
            <p:sp>
              <p:nvSpPr>
                <p:cNvPr id="87" name="Freeform: Shape 86">
                  <a:extLst>
                    <a:ext uri="{FF2B5EF4-FFF2-40B4-BE49-F238E27FC236}">
                      <a16:creationId xmlns:a16="http://schemas.microsoft.com/office/drawing/2014/main" id="{A17FB9FE-9E7A-00C4-7DD4-EE9F3B8BF3C9}"/>
                    </a:ext>
                  </a:extLst>
                </p:cNvPr>
                <p:cNvSpPr/>
                <p:nvPr/>
              </p:nvSpPr>
              <p:spPr>
                <a:xfrm>
                  <a:off x="2142362" y="3864983"/>
                  <a:ext cx="69539" cy="24167"/>
                </a:xfrm>
                <a:custGeom>
                  <a:avLst/>
                  <a:gdLst>
                    <a:gd name="connsiteX0" fmla="*/ 0 w 69539"/>
                    <a:gd name="connsiteY0" fmla="*/ 24168 h 24167"/>
                    <a:gd name="connsiteX1" fmla="*/ 69539 w 69539"/>
                    <a:gd name="connsiteY1" fmla="*/ 0 h 24167"/>
                  </a:gdLst>
                  <a:ahLst/>
                  <a:cxnLst>
                    <a:cxn ang="0">
                      <a:pos x="connsiteX0" y="connsiteY0"/>
                    </a:cxn>
                    <a:cxn ang="0">
                      <a:pos x="connsiteX1" y="connsiteY1"/>
                    </a:cxn>
                  </a:cxnLst>
                  <a:rect l="l" t="t" r="r" b="b"/>
                  <a:pathLst>
                    <a:path w="69539" h="24167">
                      <a:moveTo>
                        <a:pt x="0" y="24168"/>
                      </a:moveTo>
                      <a:lnTo>
                        <a:pt x="69539" y="0"/>
                      </a:lnTo>
                    </a:path>
                  </a:pathLst>
                </a:custGeom>
                <a:ln w="6903" cap="rnd">
                  <a:solidFill>
                    <a:srgbClr val="FFFFFF"/>
                  </a:solidFill>
                  <a:prstDash val="solid"/>
                  <a:round/>
                </a:ln>
              </p:spPr>
              <p:txBody>
                <a:bodyPr rtlCol="0" anchor="ctr"/>
                <a:lstStyle/>
                <a:p>
                  <a:endParaRPr lang="en-IN" dirty="0"/>
                </a:p>
              </p:txBody>
            </p:sp>
            <p:sp>
              <p:nvSpPr>
                <p:cNvPr id="88" name="Freeform: Shape 87">
                  <a:extLst>
                    <a:ext uri="{FF2B5EF4-FFF2-40B4-BE49-F238E27FC236}">
                      <a16:creationId xmlns:a16="http://schemas.microsoft.com/office/drawing/2014/main" id="{9AB8A223-9585-4ACE-A207-6F71C301876C}"/>
                    </a:ext>
                  </a:extLst>
                </p:cNvPr>
                <p:cNvSpPr/>
                <p:nvPr/>
              </p:nvSpPr>
              <p:spPr>
                <a:xfrm>
                  <a:off x="2125213" y="3893568"/>
                  <a:ext cx="4445" cy="1547"/>
                </a:xfrm>
                <a:custGeom>
                  <a:avLst/>
                  <a:gdLst>
                    <a:gd name="connsiteX0" fmla="*/ 0 w 4445"/>
                    <a:gd name="connsiteY0" fmla="*/ 1547 h 1547"/>
                    <a:gd name="connsiteX1" fmla="*/ 4446 w 4445"/>
                    <a:gd name="connsiteY1" fmla="*/ 0 h 1547"/>
                  </a:gdLst>
                  <a:ahLst/>
                  <a:cxnLst>
                    <a:cxn ang="0">
                      <a:pos x="connsiteX0" y="connsiteY0"/>
                    </a:cxn>
                    <a:cxn ang="0">
                      <a:pos x="connsiteX1" y="connsiteY1"/>
                    </a:cxn>
                  </a:cxnLst>
                  <a:rect l="l" t="t" r="r" b="b"/>
                  <a:pathLst>
                    <a:path w="4445" h="1547">
                      <a:moveTo>
                        <a:pt x="0" y="1547"/>
                      </a:moveTo>
                      <a:lnTo>
                        <a:pt x="4446" y="0"/>
                      </a:lnTo>
                    </a:path>
                  </a:pathLst>
                </a:custGeom>
                <a:ln w="6903" cap="rnd">
                  <a:solidFill>
                    <a:srgbClr val="FFFFFF"/>
                  </a:solidFill>
                  <a:prstDash val="solid"/>
                  <a:round/>
                </a:ln>
              </p:spPr>
              <p:txBody>
                <a:bodyPr rtlCol="0" anchor="ctr"/>
                <a:lstStyle/>
                <a:p>
                  <a:endParaRPr lang="en-IN" dirty="0"/>
                </a:p>
              </p:txBody>
            </p:sp>
          </p:grpSp>
          <p:grpSp>
            <p:nvGrpSpPr>
              <p:cNvPr id="89" name="Graphic 8">
                <a:extLst>
                  <a:ext uri="{FF2B5EF4-FFF2-40B4-BE49-F238E27FC236}">
                    <a16:creationId xmlns:a16="http://schemas.microsoft.com/office/drawing/2014/main" id="{390877CD-EC7B-B9D9-7390-3021393C3DD4}"/>
                  </a:ext>
                </a:extLst>
              </p:cNvPr>
              <p:cNvGrpSpPr/>
              <p:nvPr/>
            </p:nvGrpSpPr>
            <p:grpSpPr>
              <a:xfrm>
                <a:off x="2070903" y="3773186"/>
                <a:ext cx="67880" cy="61757"/>
                <a:chOff x="2070903" y="3773186"/>
                <a:chExt cx="67880" cy="61757"/>
              </a:xfrm>
            </p:grpSpPr>
            <p:sp>
              <p:nvSpPr>
                <p:cNvPr id="90" name="Freeform: Shape 89">
                  <a:extLst>
                    <a:ext uri="{FF2B5EF4-FFF2-40B4-BE49-F238E27FC236}">
                      <a16:creationId xmlns:a16="http://schemas.microsoft.com/office/drawing/2014/main" id="{3B301D7E-76BA-26DF-97DC-FE43871EB9A4}"/>
                    </a:ext>
                  </a:extLst>
                </p:cNvPr>
                <p:cNvSpPr/>
                <p:nvPr/>
              </p:nvSpPr>
              <p:spPr>
                <a:xfrm>
                  <a:off x="2084334" y="3773186"/>
                  <a:ext cx="54449" cy="49537"/>
                </a:xfrm>
                <a:custGeom>
                  <a:avLst/>
                  <a:gdLst>
                    <a:gd name="connsiteX0" fmla="*/ 0 w 54449"/>
                    <a:gd name="connsiteY0" fmla="*/ 49538 h 49537"/>
                    <a:gd name="connsiteX1" fmla="*/ 54450 w 54449"/>
                    <a:gd name="connsiteY1" fmla="*/ 0 h 49537"/>
                  </a:gdLst>
                  <a:ahLst/>
                  <a:cxnLst>
                    <a:cxn ang="0">
                      <a:pos x="connsiteX0" y="connsiteY0"/>
                    </a:cxn>
                    <a:cxn ang="0">
                      <a:pos x="connsiteX1" y="connsiteY1"/>
                    </a:cxn>
                  </a:cxnLst>
                  <a:rect l="l" t="t" r="r" b="b"/>
                  <a:pathLst>
                    <a:path w="54449" h="49537">
                      <a:moveTo>
                        <a:pt x="0" y="49538"/>
                      </a:moveTo>
                      <a:lnTo>
                        <a:pt x="54450" y="0"/>
                      </a:lnTo>
                    </a:path>
                  </a:pathLst>
                </a:custGeom>
                <a:ln w="6903" cap="rnd">
                  <a:solidFill>
                    <a:srgbClr val="FFFFFF"/>
                  </a:solidFill>
                  <a:prstDash val="solid"/>
                  <a:round/>
                </a:ln>
              </p:spPr>
              <p:txBody>
                <a:bodyPr rtlCol="0" anchor="ctr"/>
                <a:lstStyle/>
                <a:p>
                  <a:endParaRPr lang="en-IN" dirty="0"/>
                </a:p>
              </p:txBody>
            </p:sp>
            <p:sp>
              <p:nvSpPr>
                <p:cNvPr id="91" name="Freeform: Shape 90">
                  <a:extLst>
                    <a:ext uri="{FF2B5EF4-FFF2-40B4-BE49-F238E27FC236}">
                      <a16:creationId xmlns:a16="http://schemas.microsoft.com/office/drawing/2014/main" id="{D5730C4B-CE8C-28B3-A75C-48FBCF38EE07}"/>
                    </a:ext>
                  </a:extLst>
                </p:cNvPr>
                <p:cNvSpPr/>
                <p:nvPr/>
              </p:nvSpPr>
              <p:spPr>
                <a:xfrm>
                  <a:off x="2070903" y="3831784"/>
                  <a:ext cx="3476" cy="3159"/>
                </a:xfrm>
                <a:custGeom>
                  <a:avLst/>
                  <a:gdLst>
                    <a:gd name="connsiteX0" fmla="*/ 0 w 3476"/>
                    <a:gd name="connsiteY0" fmla="*/ 3160 h 3159"/>
                    <a:gd name="connsiteX1" fmla="*/ 3476 w 3476"/>
                    <a:gd name="connsiteY1" fmla="*/ 0 h 3159"/>
                  </a:gdLst>
                  <a:ahLst/>
                  <a:cxnLst>
                    <a:cxn ang="0">
                      <a:pos x="connsiteX0" y="connsiteY0"/>
                    </a:cxn>
                    <a:cxn ang="0">
                      <a:pos x="connsiteX1" y="connsiteY1"/>
                    </a:cxn>
                  </a:cxnLst>
                  <a:rect l="l" t="t" r="r" b="b"/>
                  <a:pathLst>
                    <a:path w="3476" h="3159">
                      <a:moveTo>
                        <a:pt x="0" y="3160"/>
                      </a:moveTo>
                      <a:lnTo>
                        <a:pt x="3476" y="0"/>
                      </a:lnTo>
                    </a:path>
                  </a:pathLst>
                </a:custGeom>
                <a:ln w="6903" cap="rnd">
                  <a:solidFill>
                    <a:srgbClr val="FFFFFF"/>
                  </a:solidFill>
                  <a:prstDash val="solid"/>
                  <a:round/>
                </a:ln>
              </p:spPr>
              <p:txBody>
                <a:bodyPr rtlCol="0" anchor="ctr"/>
                <a:lstStyle/>
                <a:p>
                  <a:endParaRPr lang="en-IN" dirty="0"/>
                </a:p>
              </p:txBody>
            </p:sp>
          </p:grpSp>
          <p:grpSp>
            <p:nvGrpSpPr>
              <p:cNvPr id="92" name="Graphic 8">
                <a:extLst>
                  <a:ext uri="{FF2B5EF4-FFF2-40B4-BE49-F238E27FC236}">
                    <a16:creationId xmlns:a16="http://schemas.microsoft.com/office/drawing/2014/main" id="{4D7C4E74-FCA0-2F93-9992-B3AAA59D015E}"/>
                  </a:ext>
                </a:extLst>
              </p:cNvPr>
              <p:cNvGrpSpPr/>
              <p:nvPr/>
            </p:nvGrpSpPr>
            <p:grpSpPr>
              <a:xfrm>
                <a:off x="1991987" y="3710479"/>
                <a:ext cx="23618" cy="88674"/>
                <a:chOff x="1991987" y="3710479"/>
                <a:chExt cx="23618" cy="88674"/>
              </a:xfrm>
            </p:grpSpPr>
            <p:sp>
              <p:nvSpPr>
                <p:cNvPr id="93" name="Freeform: Shape 92">
                  <a:extLst>
                    <a:ext uri="{FF2B5EF4-FFF2-40B4-BE49-F238E27FC236}">
                      <a16:creationId xmlns:a16="http://schemas.microsoft.com/office/drawing/2014/main" id="{15189379-1E61-AB97-E723-201AB220BD1F}"/>
                    </a:ext>
                  </a:extLst>
                </p:cNvPr>
                <p:cNvSpPr/>
                <p:nvPr/>
              </p:nvSpPr>
              <p:spPr>
                <a:xfrm>
                  <a:off x="1996657" y="3710479"/>
                  <a:ext cx="18948" cy="71133"/>
                </a:xfrm>
                <a:custGeom>
                  <a:avLst/>
                  <a:gdLst>
                    <a:gd name="connsiteX0" fmla="*/ 0 w 18948"/>
                    <a:gd name="connsiteY0" fmla="*/ 71133 h 71133"/>
                    <a:gd name="connsiteX1" fmla="*/ 18948 w 18948"/>
                    <a:gd name="connsiteY1" fmla="*/ 0 h 71133"/>
                  </a:gdLst>
                  <a:ahLst/>
                  <a:cxnLst>
                    <a:cxn ang="0">
                      <a:pos x="connsiteX0" y="connsiteY0"/>
                    </a:cxn>
                    <a:cxn ang="0">
                      <a:pos x="connsiteX1" y="connsiteY1"/>
                    </a:cxn>
                  </a:cxnLst>
                  <a:rect l="l" t="t" r="r" b="b"/>
                  <a:pathLst>
                    <a:path w="18948" h="71133">
                      <a:moveTo>
                        <a:pt x="0" y="71133"/>
                      </a:moveTo>
                      <a:lnTo>
                        <a:pt x="18948" y="0"/>
                      </a:lnTo>
                    </a:path>
                  </a:pathLst>
                </a:custGeom>
                <a:ln w="6903" cap="rnd">
                  <a:solidFill>
                    <a:srgbClr val="FFFFFF"/>
                  </a:solidFill>
                  <a:prstDash val="solid"/>
                  <a:round/>
                </a:ln>
              </p:spPr>
              <p:txBody>
                <a:bodyPr rtlCol="0" anchor="ctr"/>
                <a:lstStyle/>
                <a:p>
                  <a:endParaRPr lang="en-IN" dirty="0"/>
                </a:p>
              </p:txBody>
            </p:sp>
            <p:sp>
              <p:nvSpPr>
                <p:cNvPr id="94" name="Freeform: Shape 93">
                  <a:extLst>
                    <a:ext uri="{FF2B5EF4-FFF2-40B4-BE49-F238E27FC236}">
                      <a16:creationId xmlns:a16="http://schemas.microsoft.com/office/drawing/2014/main" id="{008B9072-DAE3-70A3-1526-3E863DC26487}"/>
                    </a:ext>
                  </a:extLst>
                </p:cNvPr>
                <p:cNvSpPr/>
                <p:nvPr/>
              </p:nvSpPr>
              <p:spPr>
                <a:xfrm>
                  <a:off x="1991987" y="3794614"/>
                  <a:ext cx="1211" cy="4539"/>
                </a:xfrm>
                <a:custGeom>
                  <a:avLst/>
                  <a:gdLst>
                    <a:gd name="connsiteX0" fmla="*/ 0 w 1211"/>
                    <a:gd name="connsiteY0" fmla="*/ 4539 h 4539"/>
                    <a:gd name="connsiteX1" fmla="*/ 1212 w 1211"/>
                    <a:gd name="connsiteY1" fmla="*/ 0 h 4539"/>
                  </a:gdLst>
                  <a:ahLst/>
                  <a:cxnLst>
                    <a:cxn ang="0">
                      <a:pos x="connsiteX0" y="connsiteY0"/>
                    </a:cxn>
                    <a:cxn ang="0">
                      <a:pos x="connsiteX1" y="connsiteY1"/>
                    </a:cxn>
                  </a:cxnLst>
                  <a:rect l="l" t="t" r="r" b="b"/>
                  <a:pathLst>
                    <a:path w="1211" h="4539">
                      <a:moveTo>
                        <a:pt x="0" y="4539"/>
                      </a:moveTo>
                      <a:lnTo>
                        <a:pt x="1212" y="0"/>
                      </a:lnTo>
                    </a:path>
                  </a:pathLst>
                </a:custGeom>
                <a:ln w="6903" cap="rnd">
                  <a:solidFill>
                    <a:srgbClr val="FFFFFF"/>
                  </a:solidFill>
                  <a:prstDash val="solid"/>
                  <a:round/>
                </a:ln>
              </p:spPr>
              <p:txBody>
                <a:bodyPr rtlCol="0" anchor="ctr"/>
                <a:lstStyle/>
                <a:p>
                  <a:endParaRPr lang="en-IN" dirty="0"/>
                </a:p>
              </p:txBody>
            </p:sp>
          </p:grpSp>
          <p:grpSp>
            <p:nvGrpSpPr>
              <p:cNvPr id="95" name="Graphic 8">
                <a:extLst>
                  <a:ext uri="{FF2B5EF4-FFF2-40B4-BE49-F238E27FC236}">
                    <a16:creationId xmlns:a16="http://schemas.microsoft.com/office/drawing/2014/main" id="{79987C89-3855-8EF4-E6A6-41F0A86860BF}"/>
                  </a:ext>
                </a:extLst>
              </p:cNvPr>
              <p:cNvGrpSpPr/>
              <p:nvPr/>
            </p:nvGrpSpPr>
            <p:grpSpPr>
              <a:xfrm>
                <a:off x="1882314" y="3712706"/>
                <a:ext cx="26964" cy="87723"/>
                <a:chOff x="1882314" y="3712706"/>
                <a:chExt cx="26964" cy="87723"/>
              </a:xfrm>
            </p:grpSpPr>
            <p:sp>
              <p:nvSpPr>
                <p:cNvPr id="96" name="Freeform: Shape 95">
                  <a:extLst>
                    <a:ext uri="{FF2B5EF4-FFF2-40B4-BE49-F238E27FC236}">
                      <a16:creationId xmlns:a16="http://schemas.microsoft.com/office/drawing/2014/main" id="{A61B57ED-2901-5E7B-52CB-21B6BAB62E0A}"/>
                    </a:ext>
                  </a:extLst>
                </p:cNvPr>
                <p:cNvSpPr/>
                <p:nvPr/>
              </p:nvSpPr>
              <p:spPr>
                <a:xfrm>
                  <a:off x="1882314" y="3712706"/>
                  <a:ext cx="21632" cy="70368"/>
                </a:xfrm>
                <a:custGeom>
                  <a:avLst/>
                  <a:gdLst>
                    <a:gd name="connsiteX0" fmla="*/ 21633 w 21632"/>
                    <a:gd name="connsiteY0" fmla="*/ 70369 h 70368"/>
                    <a:gd name="connsiteX1" fmla="*/ 0 w 21632"/>
                    <a:gd name="connsiteY1" fmla="*/ 0 h 70368"/>
                  </a:gdLst>
                  <a:ahLst/>
                  <a:cxnLst>
                    <a:cxn ang="0">
                      <a:pos x="connsiteX0" y="connsiteY0"/>
                    </a:cxn>
                    <a:cxn ang="0">
                      <a:pos x="connsiteX1" y="connsiteY1"/>
                    </a:cxn>
                  </a:cxnLst>
                  <a:rect l="l" t="t" r="r" b="b"/>
                  <a:pathLst>
                    <a:path w="21632" h="70368">
                      <a:moveTo>
                        <a:pt x="21633" y="70369"/>
                      </a:moveTo>
                      <a:lnTo>
                        <a:pt x="0" y="0"/>
                      </a:lnTo>
                    </a:path>
                  </a:pathLst>
                </a:custGeom>
                <a:ln w="6903" cap="rnd">
                  <a:solidFill>
                    <a:srgbClr val="FFFFFF"/>
                  </a:solidFill>
                  <a:prstDash val="solid"/>
                  <a:round/>
                </a:ln>
              </p:spPr>
              <p:txBody>
                <a:bodyPr rtlCol="0" anchor="ctr"/>
                <a:lstStyle/>
                <a:p>
                  <a:endParaRPr lang="en-IN" dirty="0"/>
                </a:p>
              </p:txBody>
            </p:sp>
            <p:sp>
              <p:nvSpPr>
                <p:cNvPr id="97" name="Freeform: Shape 96">
                  <a:extLst>
                    <a:ext uri="{FF2B5EF4-FFF2-40B4-BE49-F238E27FC236}">
                      <a16:creationId xmlns:a16="http://schemas.microsoft.com/office/drawing/2014/main" id="{FCB7B509-DA78-4F1E-7981-D06B2AB521F8}"/>
                    </a:ext>
                  </a:extLst>
                </p:cNvPr>
                <p:cNvSpPr/>
                <p:nvPr/>
              </p:nvSpPr>
              <p:spPr>
                <a:xfrm>
                  <a:off x="1907899" y="3795937"/>
                  <a:ext cx="1379" cy="4492"/>
                </a:xfrm>
                <a:custGeom>
                  <a:avLst/>
                  <a:gdLst>
                    <a:gd name="connsiteX0" fmla="*/ 1379 w 1379"/>
                    <a:gd name="connsiteY0" fmla="*/ 4492 h 4492"/>
                    <a:gd name="connsiteX1" fmla="*/ 0 w 1379"/>
                    <a:gd name="connsiteY1" fmla="*/ 0 h 4492"/>
                  </a:gdLst>
                  <a:ahLst/>
                  <a:cxnLst>
                    <a:cxn ang="0">
                      <a:pos x="connsiteX0" y="connsiteY0"/>
                    </a:cxn>
                    <a:cxn ang="0">
                      <a:pos x="connsiteX1" y="connsiteY1"/>
                    </a:cxn>
                  </a:cxnLst>
                  <a:rect l="l" t="t" r="r" b="b"/>
                  <a:pathLst>
                    <a:path w="1379" h="4492">
                      <a:moveTo>
                        <a:pt x="1379" y="4492"/>
                      </a:moveTo>
                      <a:lnTo>
                        <a:pt x="0" y="0"/>
                      </a:lnTo>
                    </a:path>
                  </a:pathLst>
                </a:custGeom>
                <a:ln w="6903" cap="rnd">
                  <a:solidFill>
                    <a:srgbClr val="FFFFFF"/>
                  </a:solidFill>
                  <a:prstDash val="solid"/>
                  <a:round/>
                </a:ln>
              </p:spPr>
              <p:txBody>
                <a:bodyPr rtlCol="0" anchor="ctr"/>
                <a:lstStyle/>
                <a:p>
                  <a:endParaRPr lang="en-IN" dirty="0"/>
                </a:p>
              </p:txBody>
            </p:sp>
          </p:grpSp>
          <p:grpSp>
            <p:nvGrpSpPr>
              <p:cNvPr id="98" name="Graphic 8">
                <a:extLst>
                  <a:ext uri="{FF2B5EF4-FFF2-40B4-BE49-F238E27FC236}">
                    <a16:creationId xmlns:a16="http://schemas.microsoft.com/office/drawing/2014/main" id="{B6A52F97-37E9-CE00-25DB-A0BA6BF1CE05}"/>
                  </a:ext>
                </a:extLst>
              </p:cNvPr>
              <p:cNvGrpSpPr/>
              <p:nvPr/>
            </p:nvGrpSpPr>
            <p:grpSpPr>
              <a:xfrm>
                <a:off x="1675681" y="3972829"/>
                <a:ext cx="97724" cy="2246"/>
                <a:chOff x="1675681" y="3972829"/>
                <a:chExt cx="97724" cy="2246"/>
              </a:xfrm>
            </p:grpSpPr>
            <p:sp>
              <p:nvSpPr>
                <p:cNvPr id="99" name="Freeform: Shape 98">
                  <a:extLst>
                    <a:ext uri="{FF2B5EF4-FFF2-40B4-BE49-F238E27FC236}">
                      <a16:creationId xmlns:a16="http://schemas.microsoft.com/office/drawing/2014/main" id="{8511C5C7-0030-9702-86A5-6BC1C41FE985}"/>
                    </a:ext>
                  </a:extLst>
                </p:cNvPr>
                <p:cNvSpPr/>
                <p:nvPr/>
              </p:nvSpPr>
              <p:spPr>
                <a:xfrm>
                  <a:off x="1675681" y="3973416"/>
                  <a:ext cx="79577" cy="1659"/>
                </a:xfrm>
                <a:custGeom>
                  <a:avLst/>
                  <a:gdLst>
                    <a:gd name="connsiteX0" fmla="*/ 79577 w 79577"/>
                    <a:gd name="connsiteY0" fmla="*/ 0 h 1659"/>
                    <a:gd name="connsiteX1" fmla="*/ 0 w 79577"/>
                    <a:gd name="connsiteY1" fmla="*/ 1659 h 1659"/>
                  </a:gdLst>
                  <a:ahLst/>
                  <a:cxnLst>
                    <a:cxn ang="0">
                      <a:pos x="connsiteX0" y="connsiteY0"/>
                    </a:cxn>
                    <a:cxn ang="0">
                      <a:pos x="connsiteX1" y="connsiteY1"/>
                    </a:cxn>
                  </a:cxnLst>
                  <a:rect l="l" t="t" r="r" b="b"/>
                  <a:pathLst>
                    <a:path w="79577" h="1659">
                      <a:moveTo>
                        <a:pt x="79577" y="0"/>
                      </a:moveTo>
                      <a:lnTo>
                        <a:pt x="0" y="1659"/>
                      </a:lnTo>
                    </a:path>
                  </a:pathLst>
                </a:custGeom>
                <a:ln w="6903" cap="rnd">
                  <a:solidFill>
                    <a:srgbClr val="FFFFFF"/>
                  </a:solidFill>
                  <a:prstDash val="solid"/>
                  <a:round/>
                </a:ln>
              </p:spPr>
              <p:txBody>
                <a:bodyPr rtlCol="0" anchor="ctr"/>
                <a:lstStyle/>
                <a:p>
                  <a:endParaRPr lang="en-IN" dirty="0"/>
                </a:p>
              </p:txBody>
            </p:sp>
            <p:sp>
              <p:nvSpPr>
                <p:cNvPr id="100" name="Freeform: Shape 99">
                  <a:extLst>
                    <a:ext uri="{FF2B5EF4-FFF2-40B4-BE49-F238E27FC236}">
                      <a16:creationId xmlns:a16="http://schemas.microsoft.com/office/drawing/2014/main" id="{F14D2B8B-BCF7-20CB-BA82-06EA09970ABB}"/>
                    </a:ext>
                  </a:extLst>
                </p:cNvPr>
                <p:cNvSpPr/>
                <p:nvPr/>
              </p:nvSpPr>
              <p:spPr>
                <a:xfrm>
                  <a:off x="1768708" y="3972829"/>
                  <a:ext cx="4697" cy="149"/>
                </a:xfrm>
                <a:custGeom>
                  <a:avLst/>
                  <a:gdLst>
                    <a:gd name="connsiteX0" fmla="*/ 4697 w 4697"/>
                    <a:gd name="connsiteY0" fmla="*/ 0 h 149"/>
                    <a:gd name="connsiteX1" fmla="*/ 0 w 4697"/>
                    <a:gd name="connsiteY1" fmla="*/ 149 h 149"/>
                  </a:gdLst>
                  <a:ahLst/>
                  <a:cxnLst>
                    <a:cxn ang="0">
                      <a:pos x="connsiteX0" y="connsiteY0"/>
                    </a:cxn>
                    <a:cxn ang="0">
                      <a:pos x="connsiteX1" y="connsiteY1"/>
                    </a:cxn>
                  </a:cxnLst>
                  <a:rect l="l" t="t" r="r" b="b"/>
                  <a:pathLst>
                    <a:path w="4697" h="149">
                      <a:moveTo>
                        <a:pt x="4697" y="0"/>
                      </a:moveTo>
                      <a:lnTo>
                        <a:pt x="0" y="149"/>
                      </a:lnTo>
                    </a:path>
                  </a:pathLst>
                </a:custGeom>
                <a:ln w="6903" cap="rnd">
                  <a:solidFill>
                    <a:srgbClr val="FFFFFF"/>
                  </a:solidFill>
                  <a:prstDash val="solid"/>
                  <a:round/>
                </a:ln>
              </p:spPr>
              <p:txBody>
                <a:bodyPr rtlCol="0" anchor="ctr"/>
                <a:lstStyle/>
                <a:p>
                  <a:endParaRPr lang="en-IN" dirty="0"/>
                </a:p>
              </p:txBody>
            </p:sp>
          </p:grpSp>
          <p:grpSp>
            <p:nvGrpSpPr>
              <p:cNvPr id="101" name="Graphic 8">
                <a:extLst>
                  <a:ext uri="{FF2B5EF4-FFF2-40B4-BE49-F238E27FC236}">
                    <a16:creationId xmlns:a16="http://schemas.microsoft.com/office/drawing/2014/main" id="{AB045090-7F30-8630-B928-F3656D359859}"/>
                  </a:ext>
                </a:extLst>
              </p:cNvPr>
              <p:cNvGrpSpPr/>
              <p:nvPr/>
            </p:nvGrpSpPr>
            <p:grpSpPr>
              <a:xfrm>
                <a:off x="1700930" y="3864545"/>
                <a:ext cx="84089" cy="36759"/>
                <a:chOff x="1700930" y="3864545"/>
                <a:chExt cx="84089" cy="36759"/>
              </a:xfrm>
            </p:grpSpPr>
            <p:sp>
              <p:nvSpPr>
                <p:cNvPr id="102" name="Freeform: Shape 101">
                  <a:extLst>
                    <a:ext uri="{FF2B5EF4-FFF2-40B4-BE49-F238E27FC236}">
                      <a16:creationId xmlns:a16="http://schemas.microsoft.com/office/drawing/2014/main" id="{263D7966-A15C-6650-E00A-EE4A23285885}"/>
                    </a:ext>
                  </a:extLst>
                </p:cNvPr>
                <p:cNvSpPr/>
                <p:nvPr/>
              </p:nvSpPr>
              <p:spPr>
                <a:xfrm>
                  <a:off x="1700930" y="3864545"/>
                  <a:ext cx="67451" cy="29489"/>
                </a:xfrm>
                <a:custGeom>
                  <a:avLst/>
                  <a:gdLst>
                    <a:gd name="connsiteX0" fmla="*/ 67452 w 67451"/>
                    <a:gd name="connsiteY0" fmla="*/ 29490 h 29489"/>
                    <a:gd name="connsiteX1" fmla="*/ 0 w 67451"/>
                    <a:gd name="connsiteY1" fmla="*/ 0 h 29489"/>
                  </a:gdLst>
                  <a:ahLst/>
                  <a:cxnLst>
                    <a:cxn ang="0">
                      <a:pos x="connsiteX0" y="connsiteY0"/>
                    </a:cxn>
                    <a:cxn ang="0">
                      <a:pos x="connsiteX1" y="connsiteY1"/>
                    </a:cxn>
                  </a:cxnLst>
                  <a:rect l="l" t="t" r="r" b="b"/>
                  <a:pathLst>
                    <a:path w="67451" h="29489">
                      <a:moveTo>
                        <a:pt x="67452" y="29490"/>
                      </a:moveTo>
                      <a:lnTo>
                        <a:pt x="0" y="0"/>
                      </a:lnTo>
                    </a:path>
                  </a:pathLst>
                </a:custGeom>
                <a:ln w="6903" cap="rnd">
                  <a:solidFill>
                    <a:srgbClr val="FFFFFF"/>
                  </a:solidFill>
                  <a:prstDash val="solid"/>
                  <a:round/>
                </a:ln>
              </p:spPr>
              <p:txBody>
                <a:bodyPr rtlCol="0" anchor="ctr"/>
                <a:lstStyle/>
                <a:p>
                  <a:endParaRPr lang="en-IN" dirty="0"/>
                </a:p>
              </p:txBody>
            </p:sp>
            <p:sp>
              <p:nvSpPr>
                <p:cNvPr id="103" name="Freeform: Shape 102">
                  <a:extLst>
                    <a:ext uri="{FF2B5EF4-FFF2-40B4-BE49-F238E27FC236}">
                      <a16:creationId xmlns:a16="http://schemas.microsoft.com/office/drawing/2014/main" id="{E7780A61-CB63-72A9-3386-73950955A84B}"/>
                    </a:ext>
                  </a:extLst>
                </p:cNvPr>
                <p:cNvSpPr/>
                <p:nvPr/>
              </p:nvSpPr>
              <p:spPr>
                <a:xfrm>
                  <a:off x="1780713" y="3899422"/>
                  <a:ext cx="4306" cy="1882"/>
                </a:xfrm>
                <a:custGeom>
                  <a:avLst/>
                  <a:gdLst>
                    <a:gd name="connsiteX0" fmla="*/ 4306 w 4306"/>
                    <a:gd name="connsiteY0" fmla="*/ 1883 h 1882"/>
                    <a:gd name="connsiteX1" fmla="*/ 0 w 4306"/>
                    <a:gd name="connsiteY1" fmla="*/ 0 h 1882"/>
                  </a:gdLst>
                  <a:ahLst/>
                  <a:cxnLst>
                    <a:cxn ang="0">
                      <a:pos x="connsiteX0" y="connsiteY0"/>
                    </a:cxn>
                    <a:cxn ang="0">
                      <a:pos x="connsiteX1" y="connsiteY1"/>
                    </a:cxn>
                  </a:cxnLst>
                  <a:rect l="l" t="t" r="r" b="b"/>
                  <a:pathLst>
                    <a:path w="4306" h="1882">
                      <a:moveTo>
                        <a:pt x="4306" y="1883"/>
                      </a:moveTo>
                      <a:lnTo>
                        <a:pt x="0" y="0"/>
                      </a:lnTo>
                    </a:path>
                  </a:pathLst>
                </a:custGeom>
                <a:ln w="6903" cap="rnd">
                  <a:solidFill>
                    <a:srgbClr val="FFFFFF"/>
                  </a:solidFill>
                  <a:prstDash val="solid"/>
                  <a:round/>
                </a:ln>
              </p:spPr>
              <p:txBody>
                <a:bodyPr rtlCol="0" anchor="ctr"/>
                <a:lstStyle/>
                <a:p>
                  <a:endParaRPr lang="en-IN" dirty="0"/>
                </a:p>
              </p:txBody>
            </p:sp>
          </p:grpSp>
          <p:grpSp>
            <p:nvGrpSpPr>
              <p:cNvPr id="104" name="Graphic 8">
                <a:extLst>
                  <a:ext uri="{FF2B5EF4-FFF2-40B4-BE49-F238E27FC236}">
                    <a16:creationId xmlns:a16="http://schemas.microsoft.com/office/drawing/2014/main" id="{3FCFAB3E-3FBE-36D1-DD20-13EBA8AFC913}"/>
                  </a:ext>
                </a:extLst>
              </p:cNvPr>
              <p:cNvGrpSpPr/>
              <p:nvPr/>
            </p:nvGrpSpPr>
            <p:grpSpPr>
              <a:xfrm>
                <a:off x="1763889" y="3770549"/>
                <a:ext cx="66426" cy="63313"/>
                <a:chOff x="1763889" y="3770549"/>
                <a:chExt cx="66426" cy="63313"/>
              </a:xfrm>
            </p:grpSpPr>
            <p:sp>
              <p:nvSpPr>
                <p:cNvPr id="105" name="Freeform: Shape 104">
                  <a:extLst>
                    <a:ext uri="{FF2B5EF4-FFF2-40B4-BE49-F238E27FC236}">
                      <a16:creationId xmlns:a16="http://schemas.microsoft.com/office/drawing/2014/main" id="{24A314DD-4806-528A-3DC9-C28C36AC1DD5}"/>
                    </a:ext>
                  </a:extLst>
                </p:cNvPr>
                <p:cNvSpPr/>
                <p:nvPr/>
              </p:nvSpPr>
              <p:spPr>
                <a:xfrm>
                  <a:off x="1763889" y="3770549"/>
                  <a:ext cx="53284" cy="50786"/>
                </a:xfrm>
                <a:custGeom>
                  <a:avLst/>
                  <a:gdLst>
                    <a:gd name="connsiteX0" fmla="*/ 53285 w 53284"/>
                    <a:gd name="connsiteY0" fmla="*/ 50787 h 50786"/>
                    <a:gd name="connsiteX1" fmla="*/ 0 w 53284"/>
                    <a:gd name="connsiteY1" fmla="*/ 0 h 50786"/>
                  </a:gdLst>
                  <a:ahLst/>
                  <a:cxnLst>
                    <a:cxn ang="0">
                      <a:pos x="connsiteX0" y="connsiteY0"/>
                    </a:cxn>
                    <a:cxn ang="0">
                      <a:pos x="connsiteX1" y="connsiteY1"/>
                    </a:cxn>
                  </a:cxnLst>
                  <a:rect l="l" t="t" r="r" b="b"/>
                  <a:pathLst>
                    <a:path w="53284" h="50786">
                      <a:moveTo>
                        <a:pt x="53285" y="50787"/>
                      </a:moveTo>
                      <a:lnTo>
                        <a:pt x="0" y="0"/>
                      </a:lnTo>
                    </a:path>
                  </a:pathLst>
                </a:custGeom>
                <a:ln w="6903" cap="rnd">
                  <a:solidFill>
                    <a:srgbClr val="FFFFFF"/>
                  </a:solidFill>
                  <a:prstDash val="solid"/>
                  <a:round/>
                </a:ln>
              </p:spPr>
              <p:txBody>
                <a:bodyPr rtlCol="0" anchor="ctr"/>
                <a:lstStyle/>
                <a:p>
                  <a:endParaRPr lang="en-IN" dirty="0"/>
                </a:p>
              </p:txBody>
            </p:sp>
            <p:sp>
              <p:nvSpPr>
                <p:cNvPr id="106" name="Freeform: Shape 105">
                  <a:extLst>
                    <a:ext uri="{FF2B5EF4-FFF2-40B4-BE49-F238E27FC236}">
                      <a16:creationId xmlns:a16="http://schemas.microsoft.com/office/drawing/2014/main" id="{1C65D42A-B43D-7232-7DDA-A5A769EFD9DC}"/>
                    </a:ext>
                  </a:extLst>
                </p:cNvPr>
                <p:cNvSpPr/>
                <p:nvPr/>
              </p:nvSpPr>
              <p:spPr>
                <a:xfrm>
                  <a:off x="1826914" y="3830619"/>
                  <a:ext cx="3401" cy="3243"/>
                </a:xfrm>
                <a:custGeom>
                  <a:avLst/>
                  <a:gdLst>
                    <a:gd name="connsiteX0" fmla="*/ 3402 w 3401"/>
                    <a:gd name="connsiteY0" fmla="*/ 3244 h 3243"/>
                    <a:gd name="connsiteX1" fmla="*/ 0 w 3401"/>
                    <a:gd name="connsiteY1" fmla="*/ 0 h 3243"/>
                  </a:gdLst>
                  <a:ahLst/>
                  <a:cxnLst>
                    <a:cxn ang="0">
                      <a:pos x="connsiteX0" y="connsiteY0"/>
                    </a:cxn>
                    <a:cxn ang="0">
                      <a:pos x="connsiteX1" y="connsiteY1"/>
                    </a:cxn>
                  </a:cxnLst>
                  <a:rect l="l" t="t" r="r" b="b"/>
                  <a:pathLst>
                    <a:path w="3401" h="3243">
                      <a:moveTo>
                        <a:pt x="3402" y="3244"/>
                      </a:moveTo>
                      <a:lnTo>
                        <a:pt x="0" y="0"/>
                      </a:lnTo>
                    </a:path>
                  </a:pathLst>
                </a:custGeom>
                <a:ln w="6903" cap="rnd">
                  <a:solidFill>
                    <a:srgbClr val="FFFFFF"/>
                  </a:solidFill>
                  <a:prstDash val="solid"/>
                  <a:round/>
                </a:ln>
              </p:spPr>
              <p:txBody>
                <a:bodyPr rtlCol="0" anchor="ctr"/>
                <a:lstStyle/>
                <a:p>
                  <a:endParaRPr lang="en-IN" dirty="0"/>
                </a:p>
              </p:txBody>
            </p:sp>
          </p:grpSp>
        </p:grpSp>
      </p:grpSp>
      <p:sp>
        <p:nvSpPr>
          <p:cNvPr id="4" name="Google Shape;789;gca1573042c_0_856">
            <a:extLst>
              <a:ext uri="{FF2B5EF4-FFF2-40B4-BE49-F238E27FC236}">
                <a16:creationId xmlns:a16="http://schemas.microsoft.com/office/drawing/2014/main" id="{16A0994E-6801-E2D3-1A26-16EB5C511893}"/>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Infrastructure provisioning Bottleneck (E-commerce startup)</a:t>
            </a:r>
            <a:endParaRPr lang="en-US" sz="2200" b="1" i="0" u="none" strike="noStrike" cap="none" dirty="0">
              <a:solidFill>
                <a:srgbClr val="3F3F3F"/>
              </a:solidFill>
              <a:latin typeface="Open Sans"/>
              <a:ea typeface="Open Sans"/>
              <a:cs typeface="Open Sans"/>
              <a:sym typeface="Open Sans"/>
            </a:endParaRPr>
          </a:p>
        </p:txBody>
      </p:sp>
    </p:spTree>
    <p:custDataLst>
      <p:tags r:id="rId1"/>
    </p:custDataLst>
    <p:extLst>
      <p:ext uri="{BB962C8B-B14F-4D97-AF65-F5344CB8AC3E}">
        <p14:creationId xmlns:p14="http://schemas.microsoft.com/office/powerpoint/2010/main" val="815214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0">
            <a:extLst>
              <a:ext uri="{FF2B5EF4-FFF2-40B4-BE49-F238E27FC236}">
                <a16:creationId xmlns:a16="http://schemas.microsoft.com/office/drawing/2014/main" id="{3F3561C6-7149-126C-80AF-19D04A051B9E}"/>
              </a:ext>
            </a:extLst>
          </p:cNvPr>
          <p:cNvSpPr/>
          <p:nvPr/>
        </p:nvSpPr>
        <p:spPr>
          <a:xfrm>
            <a:off x="925955" y="2647338"/>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0" name="Google Shape;789;gca1573042c_0_856">
            <a:extLst>
              <a:ext uri="{FF2B5EF4-FFF2-40B4-BE49-F238E27FC236}">
                <a16:creationId xmlns:a16="http://schemas.microsoft.com/office/drawing/2014/main" id="{9CB6FF63-0DDB-35A7-9EA4-8762622F2235}"/>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Netflix infrastructure transformation</a:t>
            </a:r>
            <a:endParaRPr lang="en-US" sz="2200" b="1" i="0" u="none" strike="noStrike" cap="none" dirty="0">
              <a:solidFill>
                <a:srgbClr val="3F3F3F"/>
              </a:solidFill>
              <a:latin typeface="Open Sans"/>
              <a:ea typeface="Open Sans"/>
              <a:cs typeface="Open Sans"/>
              <a:sym typeface="Open Sans"/>
            </a:endParaRPr>
          </a:p>
        </p:txBody>
      </p:sp>
      <p:pic>
        <p:nvPicPr>
          <p:cNvPr id="6" name="Graphic 5">
            <a:extLst>
              <a:ext uri="{FF2B5EF4-FFF2-40B4-BE49-F238E27FC236}">
                <a16:creationId xmlns:a16="http://schemas.microsoft.com/office/drawing/2014/main" id="{B6CCF4D1-3BD3-8FFC-0FB1-1BC09AE03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27" y="3967083"/>
            <a:ext cx="2857501" cy="1209833"/>
          </a:xfrm>
          <a:prstGeom prst="rect">
            <a:avLst/>
          </a:prstGeom>
        </p:spPr>
      </p:pic>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Challenges</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639859"/>
            <a:ext cx="10192267" cy="2882027"/>
          </a:xfrm>
          <a:prstGeom prst="roundRect">
            <a:avLst>
              <a:gd name="adj" fmla="val 4957"/>
            </a:avLst>
          </a:prstGeom>
          <a:solidFill>
            <a:schemeClr val="bg1"/>
          </a:solidFill>
        </p:spPr>
        <p:txBody>
          <a:bodyPr wrap="square" rtlCol="0">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Provisioning new infrastructure environments was a slow manual process, hindering development agility.</a:t>
            </a:r>
          </a:p>
          <a:p>
            <a:pPr marL="540000" indent="-342900">
              <a:spcBef>
                <a:spcPts val="0"/>
              </a:spcBef>
              <a:buSzPct val="100000"/>
              <a:buFont typeface="Arial" panose="020B0604020202020204" pitchFamily="34" charset="0"/>
              <a:buChar char="•"/>
              <a:defRPr/>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Maintaining consistency across development, testing, and production environments was challenging.</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Existing infrastructure struggled to handle sudden spikes in traffic during peak streaming periods.</a:t>
            </a:r>
          </a:p>
        </p:txBody>
      </p:sp>
    </p:spTree>
    <p:custDataLst>
      <p:tags r:id="rId1"/>
    </p:custDataLst>
    <p:extLst>
      <p:ext uri="{BB962C8B-B14F-4D97-AF65-F5344CB8AC3E}">
        <p14:creationId xmlns:p14="http://schemas.microsoft.com/office/powerpoint/2010/main" val="1627597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0">
            <a:extLst>
              <a:ext uri="{FF2B5EF4-FFF2-40B4-BE49-F238E27FC236}">
                <a16:creationId xmlns:a16="http://schemas.microsoft.com/office/drawing/2014/main" id="{5E91D759-BD9F-AEA9-1F14-D454009ABBA7}"/>
              </a:ext>
            </a:extLst>
          </p:cNvPr>
          <p:cNvSpPr/>
          <p:nvPr/>
        </p:nvSpPr>
        <p:spPr>
          <a:xfrm>
            <a:off x="925955" y="2647338"/>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Solution</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480851"/>
            <a:ext cx="10192267" cy="3200043"/>
          </a:xfrm>
          <a:prstGeom prst="roundRect">
            <a:avLst>
              <a:gd name="adj" fmla="val 3712"/>
            </a:avLst>
          </a:prstGeom>
          <a:solidFill>
            <a:schemeClr val="bg1"/>
          </a:solidFill>
        </p:spPr>
        <p:txBody>
          <a:bodyPr wrap="square" rtlCol="0">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Adopted cloud-based infrastructure provisioning and automation tools for faster and scalable environment setup</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Implemented Infrastructure as Code (IaC) practices using tools like Terraform to ensure consistency and streamline environment management</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Leveraged cloud scalability to seamlessly scale resources based on demand</a:t>
            </a:r>
          </a:p>
        </p:txBody>
      </p:sp>
      <p:sp>
        <p:nvSpPr>
          <p:cNvPr id="9" name="Google Shape;789;gca1573042c_0_856">
            <a:extLst>
              <a:ext uri="{FF2B5EF4-FFF2-40B4-BE49-F238E27FC236}">
                <a16:creationId xmlns:a16="http://schemas.microsoft.com/office/drawing/2014/main" id="{43E5A3C8-46F4-FA1F-EE9F-5C38BD69DEA8}"/>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Netflix infrastructure transformation</a:t>
            </a:r>
            <a:endParaRPr lang="en-US" sz="2200" b="1" i="0" u="none" strike="noStrike" cap="none" dirty="0">
              <a:solidFill>
                <a:srgbClr val="3F3F3F"/>
              </a:solidFill>
              <a:latin typeface="Open Sans"/>
              <a:ea typeface="Open Sans"/>
              <a:cs typeface="Open Sans"/>
              <a:sym typeface="Open Sans"/>
            </a:endParaRPr>
          </a:p>
        </p:txBody>
      </p:sp>
      <p:grpSp>
        <p:nvGrpSpPr>
          <p:cNvPr id="4" name="Graphic 1">
            <a:extLst>
              <a:ext uri="{FF2B5EF4-FFF2-40B4-BE49-F238E27FC236}">
                <a16:creationId xmlns:a16="http://schemas.microsoft.com/office/drawing/2014/main" id="{D4763A4E-AEB7-F3E3-84D4-32F580FFA715}"/>
              </a:ext>
            </a:extLst>
          </p:cNvPr>
          <p:cNvGrpSpPr/>
          <p:nvPr/>
        </p:nvGrpSpPr>
        <p:grpSpPr>
          <a:xfrm>
            <a:off x="1029743" y="4090508"/>
            <a:ext cx="3301624" cy="943792"/>
            <a:chOff x="890043" y="4090508"/>
            <a:chExt cx="3301624" cy="943792"/>
          </a:xfrm>
        </p:grpSpPr>
        <p:sp>
          <p:nvSpPr>
            <p:cNvPr id="10" name="Freeform: Shape 9">
              <a:extLst>
                <a:ext uri="{FF2B5EF4-FFF2-40B4-BE49-F238E27FC236}">
                  <a16:creationId xmlns:a16="http://schemas.microsoft.com/office/drawing/2014/main" id="{D4118223-ED60-32DE-C9AF-058DC1498467}"/>
                </a:ext>
              </a:extLst>
            </p:cNvPr>
            <p:cNvSpPr/>
            <p:nvPr/>
          </p:nvSpPr>
          <p:spPr>
            <a:xfrm>
              <a:off x="2780654" y="4744214"/>
              <a:ext cx="482580" cy="209510"/>
            </a:xfrm>
            <a:custGeom>
              <a:avLst/>
              <a:gdLst>
                <a:gd name="connsiteX0" fmla="*/ 482581 w 482580"/>
                <a:gd name="connsiteY0" fmla="*/ 30115 h 209510"/>
                <a:gd name="connsiteX1" fmla="*/ 219745 w 482580"/>
                <a:gd name="connsiteY1" fmla="*/ 86806 h 209510"/>
                <a:gd name="connsiteX2" fmla="*/ 13457 w 482580"/>
                <a:gd name="connsiteY2" fmla="*/ 10344 h 209510"/>
                <a:gd name="connsiteX3" fmla="*/ 40635 w 482580"/>
                <a:gd name="connsiteY3" fmla="*/ 45806 h 209510"/>
                <a:gd name="connsiteX4" fmla="*/ 141905 w 482580"/>
                <a:gd name="connsiteY4" fmla="*/ 125722 h 209510"/>
                <a:gd name="connsiteX5" fmla="*/ 234730 w 482580"/>
                <a:gd name="connsiteY5" fmla="*/ 209511 h 209510"/>
                <a:gd name="connsiteX6" fmla="*/ 427741 w 482580"/>
                <a:gd name="connsiteY6" fmla="*/ 142299 h 209510"/>
                <a:gd name="connsiteX7" fmla="*/ 482581 w 482580"/>
                <a:gd name="connsiteY7" fmla="*/ 30124 h 2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80" h="209510">
                  <a:moveTo>
                    <a:pt x="482581" y="30115"/>
                  </a:moveTo>
                  <a:cubicBezTo>
                    <a:pt x="383109" y="57177"/>
                    <a:pt x="233898" y="83961"/>
                    <a:pt x="219745" y="86806"/>
                  </a:cubicBezTo>
                  <a:cubicBezTo>
                    <a:pt x="176330" y="30571"/>
                    <a:pt x="52068" y="-23132"/>
                    <a:pt x="13457" y="10344"/>
                  </a:cubicBezTo>
                  <a:cubicBezTo>
                    <a:pt x="-25145" y="43820"/>
                    <a:pt x="30553" y="40698"/>
                    <a:pt x="40635" y="45806"/>
                  </a:cubicBezTo>
                  <a:cubicBezTo>
                    <a:pt x="88443" y="51693"/>
                    <a:pt x="141905" y="125722"/>
                    <a:pt x="141905" y="125722"/>
                  </a:cubicBezTo>
                  <a:lnTo>
                    <a:pt x="234730" y="209511"/>
                  </a:lnTo>
                  <a:lnTo>
                    <a:pt x="427741" y="142299"/>
                  </a:lnTo>
                  <a:lnTo>
                    <a:pt x="482581" y="30124"/>
                  </a:lnTo>
                  <a:close/>
                </a:path>
              </a:pathLst>
            </a:custGeom>
            <a:solidFill>
              <a:srgbClr val="D68778"/>
            </a:solidFill>
            <a:ln w="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C8B40B4-A0B8-8023-8DA1-627DECBD9EE8}"/>
                </a:ext>
              </a:extLst>
            </p:cNvPr>
            <p:cNvSpPr/>
            <p:nvPr/>
          </p:nvSpPr>
          <p:spPr>
            <a:xfrm>
              <a:off x="2711938" y="4735790"/>
              <a:ext cx="432671" cy="215429"/>
            </a:xfrm>
            <a:custGeom>
              <a:avLst/>
              <a:gdLst>
                <a:gd name="connsiteX0" fmla="*/ 294375 w 432671"/>
                <a:gd name="connsiteY0" fmla="*/ 135908 h 215429"/>
                <a:gd name="connsiteX1" fmla="*/ 174694 w 432671"/>
                <a:gd name="connsiteY1" fmla="*/ 80406 h 215429"/>
                <a:gd name="connsiteX2" fmla="*/ 3188 w 432671"/>
                <a:gd name="connsiteY2" fmla="*/ 14357 h 215429"/>
                <a:gd name="connsiteX3" fmla="*/ 2974 w 432671"/>
                <a:gd name="connsiteY3" fmla="*/ 26399 h 215429"/>
                <a:gd name="connsiteX4" fmla="*/ 110586 w 432671"/>
                <a:gd name="connsiteY4" fmla="*/ 133439 h 215429"/>
                <a:gd name="connsiteX5" fmla="*/ 294079 w 432671"/>
                <a:gd name="connsiteY5" fmla="*/ 215430 h 215429"/>
                <a:gd name="connsiteX6" fmla="*/ 432672 w 432671"/>
                <a:gd name="connsiteY6" fmla="*/ 194156 h 215429"/>
                <a:gd name="connsiteX7" fmla="*/ 294375 w 432671"/>
                <a:gd name="connsiteY7" fmla="*/ 135908 h 2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671" h="215429">
                  <a:moveTo>
                    <a:pt x="294375" y="135908"/>
                  </a:moveTo>
                  <a:cubicBezTo>
                    <a:pt x="237155" y="121683"/>
                    <a:pt x="228084" y="86543"/>
                    <a:pt x="174694" y="80406"/>
                  </a:cubicBezTo>
                  <a:cubicBezTo>
                    <a:pt x="164397" y="49623"/>
                    <a:pt x="64585" y="-33075"/>
                    <a:pt x="3188" y="14357"/>
                  </a:cubicBezTo>
                  <a:cubicBezTo>
                    <a:pt x="-703" y="17363"/>
                    <a:pt x="-1329" y="24010"/>
                    <a:pt x="2974" y="26399"/>
                  </a:cubicBezTo>
                  <a:cubicBezTo>
                    <a:pt x="59146" y="57576"/>
                    <a:pt x="112447" y="112236"/>
                    <a:pt x="110586" y="133439"/>
                  </a:cubicBezTo>
                  <a:cubicBezTo>
                    <a:pt x="173862" y="144237"/>
                    <a:pt x="294079" y="215430"/>
                    <a:pt x="294079" y="215430"/>
                  </a:cubicBezTo>
                  <a:lnTo>
                    <a:pt x="432672" y="194156"/>
                  </a:lnTo>
                  <a:cubicBezTo>
                    <a:pt x="432672" y="194156"/>
                    <a:pt x="351594" y="150132"/>
                    <a:pt x="294375" y="135908"/>
                  </a:cubicBezTo>
                  <a:close/>
                </a:path>
              </a:pathLst>
            </a:custGeom>
            <a:solidFill>
              <a:srgbClr val="DD9280"/>
            </a:solidFill>
            <a:ln w="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511C93B-324C-93E0-149D-ED8FDD7231FA}"/>
                </a:ext>
              </a:extLst>
            </p:cNvPr>
            <p:cNvSpPr/>
            <p:nvPr/>
          </p:nvSpPr>
          <p:spPr>
            <a:xfrm>
              <a:off x="2648424" y="4754733"/>
              <a:ext cx="177113" cy="131735"/>
            </a:xfrm>
            <a:custGeom>
              <a:avLst/>
              <a:gdLst>
                <a:gd name="connsiteX0" fmla="*/ 61710 w 177113"/>
                <a:gd name="connsiteY0" fmla="*/ 70132 h 131735"/>
                <a:gd name="connsiteX1" fmla="*/ 3766 w 177113"/>
                <a:gd name="connsiteY1" fmla="*/ 19175 h 131735"/>
                <a:gd name="connsiteX2" fmla="*/ 2487 w 177113"/>
                <a:gd name="connsiteY2" fmla="*/ 7563 h 131735"/>
                <a:gd name="connsiteX3" fmla="*/ 167059 w 177113"/>
                <a:gd name="connsiteY3" fmla="*/ 87165 h 131735"/>
                <a:gd name="connsiteX4" fmla="*/ 61719 w 177113"/>
                <a:gd name="connsiteY4" fmla="*/ 70141 h 13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13" h="131735">
                  <a:moveTo>
                    <a:pt x="61710" y="70132"/>
                  </a:moveTo>
                  <a:cubicBezTo>
                    <a:pt x="41492" y="54414"/>
                    <a:pt x="30300" y="33095"/>
                    <a:pt x="3766" y="19175"/>
                  </a:cubicBezTo>
                  <a:cubicBezTo>
                    <a:pt x="-644" y="16867"/>
                    <a:pt x="-1324" y="10766"/>
                    <a:pt x="2487" y="7563"/>
                  </a:cubicBezTo>
                  <a:cubicBezTo>
                    <a:pt x="25147" y="-11474"/>
                    <a:pt x="127813" y="2061"/>
                    <a:pt x="167059" y="87165"/>
                  </a:cubicBezTo>
                  <a:cubicBezTo>
                    <a:pt x="217506" y="196567"/>
                    <a:pt x="61719" y="70141"/>
                    <a:pt x="61719" y="70141"/>
                  </a:cubicBezTo>
                  <a:close/>
                </a:path>
              </a:pathLst>
            </a:custGeom>
            <a:solidFill>
              <a:srgbClr val="E89F89"/>
            </a:solidFill>
            <a:ln w="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6DD6EFF-8511-C072-217D-8293203A1568}"/>
                </a:ext>
              </a:extLst>
            </p:cNvPr>
            <p:cNvSpPr/>
            <p:nvPr/>
          </p:nvSpPr>
          <p:spPr>
            <a:xfrm>
              <a:off x="2792846" y="4759531"/>
              <a:ext cx="480152" cy="191303"/>
            </a:xfrm>
            <a:custGeom>
              <a:avLst/>
              <a:gdLst>
                <a:gd name="connsiteX0" fmla="*/ 210094 w 480152"/>
                <a:gd name="connsiteY0" fmla="*/ 6379 h 191303"/>
                <a:gd name="connsiteX1" fmla="*/ 386510 w 480152"/>
                <a:gd name="connsiteY1" fmla="*/ 35329 h 191303"/>
                <a:gd name="connsiteX2" fmla="*/ 426705 w 480152"/>
                <a:gd name="connsiteY2" fmla="*/ 57936 h 191303"/>
                <a:gd name="connsiteX3" fmla="*/ 279327 w 480152"/>
                <a:gd name="connsiteY3" fmla="*/ 125076 h 191303"/>
                <a:gd name="connsiteX4" fmla="*/ 93428 w 480152"/>
                <a:gd name="connsiteY4" fmla="*/ 110172 h 191303"/>
                <a:gd name="connsiteX5" fmla="*/ 6221 w 480152"/>
                <a:gd name="connsiteY5" fmla="*/ 70773 h 191303"/>
                <a:gd name="connsiteX6" fmla="*/ 49672 w 480152"/>
                <a:gd name="connsiteY6" fmla="*/ 131768 h 191303"/>
                <a:gd name="connsiteX7" fmla="*/ 201577 w 480152"/>
                <a:gd name="connsiteY7" fmla="*/ 191259 h 191303"/>
                <a:gd name="connsiteX8" fmla="*/ 380436 w 480152"/>
                <a:gd name="connsiteY8" fmla="*/ 154383 h 191303"/>
                <a:gd name="connsiteX9" fmla="*/ 459108 w 480152"/>
                <a:gd name="connsiteY9" fmla="*/ 104885 h 191303"/>
                <a:gd name="connsiteX10" fmla="*/ 477751 w 480152"/>
                <a:gd name="connsiteY10" fmla="*/ 18322 h 191303"/>
                <a:gd name="connsiteX11" fmla="*/ 375381 w 480152"/>
                <a:gd name="connsiteY11" fmla="*/ 126 h 191303"/>
                <a:gd name="connsiteX12" fmla="*/ 210103 w 480152"/>
                <a:gd name="connsiteY12" fmla="*/ 6388 h 19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152" h="191303">
                  <a:moveTo>
                    <a:pt x="210094" y="6379"/>
                  </a:moveTo>
                  <a:cubicBezTo>
                    <a:pt x="221706" y="20022"/>
                    <a:pt x="344643" y="32627"/>
                    <a:pt x="386510" y="35329"/>
                  </a:cubicBezTo>
                  <a:cubicBezTo>
                    <a:pt x="428378" y="38031"/>
                    <a:pt x="426705" y="57936"/>
                    <a:pt x="426705" y="57936"/>
                  </a:cubicBezTo>
                  <a:cubicBezTo>
                    <a:pt x="426705" y="57936"/>
                    <a:pt x="293364" y="123367"/>
                    <a:pt x="279327" y="125076"/>
                  </a:cubicBezTo>
                  <a:cubicBezTo>
                    <a:pt x="265282" y="126785"/>
                    <a:pt x="119389" y="120191"/>
                    <a:pt x="93428" y="110172"/>
                  </a:cubicBezTo>
                  <a:cubicBezTo>
                    <a:pt x="67475" y="100152"/>
                    <a:pt x="33391" y="73108"/>
                    <a:pt x="6221" y="70773"/>
                  </a:cubicBezTo>
                  <a:cubicBezTo>
                    <a:pt x="-20948" y="68429"/>
                    <a:pt x="49672" y="131768"/>
                    <a:pt x="49672" y="131768"/>
                  </a:cubicBezTo>
                  <a:cubicBezTo>
                    <a:pt x="49672" y="131768"/>
                    <a:pt x="173289" y="189729"/>
                    <a:pt x="201577" y="191259"/>
                  </a:cubicBezTo>
                  <a:cubicBezTo>
                    <a:pt x="229864" y="192789"/>
                    <a:pt x="380436" y="154383"/>
                    <a:pt x="380436" y="154383"/>
                  </a:cubicBezTo>
                  <a:lnTo>
                    <a:pt x="459108" y="104885"/>
                  </a:lnTo>
                  <a:cubicBezTo>
                    <a:pt x="459108" y="104885"/>
                    <a:pt x="488612" y="18072"/>
                    <a:pt x="477751" y="18322"/>
                  </a:cubicBezTo>
                  <a:cubicBezTo>
                    <a:pt x="466891" y="18564"/>
                    <a:pt x="394374" y="-1780"/>
                    <a:pt x="375381" y="126"/>
                  </a:cubicBezTo>
                  <a:cubicBezTo>
                    <a:pt x="356389" y="2032"/>
                    <a:pt x="210103" y="6388"/>
                    <a:pt x="210103" y="6388"/>
                  </a:cubicBezTo>
                  <a:close/>
                </a:path>
              </a:pathLst>
            </a:custGeom>
            <a:solidFill>
              <a:srgbClr val="0A0A0A">
                <a:alpha val="12000"/>
              </a:srgbClr>
            </a:solidFill>
            <a:ln w="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1DFF167-2942-8CB6-3099-3BDCB102D82F}"/>
                </a:ext>
              </a:extLst>
            </p:cNvPr>
            <p:cNvSpPr/>
            <p:nvPr/>
          </p:nvSpPr>
          <p:spPr>
            <a:xfrm>
              <a:off x="1808083" y="4778430"/>
              <a:ext cx="481821" cy="198473"/>
            </a:xfrm>
            <a:custGeom>
              <a:avLst/>
              <a:gdLst>
                <a:gd name="connsiteX0" fmla="*/ 9 w 481821"/>
                <a:gd name="connsiteY0" fmla="*/ 4952 h 198473"/>
                <a:gd name="connsiteX1" fmla="*/ 259097 w 481821"/>
                <a:gd name="connsiteY1" fmla="*/ 76861 h 198473"/>
                <a:gd name="connsiteX2" fmla="*/ 469482 w 481821"/>
                <a:gd name="connsiteY2" fmla="*/ 12538 h 198473"/>
                <a:gd name="connsiteX3" fmla="*/ 440282 w 481821"/>
                <a:gd name="connsiteY3" fmla="*/ 46354 h 198473"/>
                <a:gd name="connsiteX4" fmla="*/ 334530 w 481821"/>
                <a:gd name="connsiteY4" fmla="*/ 120231 h 198473"/>
                <a:gd name="connsiteX5" fmla="*/ 236982 w 481821"/>
                <a:gd name="connsiteY5" fmla="*/ 198474 h 198473"/>
                <a:gd name="connsiteX6" fmla="*/ 48210 w 481821"/>
                <a:gd name="connsiteY6" fmla="*/ 120133 h 198473"/>
                <a:gd name="connsiteX7" fmla="*/ 0 w 481821"/>
                <a:gd name="connsiteY7" fmla="*/ 4952 h 1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21" h="198473">
                  <a:moveTo>
                    <a:pt x="9" y="4952"/>
                  </a:moveTo>
                  <a:cubicBezTo>
                    <a:pt x="97736" y="37766"/>
                    <a:pt x="245132" y="73193"/>
                    <a:pt x="259097" y="76861"/>
                  </a:cubicBezTo>
                  <a:cubicBezTo>
                    <a:pt x="305715" y="23247"/>
                    <a:pt x="432892" y="-23121"/>
                    <a:pt x="469482" y="12538"/>
                  </a:cubicBezTo>
                  <a:cubicBezTo>
                    <a:pt x="506071" y="48206"/>
                    <a:pt x="450641" y="41846"/>
                    <a:pt x="440282" y="46354"/>
                  </a:cubicBezTo>
                  <a:cubicBezTo>
                    <a:pt x="392214" y="49450"/>
                    <a:pt x="334530" y="120231"/>
                    <a:pt x="334530" y="120231"/>
                  </a:cubicBezTo>
                  <a:lnTo>
                    <a:pt x="236982" y="198474"/>
                  </a:lnTo>
                  <a:lnTo>
                    <a:pt x="48210" y="120133"/>
                  </a:lnTo>
                  <a:lnTo>
                    <a:pt x="0" y="4952"/>
                  </a:lnTo>
                  <a:close/>
                </a:path>
              </a:pathLst>
            </a:custGeom>
            <a:solidFill>
              <a:srgbClr val="D68778"/>
            </a:solidFill>
            <a:ln w="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C413368-4C07-48D7-D567-59C1216F8AF2}"/>
                </a:ext>
              </a:extLst>
            </p:cNvPr>
            <p:cNvSpPr/>
            <p:nvPr/>
          </p:nvSpPr>
          <p:spPr>
            <a:xfrm>
              <a:off x="1917431" y="4774160"/>
              <a:ext cx="442045" cy="200802"/>
            </a:xfrm>
            <a:custGeom>
              <a:avLst/>
              <a:gdLst>
                <a:gd name="connsiteX0" fmla="*/ 141473 w 442045"/>
                <a:gd name="connsiteY0" fmla="*/ 121398 h 200802"/>
                <a:gd name="connsiteX1" fmla="*/ 264178 w 442045"/>
                <a:gd name="connsiteY1" fmla="*/ 72963 h 200802"/>
                <a:gd name="connsiteX2" fmla="*/ 439235 w 442045"/>
                <a:gd name="connsiteY2" fmla="*/ 17015 h 200802"/>
                <a:gd name="connsiteX3" fmla="*/ 438743 w 442045"/>
                <a:gd name="connsiteY3" fmla="*/ 29047 h 200802"/>
                <a:gd name="connsiteX4" fmla="*/ 325083 w 442045"/>
                <a:gd name="connsiteY4" fmla="*/ 129637 h 200802"/>
                <a:gd name="connsiteX5" fmla="*/ 137117 w 442045"/>
                <a:gd name="connsiteY5" fmla="*/ 200803 h 200802"/>
                <a:gd name="connsiteX6" fmla="*/ 0 w 442045"/>
                <a:gd name="connsiteY6" fmla="*/ 171496 h 200802"/>
                <a:gd name="connsiteX7" fmla="*/ 141456 w 442045"/>
                <a:gd name="connsiteY7" fmla="*/ 121398 h 20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045" h="200802">
                  <a:moveTo>
                    <a:pt x="141473" y="121398"/>
                  </a:moveTo>
                  <a:cubicBezTo>
                    <a:pt x="199426" y="110528"/>
                    <a:pt x="210528" y="75978"/>
                    <a:pt x="264178" y="72963"/>
                  </a:cubicBezTo>
                  <a:cubicBezTo>
                    <a:pt x="276246" y="42824"/>
                    <a:pt x="380710" y="-33906"/>
                    <a:pt x="439235" y="17015"/>
                  </a:cubicBezTo>
                  <a:cubicBezTo>
                    <a:pt x="442948" y="20244"/>
                    <a:pt x="443180" y="26918"/>
                    <a:pt x="438743" y="29047"/>
                  </a:cubicBezTo>
                  <a:cubicBezTo>
                    <a:pt x="380853" y="56905"/>
                    <a:pt x="324457" y="108363"/>
                    <a:pt x="325083" y="129637"/>
                  </a:cubicBezTo>
                  <a:cubicBezTo>
                    <a:pt x="261279" y="136731"/>
                    <a:pt x="137117" y="200803"/>
                    <a:pt x="137117" y="200803"/>
                  </a:cubicBezTo>
                  <a:lnTo>
                    <a:pt x="0" y="171496"/>
                  </a:lnTo>
                  <a:cubicBezTo>
                    <a:pt x="0" y="171496"/>
                    <a:pt x="83512" y="132267"/>
                    <a:pt x="141456" y="121398"/>
                  </a:cubicBezTo>
                  <a:close/>
                </a:path>
              </a:pathLst>
            </a:custGeom>
            <a:solidFill>
              <a:srgbClr val="DD9280"/>
            </a:solidFill>
            <a:ln w="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64308DE-DFAD-2D09-6ED5-FFDAB8682906}"/>
                </a:ext>
              </a:extLst>
            </p:cNvPr>
            <p:cNvSpPr/>
            <p:nvPr/>
          </p:nvSpPr>
          <p:spPr>
            <a:xfrm>
              <a:off x="2239148" y="4797534"/>
              <a:ext cx="183106" cy="123955"/>
            </a:xfrm>
            <a:custGeom>
              <a:avLst/>
              <a:gdLst>
                <a:gd name="connsiteX0" fmla="*/ 118153 w 183106"/>
                <a:gd name="connsiteY0" fmla="*/ 68519 h 123955"/>
                <a:gd name="connsiteX1" fmla="*/ 178969 w 183106"/>
                <a:gd name="connsiteY1" fmla="*/ 21025 h 123955"/>
                <a:gd name="connsiteX2" fmla="*/ 180928 w 183106"/>
                <a:gd name="connsiteY2" fmla="*/ 9502 h 123955"/>
                <a:gd name="connsiteX3" fmla="*/ 11999 w 183106"/>
                <a:gd name="connsiteY3" fmla="*/ 79380 h 123955"/>
                <a:gd name="connsiteX4" fmla="*/ 118153 w 183106"/>
                <a:gd name="connsiteY4" fmla="*/ 68519 h 1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06" h="123955">
                  <a:moveTo>
                    <a:pt x="118153" y="68519"/>
                  </a:moveTo>
                  <a:cubicBezTo>
                    <a:pt x="139257" y="54000"/>
                    <a:pt x="151674" y="33370"/>
                    <a:pt x="178969" y="21025"/>
                  </a:cubicBezTo>
                  <a:cubicBezTo>
                    <a:pt x="183504" y="18976"/>
                    <a:pt x="184542" y="12920"/>
                    <a:pt x="180928" y="9502"/>
                  </a:cubicBezTo>
                  <a:cubicBezTo>
                    <a:pt x="159412" y="-10823"/>
                    <a:pt x="56130" y="-3291"/>
                    <a:pt x="11999" y="79380"/>
                  </a:cubicBezTo>
                  <a:cubicBezTo>
                    <a:pt x="-44737" y="185659"/>
                    <a:pt x="118153" y="68519"/>
                    <a:pt x="118153" y="68519"/>
                  </a:cubicBezTo>
                  <a:close/>
                </a:path>
              </a:pathLst>
            </a:custGeom>
            <a:solidFill>
              <a:srgbClr val="E89F89"/>
            </a:solidFill>
            <a:ln w="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CA56A49-29B2-7008-A330-A924B41E8535}"/>
                </a:ext>
              </a:extLst>
            </p:cNvPr>
            <p:cNvSpPr/>
            <p:nvPr/>
          </p:nvSpPr>
          <p:spPr>
            <a:xfrm>
              <a:off x="1797771" y="4773890"/>
              <a:ext cx="476461" cy="201314"/>
            </a:xfrm>
            <a:custGeom>
              <a:avLst/>
              <a:gdLst>
                <a:gd name="connsiteX0" fmla="*/ 270660 w 476461"/>
                <a:gd name="connsiteY0" fmla="*/ 16256 h 201314"/>
                <a:gd name="connsiteX1" fmla="*/ 92857 w 476461"/>
                <a:gd name="connsiteY1" fmla="*/ 34882 h 201314"/>
                <a:gd name="connsiteX2" fmla="*/ 51419 w 476461"/>
                <a:gd name="connsiteY2" fmla="*/ 55109 h 201314"/>
                <a:gd name="connsiteX3" fmla="*/ 194636 w 476461"/>
                <a:gd name="connsiteY3" fmla="*/ 130721 h 201314"/>
                <a:gd name="connsiteX4" fmla="*/ 381091 w 476461"/>
                <a:gd name="connsiteY4" fmla="*/ 126669 h 201314"/>
                <a:gd name="connsiteX5" fmla="*/ 470444 w 476461"/>
                <a:gd name="connsiteY5" fmla="*/ 92414 h 201314"/>
                <a:gd name="connsiteX6" fmla="*/ 423513 w 476461"/>
                <a:gd name="connsiteY6" fmla="*/ 150769 h 201314"/>
                <a:gd name="connsiteX7" fmla="*/ 268406 w 476461"/>
                <a:gd name="connsiteY7" fmla="*/ 201315 h 201314"/>
                <a:gd name="connsiteX8" fmla="*/ 91998 w 476461"/>
                <a:gd name="connsiteY8" fmla="*/ 154079 h 201314"/>
                <a:gd name="connsiteX9" fmla="*/ 16341 w 476461"/>
                <a:gd name="connsiteY9" fmla="*/ 100081 h 201314"/>
                <a:gd name="connsiteX10" fmla="*/ 2770 w 476461"/>
                <a:gd name="connsiteY10" fmla="*/ 12579 h 201314"/>
                <a:gd name="connsiteX11" fmla="*/ 106034 w 476461"/>
                <a:gd name="connsiteY11" fmla="*/ 377 h 201314"/>
                <a:gd name="connsiteX12" fmla="*/ 270669 w 476461"/>
                <a:gd name="connsiteY12" fmla="*/ 16256 h 20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61" h="201314">
                  <a:moveTo>
                    <a:pt x="270660" y="16256"/>
                  </a:moveTo>
                  <a:cubicBezTo>
                    <a:pt x="258279" y="29201"/>
                    <a:pt x="134814" y="34622"/>
                    <a:pt x="92857" y="34882"/>
                  </a:cubicBezTo>
                  <a:cubicBezTo>
                    <a:pt x="50900" y="35141"/>
                    <a:pt x="51419" y="55109"/>
                    <a:pt x="51419" y="55109"/>
                  </a:cubicBezTo>
                  <a:cubicBezTo>
                    <a:pt x="51419" y="55109"/>
                    <a:pt x="180716" y="128198"/>
                    <a:pt x="194636" y="130721"/>
                  </a:cubicBezTo>
                  <a:cubicBezTo>
                    <a:pt x="208557" y="133244"/>
                    <a:pt x="354593" y="135158"/>
                    <a:pt x="381091" y="126669"/>
                  </a:cubicBezTo>
                  <a:cubicBezTo>
                    <a:pt x="407589" y="118179"/>
                    <a:pt x="443186" y="93166"/>
                    <a:pt x="470444" y="92414"/>
                  </a:cubicBezTo>
                  <a:cubicBezTo>
                    <a:pt x="497703" y="91663"/>
                    <a:pt x="423513" y="150769"/>
                    <a:pt x="423513" y="150769"/>
                  </a:cubicBezTo>
                  <a:cubicBezTo>
                    <a:pt x="423513" y="150769"/>
                    <a:pt x="296729" y="201431"/>
                    <a:pt x="268406" y="201315"/>
                  </a:cubicBezTo>
                  <a:cubicBezTo>
                    <a:pt x="240083" y="201198"/>
                    <a:pt x="91998" y="154079"/>
                    <a:pt x="91998" y="154079"/>
                  </a:cubicBezTo>
                  <a:lnTo>
                    <a:pt x="16341" y="100081"/>
                  </a:lnTo>
                  <a:cubicBezTo>
                    <a:pt x="16341" y="100081"/>
                    <a:pt x="-8055" y="11702"/>
                    <a:pt x="2770" y="12579"/>
                  </a:cubicBezTo>
                  <a:cubicBezTo>
                    <a:pt x="13595" y="13456"/>
                    <a:pt x="87176" y="-2638"/>
                    <a:pt x="106034" y="377"/>
                  </a:cubicBezTo>
                  <a:cubicBezTo>
                    <a:pt x="124884" y="3392"/>
                    <a:pt x="270669" y="16256"/>
                    <a:pt x="270669" y="16256"/>
                  </a:cubicBezTo>
                  <a:close/>
                </a:path>
              </a:pathLst>
            </a:custGeom>
            <a:solidFill>
              <a:srgbClr val="0A0A0A">
                <a:alpha val="12000"/>
              </a:srgbClr>
            </a:solidFill>
            <a:ln w="0" cap="flat">
              <a:noFill/>
              <a:prstDash val="solid"/>
              <a:miter/>
            </a:ln>
          </p:spPr>
          <p:txBody>
            <a:bodyPr rtlCol="0" anchor="ctr"/>
            <a:lstStyle/>
            <a:p>
              <a:endParaRPr lang="en-US" dirty="0"/>
            </a:p>
          </p:txBody>
        </p:sp>
        <p:grpSp>
          <p:nvGrpSpPr>
            <p:cNvPr id="18" name="Graphic 1">
              <a:extLst>
                <a:ext uri="{FF2B5EF4-FFF2-40B4-BE49-F238E27FC236}">
                  <a16:creationId xmlns:a16="http://schemas.microsoft.com/office/drawing/2014/main" id="{6CBED469-6F42-624E-6E7A-918EACEC6AC2}"/>
                </a:ext>
              </a:extLst>
            </p:cNvPr>
            <p:cNvGrpSpPr/>
            <p:nvPr/>
          </p:nvGrpSpPr>
          <p:grpSpPr>
            <a:xfrm>
              <a:off x="1926301" y="4239143"/>
              <a:ext cx="362623" cy="650747"/>
              <a:chOff x="1926301" y="4239143"/>
              <a:chExt cx="362623" cy="650747"/>
            </a:xfrm>
          </p:grpSpPr>
          <p:grpSp>
            <p:nvGrpSpPr>
              <p:cNvPr id="68" name="Graphic 1">
                <a:extLst>
                  <a:ext uri="{FF2B5EF4-FFF2-40B4-BE49-F238E27FC236}">
                    <a16:creationId xmlns:a16="http://schemas.microsoft.com/office/drawing/2014/main" id="{CA2FA9D2-4245-B05C-7FEB-CBC5F27CAAEA}"/>
                  </a:ext>
                </a:extLst>
              </p:cNvPr>
              <p:cNvGrpSpPr/>
              <p:nvPr/>
            </p:nvGrpSpPr>
            <p:grpSpPr>
              <a:xfrm>
                <a:off x="2041393" y="4779686"/>
                <a:ext cx="110208" cy="110204"/>
                <a:chOff x="2041393" y="4779686"/>
                <a:chExt cx="110208" cy="110204"/>
              </a:xfrm>
            </p:grpSpPr>
            <p:sp>
              <p:nvSpPr>
                <p:cNvPr id="73" name="Freeform: Shape 72">
                  <a:extLst>
                    <a:ext uri="{FF2B5EF4-FFF2-40B4-BE49-F238E27FC236}">
                      <a16:creationId xmlns:a16="http://schemas.microsoft.com/office/drawing/2014/main" id="{4B32EE01-6698-A9D4-7ABA-CB7A088A9405}"/>
                    </a:ext>
                  </a:extLst>
                </p:cNvPr>
                <p:cNvSpPr/>
                <p:nvPr/>
              </p:nvSpPr>
              <p:spPr>
                <a:xfrm>
                  <a:off x="2041393" y="4779686"/>
                  <a:ext cx="110198" cy="110203"/>
                </a:xfrm>
                <a:custGeom>
                  <a:avLst/>
                  <a:gdLst>
                    <a:gd name="connsiteX0" fmla="*/ 108967 w 110198"/>
                    <a:gd name="connsiteY0" fmla="*/ 66668 h 110203"/>
                    <a:gd name="connsiteX1" fmla="*/ 43544 w 110198"/>
                    <a:gd name="connsiteY1" fmla="*/ 108965 h 110203"/>
                    <a:gd name="connsiteX2" fmla="*/ 22574 w 110198"/>
                    <a:gd name="connsiteY2" fmla="*/ 99580 h 110203"/>
                    <a:gd name="connsiteX3" fmla="*/ 10730 w 110198"/>
                    <a:gd name="connsiteY3" fmla="*/ 87754 h 110203"/>
                    <a:gd name="connsiteX4" fmla="*/ 1238 w 110198"/>
                    <a:gd name="connsiteY4" fmla="*/ 43542 h 110203"/>
                    <a:gd name="connsiteX5" fmla="*/ 66661 w 110198"/>
                    <a:gd name="connsiteY5" fmla="*/ 1236 h 110203"/>
                    <a:gd name="connsiteX6" fmla="*/ 106936 w 110198"/>
                    <a:gd name="connsiteY6" fmla="*/ 36439 h 110203"/>
                    <a:gd name="connsiteX7" fmla="*/ 109002 w 110198"/>
                    <a:gd name="connsiteY7" fmla="*/ 43667 h 110203"/>
                    <a:gd name="connsiteX8" fmla="*/ 108967 w 110198"/>
                    <a:gd name="connsiteY8" fmla="*/ 66668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98" h="110203">
                      <a:moveTo>
                        <a:pt x="108967" y="66668"/>
                      </a:moveTo>
                      <a:cubicBezTo>
                        <a:pt x="102579" y="96413"/>
                        <a:pt x="73290" y="115352"/>
                        <a:pt x="43544" y="108965"/>
                      </a:cubicBezTo>
                      <a:cubicBezTo>
                        <a:pt x="35716" y="107283"/>
                        <a:pt x="28640" y="104018"/>
                        <a:pt x="22574" y="99580"/>
                      </a:cubicBezTo>
                      <a:cubicBezTo>
                        <a:pt x="18021" y="96243"/>
                        <a:pt x="14031" y="92244"/>
                        <a:pt x="10730" y="87754"/>
                      </a:cubicBezTo>
                      <a:cubicBezTo>
                        <a:pt x="1721" y="75497"/>
                        <a:pt x="-2206" y="59591"/>
                        <a:pt x="1238" y="43542"/>
                      </a:cubicBezTo>
                      <a:cubicBezTo>
                        <a:pt x="7625" y="13796"/>
                        <a:pt x="36915" y="-5143"/>
                        <a:pt x="66661" y="1236"/>
                      </a:cubicBezTo>
                      <a:cubicBezTo>
                        <a:pt x="85957" y="5378"/>
                        <a:pt x="100700" y="19155"/>
                        <a:pt x="106936" y="36439"/>
                      </a:cubicBezTo>
                      <a:cubicBezTo>
                        <a:pt x="107786" y="38792"/>
                        <a:pt x="108475" y="41198"/>
                        <a:pt x="109002" y="43667"/>
                      </a:cubicBezTo>
                      <a:cubicBezTo>
                        <a:pt x="110568" y="51030"/>
                        <a:pt x="110640" y="58831"/>
                        <a:pt x="108967" y="66668"/>
                      </a:cubicBezTo>
                      <a:close/>
                    </a:path>
                  </a:pathLst>
                </a:custGeom>
                <a:solidFill>
                  <a:srgbClr val="0267A4"/>
                </a:solidFill>
                <a:ln w="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43439F22-3F17-699A-FA7A-CDEF7983238C}"/>
                    </a:ext>
                  </a:extLst>
                </p:cNvPr>
                <p:cNvSpPr/>
                <p:nvPr/>
              </p:nvSpPr>
              <p:spPr>
                <a:xfrm>
                  <a:off x="2063968" y="4811393"/>
                  <a:ext cx="87633" cy="78497"/>
                </a:xfrm>
                <a:custGeom>
                  <a:avLst/>
                  <a:gdLst>
                    <a:gd name="connsiteX0" fmla="*/ 86392 w 87633"/>
                    <a:gd name="connsiteY0" fmla="*/ 34961 h 78497"/>
                    <a:gd name="connsiteX1" fmla="*/ 20970 w 87633"/>
                    <a:gd name="connsiteY1" fmla="*/ 77258 h 78497"/>
                    <a:gd name="connsiteX2" fmla="*/ 0 w 87633"/>
                    <a:gd name="connsiteY2" fmla="*/ 67874 h 78497"/>
                    <a:gd name="connsiteX3" fmla="*/ 82241 w 87633"/>
                    <a:gd name="connsiteY3" fmla="*/ 0 h 78497"/>
                    <a:gd name="connsiteX4" fmla="*/ 84371 w 87633"/>
                    <a:gd name="connsiteY4" fmla="*/ 4732 h 78497"/>
                    <a:gd name="connsiteX5" fmla="*/ 86437 w 87633"/>
                    <a:gd name="connsiteY5" fmla="*/ 11961 h 78497"/>
                    <a:gd name="connsiteX6" fmla="*/ 86401 w 87633"/>
                    <a:gd name="connsiteY6" fmla="*/ 34961 h 7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3" h="78497">
                      <a:moveTo>
                        <a:pt x="86392" y="34961"/>
                      </a:moveTo>
                      <a:cubicBezTo>
                        <a:pt x="80005" y="64707"/>
                        <a:pt x="50715" y="83646"/>
                        <a:pt x="20970" y="77258"/>
                      </a:cubicBezTo>
                      <a:cubicBezTo>
                        <a:pt x="13142" y="75577"/>
                        <a:pt x="6065" y="72311"/>
                        <a:pt x="0" y="67874"/>
                      </a:cubicBezTo>
                      <a:cubicBezTo>
                        <a:pt x="74154" y="68652"/>
                        <a:pt x="81597" y="29343"/>
                        <a:pt x="82241" y="0"/>
                      </a:cubicBezTo>
                      <a:cubicBezTo>
                        <a:pt x="83020" y="1539"/>
                        <a:pt x="83735" y="3113"/>
                        <a:pt x="84371" y="4732"/>
                      </a:cubicBezTo>
                      <a:cubicBezTo>
                        <a:pt x="85220" y="7085"/>
                        <a:pt x="85909" y="9492"/>
                        <a:pt x="86437" y="11961"/>
                      </a:cubicBezTo>
                      <a:cubicBezTo>
                        <a:pt x="88003" y="19324"/>
                        <a:pt x="88074" y="27124"/>
                        <a:pt x="86401" y="34961"/>
                      </a:cubicBezTo>
                      <a:close/>
                    </a:path>
                  </a:pathLst>
                </a:custGeom>
                <a:solidFill>
                  <a:srgbClr val="0A0A0A">
                    <a:alpha val="26000"/>
                  </a:srgbClr>
                </a:solidFill>
                <a:ln w="0" cap="flat">
                  <a:noFill/>
                  <a:prstDash val="solid"/>
                  <a:miter/>
                </a:ln>
              </p:spPr>
              <p:txBody>
                <a:bodyPr rtlCol="0" anchor="ctr"/>
                <a:lstStyle/>
                <a:p>
                  <a:endParaRPr lang="en-US" dirty="0"/>
                </a:p>
              </p:txBody>
            </p:sp>
            <p:grpSp>
              <p:nvGrpSpPr>
                <p:cNvPr id="75" name="Graphic 1">
                  <a:extLst>
                    <a:ext uri="{FF2B5EF4-FFF2-40B4-BE49-F238E27FC236}">
                      <a16:creationId xmlns:a16="http://schemas.microsoft.com/office/drawing/2014/main" id="{66214890-CC2C-68A9-FB9A-752DC5F3C6BD}"/>
                    </a:ext>
                  </a:extLst>
                </p:cNvPr>
                <p:cNvGrpSpPr/>
                <p:nvPr/>
              </p:nvGrpSpPr>
              <p:grpSpPr>
                <a:xfrm>
                  <a:off x="2055292" y="4795424"/>
                  <a:ext cx="31103" cy="47270"/>
                  <a:chOff x="2055292" y="4795424"/>
                  <a:chExt cx="31103" cy="47270"/>
                </a:xfrm>
                <a:noFill/>
              </p:grpSpPr>
              <p:sp>
                <p:nvSpPr>
                  <p:cNvPr id="76" name="Freeform: Shape 75">
                    <a:extLst>
                      <a:ext uri="{FF2B5EF4-FFF2-40B4-BE49-F238E27FC236}">
                        <a16:creationId xmlns:a16="http://schemas.microsoft.com/office/drawing/2014/main" id="{BEEC9B22-534C-B220-C2DD-3C2189A01BFB}"/>
                      </a:ext>
                    </a:extLst>
                  </p:cNvPr>
                  <p:cNvSpPr/>
                  <p:nvPr/>
                </p:nvSpPr>
                <p:spPr>
                  <a:xfrm>
                    <a:off x="2078505" y="4795424"/>
                    <a:ext cx="7890" cy="2200"/>
                  </a:xfrm>
                  <a:custGeom>
                    <a:avLst/>
                    <a:gdLst>
                      <a:gd name="connsiteX0" fmla="*/ 0 w 7890"/>
                      <a:gd name="connsiteY0" fmla="*/ 2201 h 2200"/>
                      <a:gd name="connsiteX1" fmla="*/ 7891 w 7890"/>
                      <a:gd name="connsiteY1" fmla="*/ 0 h 2200"/>
                    </a:gdLst>
                    <a:ahLst/>
                    <a:cxnLst>
                      <a:cxn ang="0">
                        <a:pos x="connsiteX0" y="connsiteY0"/>
                      </a:cxn>
                      <a:cxn ang="0">
                        <a:pos x="connsiteX1" y="connsiteY1"/>
                      </a:cxn>
                    </a:cxnLst>
                    <a:rect l="l" t="t" r="r" b="b"/>
                    <a:pathLst>
                      <a:path w="7890" h="2200">
                        <a:moveTo>
                          <a:pt x="0" y="2201"/>
                        </a:moveTo>
                        <a:cubicBezTo>
                          <a:pt x="2407" y="1235"/>
                          <a:pt x="5037" y="483"/>
                          <a:pt x="7891" y="0"/>
                        </a:cubicBezTo>
                      </a:path>
                    </a:pathLst>
                  </a:custGeom>
                  <a:noFill/>
                  <a:ln w="3464" cap="rnd">
                    <a:solidFill>
                      <a:srgbClr val="FFFFFF"/>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5CE9BC7B-19F4-ED88-84B8-DFC0B2D689FF}"/>
                      </a:ext>
                    </a:extLst>
                  </p:cNvPr>
                  <p:cNvSpPr/>
                  <p:nvPr/>
                </p:nvSpPr>
                <p:spPr>
                  <a:xfrm>
                    <a:off x="2055292" y="4801131"/>
                    <a:ext cx="16629" cy="41563"/>
                  </a:xfrm>
                  <a:custGeom>
                    <a:avLst/>
                    <a:gdLst>
                      <a:gd name="connsiteX0" fmla="*/ 392 w 16629"/>
                      <a:gd name="connsiteY0" fmla="*/ 41564 h 41563"/>
                      <a:gd name="connsiteX1" fmla="*/ 16629 w 16629"/>
                      <a:gd name="connsiteY1" fmla="*/ 0 h 41563"/>
                    </a:gdLst>
                    <a:ahLst/>
                    <a:cxnLst>
                      <a:cxn ang="0">
                        <a:pos x="connsiteX0" y="connsiteY0"/>
                      </a:cxn>
                      <a:cxn ang="0">
                        <a:pos x="connsiteX1" y="connsiteY1"/>
                      </a:cxn>
                    </a:cxnLst>
                    <a:rect l="l" t="t" r="r" b="b"/>
                    <a:pathLst>
                      <a:path w="16629" h="41563">
                        <a:moveTo>
                          <a:pt x="392" y="41564"/>
                        </a:moveTo>
                        <a:cubicBezTo>
                          <a:pt x="-1317" y="28923"/>
                          <a:pt x="2288" y="9841"/>
                          <a:pt x="16629" y="0"/>
                        </a:cubicBezTo>
                      </a:path>
                    </a:pathLst>
                  </a:custGeom>
                  <a:noFill/>
                  <a:ln w="3464" cap="rnd">
                    <a:solidFill>
                      <a:srgbClr val="FFFFFF"/>
                    </a:solidFill>
                    <a:prstDash val="solid"/>
                    <a:round/>
                  </a:ln>
                </p:spPr>
                <p:txBody>
                  <a:bodyPr rtlCol="0" anchor="ctr"/>
                  <a:lstStyle/>
                  <a:p>
                    <a:endParaRPr lang="en-US" dirty="0"/>
                  </a:p>
                </p:txBody>
              </p:sp>
            </p:grpSp>
          </p:grpSp>
          <p:grpSp>
            <p:nvGrpSpPr>
              <p:cNvPr id="69" name="Graphic 1">
                <a:extLst>
                  <a:ext uri="{FF2B5EF4-FFF2-40B4-BE49-F238E27FC236}">
                    <a16:creationId xmlns:a16="http://schemas.microsoft.com/office/drawing/2014/main" id="{4B36A8F0-1193-5B9F-AF42-29EC23EDE0F2}"/>
                  </a:ext>
                </a:extLst>
              </p:cNvPr>
              <p:cNvGrpSpPr/>
              <p:nvPr/>
            </p:nvGrpSpPr>
            <p:grpSpPr>
              <a:xfrm>
                <a:off x="1926301" y="4239143"/>
                <a:ext cx="362623" cy="514490"/>
                <a:chOff x="1926301" y="4239143"/>
                <a:chExt cx="362623" cy="514490"/>
              </a:xfrm>
            </p:grpSpPr>
            <p:sp>
              <p:nvSpPr>
                <p:cNvPr id="70" name="Freeform: Shape 69">
                  <a:extLst>
                    <a:ext uri="{FF2B5EF4-FFF2-40B4-BE49-F238E27FC236}">
                      <a16:creationId xmlns:a16="http://schemas.microsoft.com/office/drawing/2014/main" id="{B3296A15-E1B6-BFD8-8CA3-1A43E164C133}"/>
                    </a:ext>
                  </a:extLst>
                </p:cNvPr>
                <p:cNvSpPr/>
                <p:nvPr/>
              </p:nvSpPr>
              <p:spPr>
                <a:xfrm>
                  <a:off x="1926301" y="4239143"/>
                  <a:ext cx="362623" cy="514490"/>
                </a:xfrm>
                <a:custGeom>
                  <a:avLst/>
                  <a:gdLst>
                    <a:gd name="connsiteX0" fmla="*/ 362562 w 362623"/>
                    <a:gd name="connsiteY0" fmla="*/ 164729 h 514490"/>
                    <a:gd name="connsiteX1" fmla="*/ 258921 w 362623"/>
                    <a:gd name="connsiteY1" fmla="*/ 14390 h 514490"/>
                    <a:gd name="connsiteX2" fmla="*/ 253259 w 362623"/>
                    <a:gd name="connsiteY2" fmla="*/ 12243 h 514490"/>
                    <a:gd name="connsiteX3" fmla="*/ 242747 w 362623"/>
                    <a:gd name="connsiteY3" fmla="*/ 8771 h 514490"/>
                    <a:gd name="connsiteX4" fmla="*/ 240340 w 362623"/>
                    <a:gd name="connsiteY4" fmla="*/ 8065 h 514490"/>
                    <a:gd name="connsiteX5" fmla="*/ 245 w 362623"/>
                    <a:gd name="connsiteY5" fmla="*/ 157634 h 514490"/>
                    <a:gd name="connsiteX6" fmla="*/ 75607 w 362623"/>
                    <a:gd name="connsiteY6" fmla="*/ 171563 h 514490"/>
                    <a:gd name="connsiteX7" fmla="*/ 177020 w 362623"/>
                    <a:gd name="connsiteY7" fmla="*/ 79678 h 514490"/>
                    <a:gd name="connsiteX8" fmla="*/ 280455 w 362623"/>
                    <a:gd name="connsiteY8" fmla="*/ 166625 h 514490"/>
                    <a:gd name="connsiteX9" fmla="*/ 168727 w 362623"/>
                    <a:gd name="connsiteY9" fmla="*/ 320033 h 514490"/>
                    <a:gd name="connsiteX10" fmla="*/ 133005 w 362623"/>
                    <a:gd name="connsiteY10" fmla="*/ 492459 h 514490"/>
                    <a:gd name="connsiteX11" fmla="*/ 209128 w 362623"/>
                    <a:gd name="connsiteY11" fmla="*/ 488908 h 514490"/>
                    <a:gd name="connsiteX12" fmla="*/ 245896 w 362623"/>
                    <a:gd name="connsiteY12" fmla="*/ 345341 h 514490"/>
                    <a:gd name="connsiteX13" fmla="*/ 362553 w 362623"/>
                    <a:gd name="connsiteY13" fmla="*/ 164729 h 5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23" h="514490">
                      <a:moveTo>
                        <a:pt x="362562" y="164729"/>
                      </a:moveTo>
                      <a:cubicBezTo>
                        <a:pt x="361479" y="87604"/>
                        <a:pt x="316677" y="37309"/>
                        <a:pt x="258921" y="14390"/>
                      </a:cubicBezTo>
                      <a:cubicBezTo>
                        <a:pt x="257043" y="13647"/>
                        <a:pt x="255155" y="12931"/>
                        <a:pt x="253259" y="12243"/>
                      </a:cubicBezTo>
                      <a:cubicBezTo>
                        <a:pt x="249797" y="10990"/>
                        <a:pt x="246281" y="9827"/>
                        <a:pt x="242747" y="8771"/>
                      </a:cubicBezTo>
                      <a:cubicBezTo>
                        <a:pt x="241942" y="8530"/>
                        <a:pt x="241146" y="8297"/>
                        <a:pt x="240340" y="8065"/>
                      </a:cubicBezTo>
                      <a:cubicBezTo>
                        <a:pt x="138874" y="-20930"/>
                        <a:pt x="9666" y="28104"/>
                        <a:pt x="245" y="157634"/>
                      </a:cubicBezTo>
                      <a:cubicBezTo>
                        <a:pt x="-5006" y="229901"/>
                        <a:pt x="75768" y="220776"/>
                        <a:pt x="75607" y="171563"/>
                      </a:cubicBezTo>
                      <a:cubicBezTo>
                        <a:pt x="75419" y="112653"/>
                        <a:pt x="117377" y="80555"/>
                        <a:pt x="177020" y="79678"/>
                      </a:cubicBezTo>
                      <a:cubicBezTo>
                        <a:pt x="238587" y="78757"/>
                        <a:pt x="282530" y="102643"/>
                        <a:pt x="280455" y="166625"/>
                      </a:cubicBezTo>
                      <a:cubicBezTo>
                        <a:pt x="283935" y="239733"/>
                        <a:pt x="211355" y="273540"/>
                        <a:pt x="168727" y="320033"/>
                      </a:cubicBezTo>
                      <a:cubicBezTo>
                        <a:pt x="118531" y="368681"/>
                        <a:pt x="132486" y="465156"/>
                        <a:pt x="133005" y="492459"/>
                      </a:cubicBezTo>
                      <a:cubicBezTo>
                        <a:pt x="133524" y="519754"/>
                        <a:pt x="209065" y="525086"/>
                        <a:pt x="209128" y="488908"/>
                      </a:cubicBezTo>
                      <a:cubicBezTo>
                        <a:pt x="209190" y="452730"/>
                        <a:pt x="204252" y="381922"/>
                        <a:pt x="245896" y="345341"/>
                      </a:cubicBezTo>
                      <a:cubicBezTo>
                        <a:pt x="305942" y="290493"/>
                        <a:pt x="364950" y="258680"/>
                        <a:pt x="362553" y="164729"/>
                      </a:cubicBezTo>
                      <a:close/>
                    </a:path>
                  </a:pathLst>
                </a:custGeom>
                <a:solidFill>
                  <a:srgbClr val="0267A4"/>
                </a:solidFill>
                <a:ln w="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A80A5D2-32BB-26A2-DDB3-D11A1C32449E}"/>
                    </a:ext>
                  </a:extLst>
                </p:cNvPr>
                <p:cNvSpPr/>
                <p:nvPr/>
              </p:nvSpPr>
              <p:spPr>
                <a:xfrm>
                  <a:off x="2062447" y="4262738"/>
                  <a:ext cx="10824" cy="1771"/>
                </a:xfrm>
                <a:custGeom>
                  <a:avLst/>
                  <a:gdLst>
                    <a:gd name="connsiteX0" fmla="*/ 0 w 10824"/>
                    <a:gd name="connsiteY0" fmla="*/ 1771 h 1771"/>
                    <a:gd name="connsiteX1" fmla="*/ 10825 w 10824"/>
                    <a:gd name="connsiteY1" fmla="*/ 0 h 1771"/>
                  </a:gdLst>
                  <a:ahLst/>
                  <a:cxnLst>
                    <a:cxn ang="0">
                      <a:pos x="connsiteX0" y="connsiteY0"/>
                    </a:cxn>
                    <a:cxn ang="0">
                      <a:pos x="connsiteX1" y="connsiteY1"/>
                    </a:cxn>
                  </a:cxnLst>
                  <a:rect l="l" t="t" r="r" b="b"/>
                  <a:pathLst>
                    <a:path w="10824" h="1771">
                      <a:moveTo>
                        <a:pt x="0" y="1771"/>
                      </a:moveTo>
                      <a:cubicBezTo>
                        <a:pt x="3507" y="1074"/>
                        <a:pt x="7112" y="483"/>
                        <a:pt x="10825" y="0"/>
                      </a:cubicBezTo>
                    </a:path>
                  </a:pathLst>
                </a:custGeom>
                <a:noFill/>
                <a:ln w="5822" cap="rnd">
                  <a:solidFill>
                    <a:srgbClr val="FFFFFF"/>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71BCF929-CDD9-D0AA-C2D4-8EBFB7DE7D8E}"/>
                    </a:ext>
                  </a:extLst>
                </p:cNvPr>
                <p:cNvSpPr/>
                <p:nvPr/>
              </p:nvSpPr>
              <p:spPr>
                <a:xfrm>
                  <a:off x="1951397" y="4268455"/>
                  <a:ext cx="95420" cy="127365"/>
                </a:xfrm>
                <a:custGeom>
                  <a:avLst/>
                  <a:gdLst>
                    <a:gd name="connsiteX0" fmla="*/ 91 w 95420"/>
                    <a:gd name="connsiteY0" fmla="*/ 127365 h 127365"/>
                    <a:gd name="connsiteX1" fmla="*/ 95421 w 95420"/>
                    <a:gd name="connsiteY1" fmla="*/ 0 h 127365"/>
                  </a:gdLst>
                  <a:ahLst/>
                  <a:cxnLst>
                    <a:cxn ang="0">
                      <a:pos x="connsiteX0" y="connsiteY0"/>
                    </a:cxn>
                    <a:cxn ang="0">
                      <a:pos x="connsiteX1" y="connsiteY1"/>
                    </a:cxn>
                  </a:cxnLst>
                  <a:rect l="l" t="t" r="r" b="b"/>
                  <a:pathLst>
                    <a:path w="95420" h="127365">
                      <a:moveTo>
                        <a:pt x="91" y="127365"/>
                      </a:moveTo>
                      <a:cubicBezTo>
                        <a:pt x="-1581" y="90516"/>
                        <a:pt x="19308" y="23636"/>
                        <a:pt x="95421" y="0"/>
                      </a:cubicBezTo>
                    </a:path>
                  </a:pathLst>
                </a:custGeom>
                <a:noFill/>
                <a:ln w="5822" cap="rnd">
                  <a:solidFill>
                    <a:srgbClr val="FFFFFF"/>
                  </a:solidFill>
                  <a:prstDash val="solid"/>
                  <a:round/>
                </a:ln>
              </p:spPr>
              <p:txBody>
                <a:bodyPr rtlCol="0" anchor="ctr"/>
                <a:lstStyle/>
                <a:p>
                  <a:endParaRPr lang="en-US" dirty="0"/>
                </a:p>
              </p:txBody>
            </p:sp>
          </p:grpSp>
        </p:grpSp>
        <p:grpSp>
          <p:nvGrpSpPr>
            <p:cNvPr id="19" name="Graphic 1">
              <a:extLst>
                <a:ext uri="{FF2B5EF4-FFF2-40B4-BE49-F238E27FC236}">
                  <a16:creationId xmlns:a16="http://schemas.microsoft.com/office/drawing/2014/main" id="{C3BB48E6-D99E-53D2-A8FD-1B05025CF9A2}"/>
                </a:ext>
              </a:extLst>
            </p:cNvPr>
            <p:cNvGrpSpPr/>
            <p:nvPr/>
          </p:nvGrpSpPr>
          <p:grpSpPr>
            <a:xfrm>
              <a:off x="2815661" y="4233713"/>
              <a:ext cx="369148" cy="618455"/>
              <a:chOff x="2815661" y="4233713"/>
              <a:chExt cx="369148" cy="618455"/>
            </a:xfrm>
          </p:grpSpPr>
          <p:sp>
            <p:nvSpPr>
              <p:cNvPr id="54" name="Freeform: Shape 53">
                <a:extLst>
                  <a:ext uri="{FF2B5EF4-FFF2-40B4-BE49-F238E27FC236}">
                    <a16:creationId xmlns:a16="http://schemas.microsoft.com/office/drawing/2014/main" id="{FA163B57-8A25-FCB6-617C-5D9B08E90B85}"/>
                  </a:ext>
                </a:extLst>
              </p:cNvPr>
              <p:cNvSpPr/>
              <p:nvPr/>
            </p:nvSpPr>
            <p:spPr>
              <a:xfrm>
                <a:off x="2815661" y="4233713"/>
                <a:ext cx="369148" cy="516582"/>
              </a:xfrm>
              <a:custGeom>
                <a:avLst/>
                <a:gdLst>
                  <a:gd name="connsiteX0" fmla="*/ 139972 w 369148"/>
                  <a:gd name="connsiteY0" fmla="*/ 509063 h 516582"/>
                  <a:gd name="connsiteX1" fmla="*/ 160047 w 369148"/>
                  <a:gd name="connsiteY1" fmla="*/ 515200 h 516582"/>
                  <a:gd name="connsiteX2" fmla="*/ 166032 w 369148"/>
                  <a:gd name="connsiteY2" fmla="*/ 515979 h 516582"/>
                  <a:gd name="connsiteX3" fmla="*/ 166094 w 369148"/>
                  <a:gd name="connsiteY3" fmla="*/ 515979 h 516582"/>
                  <a:gd name="connsiteX4" fmla="*/ 216551 w 369148"/>
                  <a:gd name="connsiteY4" fmla="*/ 510137 h 516582"/>
                  <a:gd name="connsiteX5" fmla="*/ 217356 w 369148"/>
                  <a:gd name="connsiteY5" fmla="*/ 509824 h 516582"/>
                  <a:gd name="connsiteX6" fmla="*/ 236438 w 369148"/>
                  <a:gd name="connsiteY6" fmla="*/ 497487 h 516582"/>
                  <a:gd name="connsiteX7" fmla="*/ 242592 w 369148"/>
                  <a:gd name="connsiteY7" fmla="*/ 482637 h 516582"/>
                  <a:gd name="connsiteX8" fmla="*/ 243657 w 369148"/>
                  <a:gd name="connsiteY8" fmla="*/ 476267 h 516582"/>
                  <a:gd name="connsiteX9" fmla="*/ 252183 w 369148"/>
                  <a:gd name="connsiteY9" fmla="*/ 458822 h 516582"/>
                  <a:gd name="connsiteX10" fmla="*/ 285713 w 369148"/>
                  <a:gd name="connsiteY10" fmla="*/ 414584 h 516582"/>
                  <a:gd name="connsiteX11" fmla="*/ 369144 w 369148"/>
                  <a:gd name="connsiteY11" fmla="*/ 205066 h 516582"/>
                  <a:gd name="connsiteX12" fmla="*/ 204822 w 369148"/>
                  <a:gd name="connsiteY12" fmla="*/ 103 h 516582"/>
                  <a:gd name="connsiteX13" fmla="*/ 202129 w 369148"/>
                  <a:gd name="connsiteY13" fmla="*/ 58 h 516582"/>
                  <a:gd name="connsiteX14" fmla="*/ 10 w 369148"/>
                  <a:gd name="connsiteY14" fmla="*/ 204342 h 516582"/>
                  <a:gd name="connsiteX15" fmla="*/ 118287 w 369148"/>
                  <a:gd name="connsiteY15" fmla="*/ 459672 h 516582"/>
                  <a:gd name="connsiteX16" fmla="*/ 126025 w 369148"/>
                  <a:gd name="connsiteY16" fmla="*/ 489409 h 516582"/>
                  <a:gd name="connsiteX17" fmla="*/ 126025 w 369148"/>
                  <a:gd name="connsiteY17" fmla="*/ 490348 h 516582"/>
                  <a:gd name="connsiteX18" fmla="*/ 139972 w 369148"/>
                  <a:gd name="connsiteY18" fmla="*/ 509063 h 5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148" h="516582">
                    <a:moveTo>
                      <a:pt x="139972" y="509063"/>
                    </a:moveTo>
                    <a:cubicBezTo>
                      <a:pt x="145563" y="511935"/>
                      <a:pt x="152461" y="513984"/>
                      <a:pt x="160047" y="515200"/>
                    </a:cubicBezTo>
                    <a:cubicBezTo>
                      <a:pt x="161988" y="515522"/>
                      <a:pt x="163974" y="515782"/>
                      <a:pt x="166032" y="515979"/>
                    </a:cubicBezTo>
                    <a:lnTo>
                      <a:pt x="166094" y="515979"/>
                    </a:lnTo>
                    <a:cubicBezTo>
                      <a:pt x="182797" y="517705"/>
                      <a:pt x="201709" y="515719"/>
                      <a:pt x="216551" y="510137"/>
                    </a:cubicBezTo>
                    <a:cubicBezTo>
                      <a:pt x="216828" y="510021"/>
                      <a:pt x="217096" y="509922"/>
                      <a:pt x="217356" y="509824"/>
                    </a:cubicBezTo>
                    <a:cubicBezTo>
                      <a:pt x="225237" y="506764"/>
                      <a:pt x="231920" y="502649"/>
                      <a:pt x="236438" y="497487"/>
                    </a:cubicBezTo>
                    <a:cubicBezTo>
                      <a:pt x="240141" y="493247"/>
                      <a:pt x="242378" y="488282"/>
                      <a:pt x="242592" y="482637"/>
                    </a:cubicBezTo>
                    <a:cubicBezTo>
                      <a:pt x="242673" y="480606"/>
                      <a:pt x="243022" y="478477"/>
                      <a:pt x="243657" y="476267"/>
                    </a:cubicBezTo>
                    <a:cubicBezTo>
                      <a:pt x="245124" y="470971"/>
                      <a:pt x="248103" y="465174"/>
                      <a:pt x="252183" y="458822"/>
                    </a:cubicBezTo>
                    <a:cubicBezTo>
                      <a:pt x="260091" y="446396"/>
                      <a:pt x="272222" y="431814"/>
                      <a:pt x="285713" y="414584"/>
                    </a:cubicBezTo>
                    <a:cubicBezTo>
                      <a:pt x="322606" y="367563"/>
                      <a:pt x="369690" y="300924"/>
                      <a:pt x="369144" y="205066"/>
                    </a:cubicBezTo>
                    <a:cubicBezTo>
                      <a:pt x="368616" y="113253"/>
                      <a:pt x="320728" y="3932"/>
                      <a:pt x="204822" y="103"/>
                    </a:cubicBezTo>
                    <a:cubicBezTo>
                      <a:pt x="203936" y="67"/>
                      <a:pt x="203042" y="49"/>
                      <a:pt x="202129" y="58"/>
                    </a:cubicBezTo>
                    <a:cubicBezTo>
                      <a:pt x="87530" y="-2474"/>
                      <a:pt x="-1108" y="78175"/>
                      <a:pt x="10" y="204342"/>
                    </a:cubicBezTo>
                    <a:cubicBezTo>
                      <a:pt x="1048" y="325007"/>
                      <a:pt x="90983" y="403589"/>
                      <a:pt x="118287" y="459672"/>
                    </a:cubicBezTo>
                    <a:cubicBezTo>
                      <a:pt x="123484" y="470363"/>
                      <a:pt x="126410" y="480203"/>
                      <a:pt x="126025" y="489409"/>
                    </a:cubicBezTo>
                    <a:cubicBezTo>
                      <a:pt x="126016" y="489740"/>
                      <a:pt x="126016" y="490044"/>
                      <a:pt x="126025" y="490348"/>
                    </a:cubicBezTo>
                    <a:cubicBezTo>
                      <a:pt x="126088" y="498498"/>
                      <a:pt x="131509" y="504724"/>
                      <a:pt x="139972" y="509063"/>
                    </a:cubicBezTo>
                    <a:close/>
                  </a:path>
                </a:pathLst>
              </a:custGeom>
              <a:solidFill>
                <a:srgbClr val="F4AD00"/>
              </a:solidFill>
              <a:ln w="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7CF285B-250C-B5DC-E93D-69245D196B46}"/>
                  </a:ext>
                </a:extLst>
              </p:cNvPr>
              <p:cNvSpPr/>
              <p:nvPr/>
            </p:nvSpPr>
            <p:spPr>
              <a:xfrm>
                <a:off x="2902476" y="4487078"/>
                <a:ext cx="196274" cy="258954"/>
              </a:xfrm>
              <a:custGeom>
                <a:avLst/>
                <a:gdLst>
                  <a:gd name="connsiteX0" fmla="*/ 72919 w 196274"/>
                  <a:gd name="connsiteY0" fmla="*/ 258954 h 258954"/>
                  <a:gd name="connsiteX1" fmla="*/ 41009 w 196274"/>
                  <a:gd name="connsiteY1" fmla="*/ 25444 h 258954"/>
                  <a:gd name="connsiteX2" fmla="*/ 5636 w 196274"/>
                  <a:gd name="connsiteY2" fmla="*/ 51289 h 258954"/>
                  <a:gd name="connsiteX3" fmla="*/ 81964 w 196274"/>
                  <a:gd name="connsiteY3" fmla="*/ 75264 h 258954"/>
                  <a:gd name="connsiteX4" fmla="*/ 102092 w 196274"/>
                  <a:gd name="connsiteY4" fmla="*/ 19 h 258954"/>
                  <a:gd name="connsiteX5" fmla="*/ 125674 w 196274"/>
                  <a:gd name="connsiteY5" fmla="*/ 73234 h 258954"/>
                  <a:gd name="connsiteX6" fmla="*/ 196268 w 196274"/>
                  <a:gd name="connsiteY6" fmla="*/ 24021 h 258954"/>
                  <a:gd name="connsiteX7" fmla="*/ 153407 w 196274"/>
                  <a:gd name="connsiteY7" fmla="*/ 30194 h 258954"/>
                  <a:gd name="connsiteX8" fmla="*/ 123295 w 196274"/>
                  <a:gd name="connsiteY8" fmla="*/ 258677 h 25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74" h="258954">
                    <a:moveTo>
                      <a:pt x="72919" y="258954"/>
                    </a:moveTo>
                    <a:cubicBezTo>
                      <a:pt x="72919" y="258954"/>
                      <a:pt x="59778" y="65853"/>
                      <a:pt x="41009" y="25444"/>
                    </a:cubicBezTo>
                    <a:cubicBezTo>
                      <a:pt x="18286" y="-23483"/>
                      <a:pt x="-12891" y="26195"/>
                      <a:pt x="5636" y="51289"/>
                    </a:cubicBezTo>
                    <a:cubicBezTo>
                      <a:pt x="23215" y="75103"/>
                      <a:pt x="53157" y="86178"/>
                      <a:pt x="81964" y="75264"/>
                    </a:cubicBezTo>
                    <a:cubicBezTo>
                      <a:pt x="109312" y="64905"/>
                      <a:pt x="134361" y="1173"/>
                      <a:pt x="102092" y="19"/>
                    </a:cubicBezTo>
                    <a:cubicBezTo>
                      <a:pt x="66335" y="-1261"/>
                      <a:pt x="94605" y="63321"/>
                      <a:pt x="125674" y="73234"/>
                    </a:cubicBezTo>
                    <a:cubicBezTo>
                      <a:pt x="162103" y="84854"/>
                      <a:pt x="195588" y="52076"/>
                      <a:pt x="196268" y="24021"/>
                    </a:cubicBezTo>
                    <a:cubicBezTo>
                      <a:pt x="196796" y="2246"/>
                      <a:pt x="163355" y="-17999"/>
                      <a:pt x="153407" y="30194"/>
                    </a:cubicBezTo>
                    <a:cubicBezTo>
                      <a:pt x="148049" y="56146"/>
                      <a:pt x="123295" y="258677"/>
                      <a:pt x="123295" y="258677"/>
                    </a:cubicBezTo>
                  </a:path>
                </a:pathLst>
              </a:custGeom>
              <a:noFill/>
              <a:ln w="10170" cap="rnd">
                <a:solidFill>
                  <a:srgbClr val="FFFFFF">
                    <a:alpha val="75000"/>
                  </a:srgbClr>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D30844BD-C099-AF18-1E75-D6E61A8DD1B1}"/>
                  </a:ext>
                </a:extLst>
              </p:cNvPr>
              <p:cNvSpPr/>
              <p:nvPr/>
            </p:nvSpPr>
            <p:spPr>
              <a:xfrm>
                <a:off x="3017790" y="4233768"/>
                <a:ext cx="167019" cy="414528"/>
              </a:xfrm>
              <a:custGeom>
                <a:avLst/>
                <a:gdLst>
                  <a:gd name="connsiteX0" fmla="*/ 83583 w 167019"/>
                  <a:gd name="connsiteY0" fmla="*/ 414528 h 414528"/>
                  <a:gd name="connsiteX1" fmla="*/ 167015 w 167019"/>
                  <a:gd name="connsiteY1" fmla="*/ 205011 h 414528"/>
                  <a:gd name="connsiteX2" fmla="*/ 2693 w 167019"/>
                  <a:gd name="connsiteY2" fmla="*/ 47 h 414528"/>
                  <a:gd name="connsiteX3" fmla="*/ 0 w 167019"/>
                  <a:gd name="connsiteY3" fmla="*/ 2 h 414528"/>
                  <a:gd name="connsiteX4" fmla="*/ 83592 w 167019"/>
                  <a:gd name="connsiteY4" fmla="*/ 414528 h 41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19" h="414528">
                    <a:moveTo>
                      <a:pt x="83583" y="414528"/>
                    </a:moveTo>
                    <a:cubicBezTo>
                      <a:pt x="120477" y="367508"/>
                      <a:pt x="167560" y="300868"/>
                      <a:pt x="167015" y="205011"/>
                    </a:cubicBezTo>
                    <a:cubicBezTo>
                      <a:pt x="166487" y="113197"/>
                      <a:pt x="118598" y="3876"/>
                      <a:pt x="2693" y="47"/>
                    </a:cubicBezTo>
                    <a:cubicBezTo>
                      <a:pt x="1807" y="11"/>
                      <a:pt x="913" y="-7"/>
                      <a:pt x="0" y="2"/>
                    </a:cubicBezTo>
                    <a:cubicBezTo>
                      <a:pt x="171541" y="196530"/>
                      <a:pt x="143048" y="259108"/>
                      <a:pt x="83592" y="414528"/>
                    </a:cubicBezTo>
                    <a:close/>
                  </a:path>
                </a:pathLst>
              </a:custGeom>
              <a:solidFill>
                <a:srgbClr val="E84E1B">
                  <a:alpha val="25000"/>
                </a:srgbClr>
              </a:solidFill>
              <a:ln w="0" cap="flat">
                <a:noFill/>
                <a:prstDash val="solid"/>
                <a:miter/>
              </a:ln>
            </p:spPr>
            <p:txBody>
              <a:bodyPr rtlCol="0" anchor="ctr"/>
              <a:lstStyle/>
              <a:p>
                <a:endParaRPr lang="en-US" dirty="0"/>
              </a:p>
            </p:txBody>
          </p:sp>
          <p:grpSp>
            <p:nvGrpSpPr>
              <p:cNvPr id="57" name="Graphic 1">
                <a:extLst>
                  <a:ext uri="{FF2B5EF4-FFF2-40B4-BE49-F238E27FC236}">
                    <a16:creationId xmlns:a16="http://schemas.microsoft.com/office/drawing/2014/main" id="{D05408C8-C137-48F4-0CBE-A873C848F60A}"/>
                  </a:ext>
                </a:extLst>
              </p:cNvPr>
              <p:cNvGrpSpPr/>
              <p:nvPr/>
            </p:nvGrpSpPr>
            <p:grpSpPr>
              <a:xfrm>
                <a:off x="2919681" y="4692738"/>
                <a:ext cx="157016" cy="159430"/>
                <a:chOff x="2919681" y="4692738"/>
                <a:chExt cx="157016" cy="159430"/>
              </a:xfrm>
            </p:grpSpPr>
            <p:sp>
              <p:nvSpPr>
                <p:cNvPr id="61" name="Freeform: Shape 60">
                  <a:extLst>
                    <a:ext uri="{FF2B5EF4-FFF2-40B4-BE49-F238E27FC236}">
                      <a16:creationId xmlns:a16="http://schemas.microsoft.com/office/drawing/2014/main" id="{0E1EDA06-39B1-8C7C-87F5-A17B5D6F1E8E}"/>
                    </a:ext>
                  </a:extLst>
                </p:cNvPr>
                <p:cNvSpPr/>
                <p:nvPr/>
              </p:nvSpPr>
              <p:spPr>
                <a:xfrm>
                  <a:off x="2927085" y="4692738"/>
                  <a:ext cx="142714" cy="159430"/>
                </a:xfrm>
                <a:custGeom>
                  <a:avLst/>
                  <a:gdLst>
                    <a:gd name="connsiteX0" fmla="*/ 9957 w 142714"/>
                    <a:gd name="connsiteY0" fmla="*/ 122761 h 159430"/>
                    <a:gd name="connsiteX1" fmla="*/ 40571 w 142714"/>
                    <a:gd name="connsiteY1" fmla="*/ 152936 h 159430"/>
                    <a:gd name="connsiteX2" fmla="*/ 44597 w 142714"/>
                    <a:gd name="connsiteY2" fmla="*/ 154707 h 159430"/>
                    <a:gd name="connsiteX3" fmla="*/ 67812 w 142714"/>
                    <a:gd name="connsiteY3" fmla="*/ 159341 h 159430"/>
                    <a:gd name="connsiteX4" fmla="*/ 72562 w 142714"/>
                    <a:gd name="connsiteY4" fmla="*/ 159422 h 159430"/>
                    <a:gd name="connsiteX5" fmla="*/ 96144 w 142714"/>
                    <a:gd name="connsiteY5" fmla="*/ 155441 h 159430"/>
                    <a:gd name="connsiteX6" fmla="*/ 107541 w 142714"/>
                    <a:gd name="connsiteY6" fmla="*/ 149966 h 159430"/>
                    <a:gd name="connsiteX7" fmla="*/ 137779 w 142714"/>
                    <a:gd name="connsiteY7" fmla="*/ 108644 h 159430"/>
                    <a:gd name="connsiteX8" fmla="*/ 139148 w 142714"/>
                    <a:gd name="connsiteY8" fmla="*/ 101120 h 159430"/>
                    <a:gd name="connsiteX9" fmla="*/ 139667 w 142714"/>
                    <a:gd name="connsiteY9" fmla="*/ 93847 h 159430"/>
                    <a:gd name="connsiteX10" fmla="*/ 139828 w 142714"/>
                    <a:gd name="connsiteY10" fmla="*/ 91476 h 159430"/>
                    <a:gd name="connsiteX11" fmla="*/ 140544 w 142714"/>
                    <a:gd name="connsiteY11" fmla="*/ 80142 h 159430"/>
                    <a:gd name="connsiteX12" fmla="*/ 141626 w 142714"/>
                    <a:gd name="connsiteY12" fmla="*/ 60299 h 159430"/>
                    <a:gd name="connsiteX13" fmla="*/ 142145 w 142714"/>
                    <a:gd name="connsiteY13" fmla="*/ 48455 h 159430"/>
                    <a:gd name="connsiteX14" fmla="*/ 142691 w 142714"/>
                    <a:gd name="connsiteY14" fmla="*/ 28254 h 159430"/>
                    <a:gd name="connsiteX15" fmla="*/ 142628 w 142714"/>
                    <a:gd name="connsiteY15" fmla="*/ 17412 h 159430"/>
                    <a:gd name="connsiteX16" fmla="*/ 141134 w 142714"/>
                    <a:gd name="connsiteY16" fmla="*/ 5692 h 159430"/>
                    <a:gd name="connsiteX17" fmla="*/ 21176 w 142714"/>
                    <a:gd name="connsiteY17" fmla="*/ 915 h 159430"/>
                    <a:gd name="connsiteX18" fmla="*/ 8884 w 142714"/>
                    <a:gd name="connsiteY18" fmla="*/ 2194 h 159430"/>
                    <a:gd name="connsiteX19" fmla="*/ 4375 w 142714"/>
                    <a:gd name="connsiteY19" fmla="*/ 3527 h 159430"/>
                    <a:gd name="connsiteX20" fmla="*/ 1530 w 142714"/>
                    <a:gd name="connsiteY20" fmla="*/ 10094 h 159430"/>
                    <a:gd name="connsiteX21" fmla="*/ 367 w 142714"/>
                    <a:gd name="connsiteY21" fmla="*/ 20212 h 159430"/>
                    <a:gd name="connsiteX22" fmla="*/ 1 w 142714"/>
                    <a:gd name="connsiteY22" fmla="*/ 34338 h 159430"/>
                    <a:gd name="connsiteX23" fmla="*/ 81 w 142714"/>
                    <a:gd name="connsiteY23" fmla="*/ 41611 h 159430"/>
                    <a:gd name="connsiteX24" fmla="*/ 1002 w 142714"/>
                    <a:gd name="connsiteY24" fmla="*/ 64960 h 159430"/>
                    <a:gd name="connsiteX25" fmla="*/ 1441 w 142714"/>
                    <a:gd name="connsiteY25" fmla="*/ 72197 h 159430"/>
                    <a:gd name="connsiteX26" fmla="*/ 2908 w 142714"/>
                    <a:gd name="connsiteY26" fmla="*/ 91682 h 159430"/>
                    <a:gd name="connsiteX27" fmla="*/ 2971 w 142714"/>
                    <a:gd name="connsiteY27" fmla="*/ 95824 h 159430"/>
                    <a:gd name="connsiteX28" fmla="*/ 3677 w 142714"/>
                    <a:gd name="connsiteY28" fmla="*/ 103026 h 159430"/>
                    <a:gd name="connsiteX29" fmla="*/ 5815 w 142714"/>
                    <a:gd name="connsiteY29" fmla="*/ 112437 h 159430"/>
                    <a:gd name="connsiteX30" fmla="*/ 9939 w 142714"/>
                    <a:gd name="connsiteY30" fmla="*/ 122779 h 1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2714" h="159430">
                      <a:moveTo>
                        <a:pt x="9957" y="122761"/>
                      </a:moveTo>
                      <a:cubicBezTo>
                        <a:pt x="16542" y="135920"/>
                        <a:pt x="27331" y="146593"/>
                        <a:pt x="40571" y="152936"/>
                      </a:cubicBezTo>
                      <a:cubicBezTo>
                        <a:pt x="41886" y="153571"/>
                        <a:pt x="43237" y="154161"/>
                        <a:pt x="44597" y="154707"/>
                      </a:cubicBezTo>
                      <a:cubicBezTo>
                        <a:pt x="51789" y="157579"/>
                        <a:pt x="59608" y="159207"/>
                        <a:pt x="67812" y="159341"/>
                      </a:cubicBezTo>
                      <a:lnTo>
                        <a:pt x="72562" y="159422"/>
                      </a:lnTo>
                      <a:cubicBezTo>
                        <a:pt x="80846" y="159556"/>
                        <a:pt x="88799" y="158142"/>
                        <a:pt x="96144" y="155441"/>
                      </a:cubicBezTo>
                      <a:cubicBezTo>
                        <a:pt x="100134" y="153983"/>
                        <a:pt x="103954" y="152149"/>
                        <a:pt x="107541" y="149966"/>
                      </a:cubicBezTo>
                      <a:cubicBezTo>
                        <a:pt x="122428" y="140948"/>
                        <a:pt x="133530" y="126169"/>
                        <a:pt x="137779" y="108644"/>
                      </a:cubicBezTo>
                      <a:cubicBezTo>
                        <a:pt x="138379" y="106193"/>
                        <a:pt x="138835" y="103679"/>
                        <a:pt x="139148" y="101120"/>
                      </a:cubicBezTo>
                      <a:cubicBezTo>
                        <a:pt x="139443" y="98732"/>
                        <a:pt x="139622" y="96307"/>
                        <a:pt x="139667" y="93847"/>
                      </a:cubicBezTo>
                      <a:cubicBezTo>
                        <a:pt x="139667" y="93847"/>
                        <a:pt x="139720" y="92997"/>
                        <a:pt x="139828" y="91476"/>
                      </a:cubicBezTo>
                      <a:cubicBezTo>
                        <a:pt x="139989" y="89123"/>
                        <a:pt x="140248" y="85133"/>
                        <a:pt x="140544" y="80142"/>
                      </a:cubicBezTo>
                      <a:cubicBezTo>
                        <a:pt x="140883" y="74523"/>
                        <a:pt x="141268" y="67617"/>
                        <a:pt x="141626" y="60299"/>
                      </a:cubicBezTo>
                      <a:cubicBezTo>
                        <a:pt x="141814" y="56425"/>
                        <a:pt x="141993" y="52436"/>
                        <a:pt x="142145" y="48455"/>
                      </a:cubicBezTo>
                      <a:cubicBezTo>
                        <a:pt x="142422" y="41450"/>
                        <a:pt x="142628" y="34481"/>
                        <a:pt x="142691" y="28254"/>
                      </a:cubicBezTo>
                      <a:cubicBezTo>
                        <a:pt x="142735" y="24273"/>
                        <a:pt x="142717" y="20596"/>
                        <a:pt x="142628" y="17412"/>
                      </a:cubicBezTo>
                      <a:cubicBezTo>
                        <a:pt x="142458" y="11248"/>
                        <a:pt x="141993" y="6900"/>
                        <a:pt x="141134" y="5692"/>
                      </a:cubicBezTo>
                      <a:cubicBezTo>
                        <a:pt x="137699" y="933"/>
                        <a:pt x="57300" y="-1429"/>
                        <a:pt x="21176" y="915"/>
                      </a:cubicBezTo>
                      <a:cubicBezTo>
                        <a:pt x="16086" y="1246"/>
                        <a:pt x="11872" y="1667"/>
                        <a:pt x="8884" y="2194"/>
                      </a:cubicBezTo>
                      <a:cubicBezTo>
                        <a:pt x="6665" y="2588"/>
                        <a:pt x="5118" y="3026"/>
                        <a:pt x="4375" y="3527"/>
                      </a:cubicBezTo>
                      <a:cubicBezTo>
                        <a:pt x="3132" y="4359"/>
                        <a:pt x="2201" y="6694"/>
                        <a:pt x="1530" y="10094"/>
                      </a:cubicBezTo>
                      <a:cubicBezTo>
                        <a:pt x="985" y="12849"/>
                        <a:pt x="609" y="16302"/>
                        <a:pt x="367" y="20212"/>
                      </a:cubicBezTo>
                      <a:cubicBezTo>
                        <a:pt x="99" y="24470"/>
                        <a:pt x="-8" y="29274"/>
                        <a:pt x="1" y="34338"/>
                      </a:cubicBezTo>
                      <a:cubicBezTo>
                        <a:pt x="1" y="36717"/>
                        <a:pt x="36" y="39142"/>
                        <a:pt x="81" y="41611"/>
                      </a:cubicBezTo>
                      <a:cubicBezTo>
                        <a:pt x="233" y="49483"/>
                        <a:pt x="591" y="57606"/>
                        <a:pt x="1002" y="64960"/>
                      </a:cubicBezTo>
                      <a:cubicBezTo>
                        <a:pt x="1146" y="67474"/>
                        <a:pt x="1298" y="69898"/>
                        <a:pt x="1441" y="72197"/>
                      </a:cubicBezTo>
                      <a:cubicBezTo>
                        <a:pt x="2165" y="83541"/>
                        <a:pt x="2908" y="91682"/>
                        <a:pt x="2908" y="91682"/>
                      </a:cubicBezTo>
                      <a:cubicBezTo>
                        <a:pt x="2890" y="93069"/>
                        <a:pt x="2908" y="94455"/>
                        <a:pt x="2971" y="95824"/>
                      </a:cubicBezTo>
                      <a:cubicBezTo>
                        <a:pt x="3069" y="98257"/>
                        <a:pt x="3311" y="100664"/>
                        <a:pt x="3677" y="103026"/>
                      </a:cubicBezTo>
                      <a:cubicBezTo>
                        <a:pt x="4160" y="106246"/>
                        <a:pt x="4876" y="109386"/>
                        <a:pt x="5815" y="112437"/>
                      </a:cubicBezTo>
                      <a:cubicBezTo>
                        <a:pt x="6907" y="116024"/>
                        <a:pt x="8285" y="119477"/>
                        <a:pt x="9939" y="122779"/>
                      </a:cubicBezTo>
                      <a:close/>
                    </a:path>
                  </a:pathLst>
                </a:custGeom>
                <a:solidFill>
                  <a:srgbClr val="454554"/>
                </a:solidFill>
                <a:ln w="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B7B84790-2636-92EE-BECA-2DCDB866F23B}"/>
                    </a:ext>
                  </a:extLst>
                </p:cNvPr>
                <p:cNvSpPr/>
                <p:nvPr/>
              </p:nvSpPr>
              <p:spPr>
                <a:xfrm>
                  <a:off x="2927750" y="4726467"/>
                  <a:ext cx="141023" cy="27670"/>
                </a:xfrm>
                <a:custGeom>
                  <a:avLst/>
                  <a:gdLst>
                    <a:gd name="connsiteX0" fmla="*/ 311 w 141023"/>
                    <a:gd name="connsiteY0" fmla="*/ 27670 h 27670"/>
                    <a:gd name="connsiteX1" fmla="*/ 141024 w 141023"/>
                    <a:gd name="connsiteY1" fmla="*/ 7237 h 27670"/>
                    <a:gd name="connsiteX2" fmla="*/ 140585 w 141023"/>
                    <a:gd name="connsiteY2" fmla="*/ 0 h 27670"/>
                    <a:gd name="connsiteX3" fmla="*/ 409 w 141023"/>
                    <a:gd name="connsiteY3" fmla="*/ 11889 h 27670"/>
                    <a:gd name="connsiteX4" fmla="*/ 311 w 141023"/>
                    <a:gd name="connsiteY4" fmla="*/ 27670 h 2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 h="27670">
                      <a:moveTo>
                        <a:pt x="311" y="27670"/>
                      </a:moveTo>
                      <a:cubicBezTo>
                        <a:pt x="20949" y="22356"/>
                        <a:pt x="121978" y="9912"/>
                        <a:pt x="141024" y="7237"/>
                      </a:cubicBezTo>
                      <a:cubicBezTo>
                        <a:pt x="140881" y="4724"/>
                        <a:pt x="140738" y="2290"/>
                        <a:pt x="140585" y="0"/>
                      </a:cubicBezTo>
                      <a:lnTo>
                        <a:pt x="409" y="11889"/>
                      </a:lnTo>
                      <a:cubicBezTo>
                        <a:pt x="221" y="15763"/>
                        <a:pt x="-351" y="22034"/>
                        <a:pt x="311" y="27670"/>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17EC041-D4DD-312A-FF26-B01B427EFE0E}"/>
                    </a:ext>
                  </a:extLst>
                </p:cNvPr>
                <p:cNvSpPr/>
                <p:nvPr/>
              </p:nvSpPr>
              <p:spPr>
                <a:xfrm>
                  <a:off x="2928606" y="4761259"/>
                  <a:ext cx="139220" cy="27339"/>
                </a:xfrm>
                <a:custGeom>
                  <a:avLst/>
                  <a:gdLst>
                    <a:gd name="connsiteX0" fmla="*/ 2005 w 139220"/>
                    <a:gd name="connsiteY0" fmla="*/ 27339 h 27339"/>
                    <a:gd name="connsiteX1" fmla="*/ 139220 w 139220"/>
                    <a:gd name="connsiteY1" fmla="*/ 7202 h 27339"/>
                    <a:gd name="connsiteX2" fmla="*/ 138522 w 139220"/>
                    <a:gd name="connsiteY2" fmla="*/ 0 h 27339"/>
                    <a:gd name="connsiteX3" fmla="*/ 19 w 139220"/>
                    <a:gd name="connsiteY3" fmla="*/ 10431 h 27339"/>
                    <a:gd name="connsiteX4" fmla="*/ 2005 w 139220"/>
                    <a:gd name="connsiteY4" fmla="*/ 27339 h 2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20" h="27339">
                      <a:moveTo>
                        <a:pt x="2005" y="27339"/>
                      </a:moveTo>
                      <a:cubicBezTo>
                        <a:pt x="29219" y="21989"/>
                        <a:pt x="121775" y="9698"/>
                        <a:pt x="139220" y="7202"/>
                      </a:cubicBezTo>
                      <a:cubicBezTo>
                        <a:pt x="139122" y="4768"/>
                        <a:pt x="138880" y="2362"/>
                        <a:pt x="138522" y="0"/>
                      </a:cubicBezTo>
                      <a:lnTo>
                        <a:pt x="19" y="10431"/>
                      </a:lnTo>
                      <a:cubicBezTo>
                        <a:pt x="-133" y="12784"/>
                        <a:pt x="636" y="21694"/>
                        <a:pt x="2005" y="27339"/>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6134B84-7BB4-DA70-8A3C-A3D6F8DD8E0A}"/>
                    </a:ext>
                  </a:extLst>
                </p:cNvPr>
                <p:cNvSpPr/>
                <p:nvPr/>
              </p:nvSpPr>
              <p:spPr>
                <a:xfrm>
                  <a:off x="2919681" y="4711006"/>
                  <a:ext cx="157016" cy="34323"/>
                </a:xfrm>
                <a:custGeom>
                  <a:avLst/>
                  <a:gdLst>
                    <a:gd name="connsiteX0" fmla="*/ 156796 w 157016"/>
                    <a:gd name="connsiteY0" fmla="*/ 8475 h 34323"/>
                    <a:gd name="connsiteX1" fmla="*/ 156974 w 157016"/>
                    <a:gd name="connsiteY1" fmla="*/ 10354 h 34323"/>
                    <a:gd name="connsiteX2" fmla="*/ 148333 w 157016"/>
                    <a:gd name="connsiteY2" fmla="*/ 20668 h 34323"/>
                    <a:gd name="connsiteX3" fmla="*/ 10661 w 157016"/>
                    <a:gd name="connsiteY3" fmla="*/ 34275 h 34323"/>
                    <a:gd name="connsiteX4" fmla="*/ 221 w 157016"/>
                    <a:gd name="connsiteY4" fmla="*/ 25848 h 34323"/>
                    <a:gd name="connsiteX5" fmla="*/ 42 w 157016"/>
                    <a:gd name="connsiteY5" fmla="*/ 23970 h 34323"/>
                    <a:gd name="connsiteX6" fmla="*/ 8684 w 157016"/>
                    <a:gd name="connsiteY6" fmla="*/ 13655 h 34323"/>
                    <a:gd name="connsiteX7" fmla="*/ 146356 w 157016"/>
                    <a:gd name="connsiteY7" fmla="*/ 48 h 34323"/>
                    <a:gd name="connsiteX8" fmla="*/ 156796 w 157016"/>
                    <a:gd name="connsiteY8" fmla="*/ 8475 h 3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16" h="34323">
                      <a:moveTo>
                        <a:pt x="156796" y="8475"/>
                      </a:moveTo>
                      <a:lnTo>
                        <a:pt x="156974" y="10354"/>
                      </a:lnTo>
                      <a:cubicBezTo>
                        <a:pt x="157466" y="15533"/>
                        <a:pt x="153602" y="20150"/>
                        <a:pt x="148333" y="20668"/>
                      </a:cubicBezTo>
                      <a:lnTo>
                        <a:pt x="10661" y="34275"/>
                      </a:lnTo>
                      <a:cubicBezTo>
                        <a:pt x="5392" y="34794"/>
                        <a:pt x="713" y="31019"/>
                        <a:pt x="221" y="25848"/>
                      </a:cubicBezTo>
                      <a:lnTo>
                        <a:pt x="42" y="23970"/>
                      </a:lnTo>
                      <a:cubicBezTo>
                        <a:pt x="-450" y="18790"/>
                        <a:pt x="3415" y="14174"/>
                        <a:pt x="8684" y="13655"/>
                      </a:cubicBezTo>
                      <a:lnTo>
                        <a:pt x="146356" y="48"/>
                      </a:lnTo>
                      <a:cubicBezTo>
                        <a:pt x="151625" y="-471"/>
                        <a:pt x="156303" y="3304"/>
                        <a:pt x="156796" y="8475"/>
                      </a:cubicBezTo>
                      <a:close/>
                    </a:path>
                  </a:pathLst>
                </a:custGeom>
                <a:solidFill>
                  <a:srgbClr val="5E5E6D"/>
                </a:solidFill>
                <a:ln w="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CAB1D2C5-CBB2-428A-D802-FAA1E46B6534}"/>
                    </a:ext>
                  </a:extLst>
                </p:cNvPr>
                <p:cNvSpPr/>
                <p:nvPr/>
              </p:nvSpPr>
              <p:spPr>
                <a:xfrm>
                  <a:off x="2920789" y="4746012"/>
                  <a:ext cx="155436" cy="34197"/>
                </a:xfrm>
                <a:custGeom>
                  <a:avLst/>
                  <a:gdLst>
                    <a:gd name="connsiteX0" fmla="*/ 155214 w 155436"/>
                    <a:gd name="connsiteY0" fmla="*/ 8484 h 34197"/>
                    <a:gd name="connsiteX1" fmla="*/ 155393 w 155436"/>
                    <a:gd name="connsiteY1" fmla="*/ 10362 h 34197"/>
                    <a:gd name="connsiteX2" fmla="*/ 146849 w 155436"/>
                    <a:gd name="connsiteY2" fmla="*/ 20668 h 34197"/>
                    <a:gd name="connsiteX3" fmla="*/ 10565 w 155436"/>
                    <a:gd name="connsiteY3" fmla="*/ 34150 h 34197"/>
                    <a:gd name="connsiteX4" fmla="*/ 223 w 155436"/>
                    <a:gd name="connsiteY4" fmla="*/ 25714 h 34197"/>
                    <a:gd name="connsiteX5" fmla="*/ 44 w 155436"/>
                    <a:gd name="connsiteY5" fmla="*/ 23835 h 34197"/>
                    <a:gd name="connsiteX6" fmla="*/ 8588 w 155436"/>
                    <a:gd name="connsiteY6" fmla="*/ 13529 h 34197"/>
                    <a:gd name="connsiteX7" fmla="*/ 144872 w 155436"/>
                    <a:gd name="connsiteY7" fmla="*/ 48 h 34197"/>
                    <a:gd name="connsiteX8" fmla="*/ 155214 w 155436"/>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6"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55"/>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9CB1D99-2369-E8F1-1F94-287622BBDDC1}"/>
                    </a:ext>
                  </a:extLst>
                </p:cNvPr>
                <p:cNvSpPr/>
                <p:nvPr/>
              </p:nvSpPr>
              <p:spPr>
                <a:xfrm>
                  <a:off x="2932919" y="4793849"/>
                  <a:ext cx="133323" cy="25943"/>
                </a:xfrm>
                <a:custGeom>
                  <a:avLst/>
                  <a:gdLst>
                    <a:gd name="connsiteX0" fmla="*/ 0 w 133323"/>
                    <a:gd name="connsiteY0" fmla="*/ 11308 h 25943"/>
                    <a:gd name="connsiteX1" fmla="*/ 7032 w 133323"/>
                    <a:gd name="connsiteY1" fmla="*/ 25944 h 25943"/>
                    <a:gd name="connsiteX2" fmla="*/ 131955 w 133323"/>
                    <a:gd name="connsiteY2" fmla="*/ 7524 h 25943"/>
                    <a:gd name="connsiteX3" fmla="*/ 133324 w 133323"/>
                    <a:gd name="connsiteY3" fmla="*/ 0 h 25943"/>
                    <a:gd name="connsiteX4" fmla="*/ 0 w 133323"/>
                    <a:gd name="connsiteY4" fmla="*/ 11308 h 2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25943">
                      <a:moveTo>
                        <a:pt x="0" y="11308"/>
                      </a:moveTo>
                      <a:cubicBezTo>
                        <a:pt x="1082" y="14895"/>
                        <a:pt x="4920" y="23278"/>
                        <a:pt x="7032" y="25944"/>
                      </a:cubicBezTo>
                      <a:cubicBezTo>
                        <a:pt x="38307" y="20970"/>
                        <a:pt x="110100" y="10190"/>
                        <a:pt x="131955" y="7524"/>
                      </a:cubicBezTo>
                      <a:cubicBezTo>
                        <a:pt x="132554" y="5072"/>
                        <a:pt x="133010" y="2559"/>
                        <a:pt x="133324" y="0"/>
                      </a:cubicBezTo>
                      <a:lnTo>
                        <a:pt x="0" y="11308"/>
                      </a:lnTo>
                      <a:close/>
                    </a:path>
                  </a:pathLst>
                </a:custGeom>
                <a:solidFill>
                  <a:srgbClr val="1F1F3B">
                    <a:alpha val="60000"/>
                  </a:srgbClr>
                </a:solidFill>
                <a:ln w="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BA28E2B1-F83F-874F-E980-91C177D90E33}"/>
                    </a:ext>
                  </a:extLst>
                </p:cNvPr>
                <p:cNvSpPr/>
                <p:nvPr/>
              </p:nvSpPr>
              <p:spPr>
                <a:xfrm>
                  <a:off x="2921120" y="4778504"/>
                  <a:ext cx="155437" cy="34197"/>
                </a:xfrm>
                <a:custGeom>
                  <a:avLst/>
                  <a:gdLst>
                    <a:gd name="connsiteX0" fmla="*/ 155214 w 155437"/>
                    <a:gd name="connsiteY0" fmla="*/ 8484 h 34197"/>
                    <a:gd name="connsiteX1" fmla="*/ 155393 w 155437"/>
                    <a:gd name="connsiteY1" fmla="*/ 10362 h 34197"/>
                    <a:gd name="connsiteX2" fmla="*/ 146849 w 155437"/>
                    <a:gd name="connsiteY2" fmla="*/ 20668 h 34197"/>
                    <a:gd name="connsiteX3" fmla="*/ 10565 w 155437"/>
                    <a:gd name="connsiteY3" fmla="*/ 34150 h 34197"/>
                    <a:gd name="connsiteX4" fmla="*/ 223 w 155437"/>
                    <a:gd name="connsiteY4" fmla="*/ 25714 h 34197"/>
                    <a:gd name="connsiteX5" fmla="*/ 44 w 155437"/>
                    <a:gd name="connsiteY5" fmla="*/ 23835 h 34197"/>
                    <a:gd name="connsiteX6" fmla="*/ 8588 w 155437"/>
                    <a:gd name="connsiteY6" fmla="*/ 13529 h 34197"/>
                    <a:gd name="connsiteX7" fmla="*/ 144872 w 155437"/>
                    <a:gd name="connsiteY7" fmla="*/ 48 h 34197"/>
                    <a:gd name="connsiteX8" fmla="*/ 155214 w 155437"/>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7"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64"/>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grpSp>
          <p:grpSp>
            <p:nvGrpSpPr>
              <p:cNvPr id="58" name="Graphic 1">
                <a:extLst>
                  <a:ext uri="{FF2B5EF4-FFF2-40B4-BE49-F238E27FC236}">
                    <a16:creationId xmlns:a16="http://schemas.microsoft.com/office/drawing/2014/main" id="{D2759515-7E03-3844-BC5F-BB3424DD7480}"/>
                  </a:ext>
                </a:extLst>
              </p:cNvPr>
              <p:cNvGrpSpPr/>
              <p:nvPr/>
            </p:nvGrpSpPr>
            <p:grpSpPr>
              <a:xfrm>
                <a:off x="2859298" y="4292654"/>
                <a:ext cx="77368" cy="136337"/>
                <a:chOff x="2859298" y="4292654"/>
                <a:chExt cx="77368" cy="136337"/>
              </a:xfrm>
              <a:noFill/>
            </p:grpSpPr>
            <p:sp>
              <p:nvSpPr>
                <p:cNvPr id="59" name="Freeform: Shape 58">
                  <a:extLst>
                    <a:ext uri="{FF2B5EF4-FFF2-40B4-BE49-F238E27FC236}">
                      <a16:creationId xmlns:a16="http://schemas.microsoft.com/office/drawing/2014/main" id="{F5FA3A32-FF26-A010-C9B7-EF3915796EEC}"/>
                    </a:ext>
                  </a:extLst>
                </p:cNvPr>
                <p:cNvSpPr/>
                <p:nvPr/>
              </p:nvSpPr>
              <p:spPr>
                <a:xfrm>
                  <a:off x="2859298" y="4317291"/>
                  <a:ext cx="41745" cy="111700"/>
                </a:xfrm>
                <a:custGeom>
                  <a:avLst/>
                  <a:gdLst>
                    <a:gd name="connsiteX0" fmla="*/ 41746 w 41745"/>
                    <a:gd name="connsiteY0" fmla="*/ 0 h 111700"/>
                    <a:gd name="connsiteX1" fmla="*/ 683 w 41745"/>
                    <a:gd name="connsiteY1" fmla="*/ 111701 h 111700"/>
                  </a:gdLst>
                  <a:ahLst/>
                  <a:cxnLst>
                    <a:cxn ang="0">
                      <a:pos x="connsiteX0" y="connsiteY0"/>
                    </a:cxn>
                    <a:cxn ang="0">
                      <a:pos x="connsiteX1" y="connsiteY1"/>
                    </a:cxn>
                  </a:cxnLst>
                  <a:rect l="l" t="t" r="r" b="b"/>
                  <a:pathLst>
                    <a:path w="41745" h="111700">
                      <a:moveTo>
                        <a:pt x="41746" y="0"/>
                      </a:moveTo>
                      <a:cubicBezTo>
                        <a:pt x="10640" y="29397"/>
                        <a:pt x="-3369" y="65306"/>
                        <a:pt x="683" y="111701"/>
                      </a:cubicBezTo>
                    </a:path>
                  </a:pathLst>
                </a:custGeom>
                <a:noFill/>
                <a:ln w="11866" cap="rnd">
                  <a:solidFill>
                    <a:srgbClr val="FFFFFF"/>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C53913AD-CAB6-5E1E-4A8E-CAB14A0F60DF}"/>
                    </a:ext>
                  </a:extLst>
                </p:cNvPr>
                <p:cNvSpPr/>
                <p:nvPr/>
              </p:nvSpPr>
              <p:spPr>
                <a:xfrm>
                  <a:off x="2921843" y="4292654"/>
                  <a:ext cx="14823" cy="8194"/>
                </a:xfrm>
                <a:custGeom>
                  <a:avLst/>
                  <a:gdLst>
                    <a:gd name="connsiteX0" fmla="*/ 14824 w 14823"/>
                    <a:gd name="connsiteY0" fmla="*/ 0 h 8194"/>
                    <a:gd name="connsiteX1" fmla="*/ 0 w 14823"/>
                    <a:gd name="connsiteY1" fmla="*/ 8195 h 8194"/>
                  </a:gdLst>
                  <a:ahLst/>
                  <a:cxnLst>
                    <a:cxn ang="0">
                      <a:pos x="connsiteX0" y="connsiteY0"/>
                    </a:cxn>
                    <a:cxn ang="0">
                      <a:pos x="connsiteX1" y="connsiteY1"/>
                    </a:cxn>
                  </a:cxnLst>
                  <a:rect l="l" t="t" r="r" b="b"/>
                  <a:pathLst>
                    <a:path w="14823" h="8194">
                      <a:moveTo>
                        <a:pt x="14824" y="0"/>
                      </a:moveTo>
                      <a:cubicBezTo>
                        <a:pt x="9841" y="1995"/>
                        <a:pt x="4876" y="4768"/>
                        <a:pt x="0" y="8195"/>
                      </a:cubicBezTo>
                    </a:path>
                  </a:pathLst>
                </a:custGeom>
                <a:noFill/>
                <a:ln w="11866" cap="rnd">
                  <a:solidFill>
                    <a:srgbClr val="FFFFFF"/>
                  </a:solidFill>
                  <a:prstDash val="solid"/>
                  <a:round/>
                </a:ln>
              </p:spPr>
              <p:txBody>
                <a:bodyPr rtlCol="0" anchor="ctr"/>
                <a:lstStyle/>
                <a:p>
                  <a:endParaRPr lang="en-US" dirty="0"/>
                </a:p>
              </p:txBody>
            </p:sp>
          </p:grpSp>
        </p:grpSp>
        <p:sp>
          <p:nvSpPr>
            <p:cNvPr id="20" name="Freeform: Shape 19">
              <a:extLst>
                <a:ext uri="{FF2B5EF4-FFF2-40B4-BE49-F238E27FC236}">
                  <a16:creationId xmlns:a16="http://schemas.microsoft.com/office/drawing/2014/main" id="{3CF74D20-AE78-1A82-CD72-932907CFBF17}"/>
                </a:ext>
              </a:extLst>
            </p:cNvPr>
            <p:cNvSpPr/>
            <p:nvPr/>
          </p:nvSpPr>
          <p:spPr>
            <a:xfrm>
              <a:off x="2655570" y="4541373"/>
              <a:ext cx="1240233" cy="472765"/>
            </a:xfrm>
            <a:custGeom>
              <a:avLst/>
              <a:gdLst>
                <a:gd name="connsiteX0" fmla="*/ 2525 w 1240233"/>
                <a:gd name="connsiteY0" fmla="*/ 290640 h 472765"/>
                <a:gd name="connsiteX1" fmla="*/ 153597 w 1240233"/>
                <a:gd name="connsiteY1" fmla="*/ 403299 h 472765"/>
                <a:gd name="connsiteX2" fmla="*/ 188764 w 1240233"/>
                <a:gd name="connsiteY2" fmla="*/ 420296 h 472765"/>
                <a:gd name="connsiteX3" fmla="*/ 391679 w 1240233"/>
                <a:gd name="connsiteY3" fmla="*/ 470358 h 472765"/>
                <a:gd name="connsiteX4" fmla="*/ 448398 w 1240233"/>
                <a:gd name="connsiteY4" fmla="*/ 466091 h 472765"/>
                <a:gd name="connsiteX5" fmla="*/ 775779 w 1240233"/>
                <a:gd name="connsiteY5" fmla="*/ 347493 h 472765"/>
                <a:gd name="connsiteX6" fmla="*/ 876235 w 1240233"/>
                <a:gd name="connsiteY6" fmla="*/ 344755 h 472765"/>
                <a:gd name="connsiteX7" fmla="*/ 940057 w 1240233"/>
                <a:gd name="connsiteY7" fmla="*/ 342089 h 472765"/>
                <a:gd name="connsiteX8" fmla="*/ 949736 w 1240233"/>
                <a:gd name="connsiteY8" fmla="*/ 341615 h 472765"/>
                <a:gd name="connsiteX9" fmla="*/ 1151712 w 1240233"/>
                <a:gd name="connsiteY9" fmla="*/ 326326 h 472765"/>
                <a:gd name="connsiteX10" fmla="*/ 1229623 w 1240233"/>
                <a:gd name="connsiteY10" fmla="*/ 316835 h 472765"/>
                <a:gd name="connsiteX11" fmla="*/ 1240234 w 1240233"/>
                <a:gd name="connsiteY11" fmla="*/ 0 h 472765"/>
                <a:gd name="connsiteX12" fmla="*/ 957224 w 1240233"/>
                <a:gd name="connsiteY12" fmla="*/ 81687 h 472765"/>
                <a:gd name="connsiteX13" fmla="*/ 894208 w 1240233"/>
                <a:gd name="connsiteY13" fmla="*/ 99803 h 472765"/>
                <a:gd name="connsiteX14" fmla="*/ 859094 w 1240233"/>
                <a:gd name="connsiteY14" fmla="*/ 109903 h 472765"/>
                <a:gd name="connsiteX15" fmla="*/ 818273 w 1240233"/>
                <a:gd name="connsiteY15" fmla="*/ 121103 h 472765"/>
                <a:gd name="connsiteX16" fmla="*/ 749612 w 1240233"/>
                <a:gd name="connsiteY16" fmla="*/ 130684 h 472765"/>
                <a:gd name="connsiteX17" fmla="*/ 333047 w 1240233"/>
                <a:gd name="connsiteY17" fmla="*/ 191294 h 472765"/>
                <a:gd name="connsiteX18" fmla="*/ 402844 w 1240233"/>
                <a:gd name="connsiteY18" fmla="*/ 244327 h 472765"/>
                <a:gd name="connsiteX19" fmla="*/ 517631 w 1240233"/>
                <a:gd name="connsiteY19" fmla="*/ 245185 h 472765"/>
                <a:gd name="connsiteX20" fmla="*/ 447404 w 1240233"/>
                <a:gd name="connsiteY20" fmla="*/ 338260 h 472765"/>
                <a:gd name="connsiteX21" fmla="*/ 377983 w 1240233"/>
                <a:gd name="connsiteY21" fmla="*/ 350141 h 472765"/>
                <a:gd name="connsiteX22" fmla="*/ 233951 w 1240233"/>
                <a:gd name="connsiteY22" fmla="*/ 345292 h 472765"/>
                <a:gd name="connsiteX23" fmla="*/ 3536 w 1240233"/>
                <a:gd name="connsiteY23" fmla="*/ 280066 h 472765"/>
                <a:gd name="connsiteX24" fmla="*/ 2498 w 1240233"/>
                <a:gd name="connsiteY24" fmla="*/ 290631 h 47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0233" h="472765">
                  <a:moveTo>
                    <a:pt x="2525" y="290640"/>
                  </a:moveTo>
                  <a:cubicBezTo>
                    <a:pt x="73002" y="335004"/>
                    <a:pt x="128360" y="381148"/>
                    <a:pt x="153597" y="403299"/>
                  </a:cubicBezTo>
                  <a:cubicBezTo>
                    <a:pt x="163572" y="412048"/>
                    <a:pt x="175721" y="417925"/>
                    <a:pt x="188764" y="420296"/>
                  </a:cubicBezTo>
                  <a:cubicBezTo>
                    <a:pt x="264466" y="434073"/>
                    <a:pt x="340651" y="458728"/>
                    <a:pt x="391679" y="470358"/>
                  </a:cubicBezTo>
                  <a:cubicBezTo>
                    <a:pt x="410529" y="474661"/>
                    <a:pt x="430353" y="473167"/>
                    <a:pt x="448398" y="466091"/>
                  </a:cubicBezTo>
                  <a:cubicBezTo>
                    <a:pt x="560564" y="422014"/>
                    <a:pt x="775779" y="347493"/>
                    <a:pt x="775779" y="347493"/>
                  </a:cubicBezTo>
                  <a:cubicBezTo>
                    <a:pt x="808182" y="346858"/>
                    <a:pt x="841846" y="345981"/>
                    <a:pt x="876235" y="344755"/>
                  </a:cubicBezTo>
                  <a:cubicBezTo>
                    <a:pt x="897276" y="344004"/>
                    <a:pt x="918586" y="343118"/>
                    <a:pt x="940057" y="342089"/>
                  </a:cubicBezTo>
                  <a:cubicBezTo>
                    <a:pt x="943286" y="341937"/>
                    <a:pt x="946507" y="341776"/>
                    <a:pt x="949736" y="341615"/>
                  </a:cubicBezTo>
                  <a:cubicBezTo>
                    <a:pt x="1017029" y="338234"/>
                    <a:pt x="1085600" y="333349"/>
                    <a:pt x="1151712" y="326326"/>
                  </a:cubicBezTo>
                  <a:cubicBezTo>
                    <a:pt x="1178157" y="323517"/>
                    <a:pt x="1204208" y="320368"/>
                    <a:pt x="1229623" y="316835"/>
                  </a:cubicBezTo>
                  <a:lnTo>
                    <a:pt x="1240234" y="0"/>
                  </a:lnTo>
                  <a:cubicBezTo>
                    <a:pt x="1142569" y="28296"/>
                    <a:pt x="1049467" y="55144"/>
                    <a:pt x="957224" y="81687"/>
                  </a:cubicBezTo>
                  <a:cubicBezTo>
                    <a:pt x="936183" y="87734"/>
                    <a:pt x="915204" y="93773"/>
                    <a:pt x="894208" y="99803"/>
                  </a:cubicBezTo>
                  <a:cubicBezTo>
                    <a:pt x="882506" y="103166"/>
                    <a:pt x="870805" y="106539"/>
                    <a:pt x="859094" y="109903"/>
                  </a:cubicBezTo>
                  <a:cubicBezTo>
                    <a:pt x="845505" y="113928"/>
                    <a:pt x="831925" y="117811"/>
                    <a:pt x="818273" y="121103"/>
                  </a:cubicBezTo>
                  <a:cubicBezTo>
                    <a:pt x="795747" y="126533"/>
                    <a:pt x="772997" y="130371"/>
                    <a:pt x="749612" y="130684"/>
                  </a:cubicBezTo>
                  <a:cubicBezTo>
                    <a:pt x="654140" y="131964"/>
                    <a:pt x="338289" y="157496"/>
                    <a:pt x="333047" y="191294"/>
                  </a:cubicBezTo>
                  <a:cubicBezTo>
                    <a:pt x="326659" y="232509"/>
                    <a:pt x="393120" y="242976"/>
                    <a:pt x="402844" y="244327"/>
                  </a:cubicBezTo>
                  <a:cubicBezTo>
                    <a:pt x="431141" y="248281"/>
                    <a:pt x="489299" y="243602"/>
                    <a:pt x="517631" y="245185"/>
                  </a:cubicBezTo>
                  <a:cubicBezTo>
                    <a:pt x="647618" y="252459"/>
                    <a:pt x="488619" y="312254"/>
                    <a:pt x="447404" y="338260"/>
                  </a:cubicBezTo>
                  <a:cubicBezTo>
                    <a:pt x="432295" y="347931"/>
                    <a:pt x="396465" y="352154"/>
                    <a:pt x="377983" y="350141"/>
                  </a:cubicBezTo>
                  <a:cubicBezTo>
                    <a:pt x="328332" y="346527"/>
                    <a:pt x="276964" y="345122"/>
                    <a:pt x="233951" y="345292"/>
                  </a:cubicBezTo>
                  <a:cubicBezTo>
                    <a:pt x="170380" y="295561"/>
                    <a:pt x="86510" y="237098"/>
                    <a:pt x="3536" y="280066"/>
                  </a:cubicBezTo>
                  <a:cubicBezTo>
                    <a:pt x="-535" y="282160"/>
                    <a:pt x="-1367" y="288198"/>
                    <a:pt x="2498" y="290631"/>
                  </a:cubicBezTo>
                  <a:close/>
                </a:path>
              </a:pathLst>
            </a:custGeom>
            <a:solidFill>
              <a:srgbClr val="EFA88F"/>
            </a:solidFill>
            <a:ln w="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FBE1693B-ED84-F0B9-0746-F3A9888CA7EF}"/>
                </a:ext>
              </a:extLst>
            </p:cNvPr>
            <p:cNvSpPr/>
            <p:nvPr/>
          </p:nvSpPr>
          <p:spPr>
            <a:xfrm>
              <a:off x="3472775" y="4598869"/>
              <a:ext cx="341896" cy="310513"/>
            </a:xfrm>
            <a:custGeom>
              <a:avLst/>
              <a:gdLst>
                <a:gd name="connsiteX0" fmla="*/ 1087 w 341896"/>
                <a:gd name="connsiteY0" fmla="*/ 63607 h 310513"/>
                <a:gd name="connsiteX1" fmla="*/ 53484 w 341896"/>
                <a:gd name="connsiteY1" fmla="*/ 271433 h 310513"/>
                <a:gd name="connsiteX2" fmla="*/ 59039 w 341896"/>
                <a:gd name="connsiteY2" fmla="*/ 287268 h 310513"/>
                <a:gd name="connsiteX3" fmla="*/ 70177 w 341896"/>
                <a:gd name="connsiteY3" fmla="*/ 310313 h 310513"/>
                <a:gd name="connsiteX4" fmla="*/ 128837 w 341896"/>
                <a:gd name="connsiteY4" fmla="*/ 305330 h 310513"/>
                <a:gd name="connsiteX5" fmla="*/ 253411 w 341896"/>
                <a:gd name="connsiteY5" fmla="*/ 289862 h 310513"/>
                <a:gd name="connsiteX6" fmla="*/ 341897 w 341896"/>
                <a:gd name="connsiteY6" fmla="*/ 278116 h 310513"/>
                <a:gd name="connsiteX7" fmla="*/ 334516 w 341896"/>
                <a:gd name="connsiteY7" fmla="*/ 268830 h 310513"/>
                <a:gd name="connsiteX8" fmla="*/ 140028 w 341896"/>
                <a:gd name="connsiteY8" fmla="*/ 24190 h 310513"/>
                <a:gd name="connsiteX9" fmla="*/ 120794 w 341896"/>
                <a:gd name="connsiteY9" fmla="*/ 0 h 310513"/>
                <a:gd name="connsiteX10" fmla="*/ 74605 w 341896"/>
                <a:gd name="connsiteY10" fmla="*/ 13455 h 310513"/>
                <a:gd name="connsiteX11" fmla="*/ 74605 w 341896"/>
                <a:gd name="connsiteY11" fmla="*/ 13455 h 310513"/>
                <a:gd name="connsiteX12" fmla="*/ 3457 w 341896"/>
                <a:gd name="connsiteY12" fmla="*/ 35614 h 310513"/>
                <a:gd name="connsiteX13" fmla="*/ 1087 w 341896"/>
                <a:gd name="connsiteY13" fmla="*/ 63607 h 3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896" h="310513">
                  <a:moveTo>
                    <a:pt x="1087" y="63607"/>
                  </a:moveTo>
                  <a:cubicBezTo>
                    <a:pt x="6857" y="112998"/>
                    <a:pt x="34572" y="215323"/>
                    <a:pt x="53484" y="271433"/>
                  </a:cubicBezTo>
                  <a:cubicBezTo>
                    <a:pt x="55443" y="277248"/>
                    <a:pt x="57313" y="282562"/>
                    <a:pt x="59039" y="287268"/>
                  </a:cubicBezTo>
                  <a:cubicBezTo>
                    <a:pt x="64165" y="301143"/>
                    <a:pt x="68164" y="309758"/>
                    <a:pt x="70177" y="310313"/>
                  </a:cubicBezTo>
                  <a:cubicBezTo>
                    <a:pt x="73443" y="311216"/>
                    <a:pt x="96926" y="308989"/>
                    <a:pt x="128837" y="305330"/>
                  </a:cubicBezTo>
                  <a:cubicBezTo>
                    <a:pt x="165229" y="301179"/>
                    <a:pt x="212590" y="295167"/>
                    <a:pt x="253411" y="289862"/>
                  </a:cubicBezTo>
                  <a:cubicBezTo>
                    <a:pt x="302355" y="283484"/>
                    <a:pt x="341897" y="278116"/>
                    <a:pt x="341897" y="278116"/>
                  </a:cubicBezTo>
                  <a:lnTo>
                    <a:pt x="334516" y="268830"/>
                  </a:lnTo>
                  <a:lnTo>
                    <a:pt x="140028" y="24190"/>
                  </a:lnTo>
                  <a:lnTo>
                    <a:pt x="120794" y="0"/>
                  </a:lnTo>
                  <a:cubicBezTo>
                    <a:pt x="120794" y="0"/>
                    <a:pt x="99413" y="6146"/>
                    <a:pt x="74605" y="13455"/>
                  </a:cubicBezTo>
                  <a:lnTo>
                    <a:pt x="74605" y="13455"/>
                  </a:lnTo>
                  <a:cubicBezTo>
                    <a:pt x="46604" y="21730"/>
                    <a:pt x="14255" y="31499"/>
                    <a:pt x="3457" y="35614"/>
                  </a:cubicBezTo>
                  <a:cubicBezTo>
                    <a:pt x="-363" y="37073"/>
                    <a:pt x="-801" y="47540"/>
                    <a:pt x="1087" y="63607"/>
                  </a:cubicBezTo>
                  <a:close/>
                </a:path>
              </a:pathLst>
            </a:custGeom>
            <a:solidFill>
              <a:srgbClr val="FFFFFF"/>
            </a:solidFill>
            <a:ln w="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2DD9C84D-E02C-08B9-6603-27E7F8A18C91}"/>
                </a:ext>
              </a:extLst>
            </p:cNvPr>
            <p:cNvSpPr/>
            <p:nvPr/>
          </p:nvSpPr>
          <p:spPr>
            <a:xfrm>
              <a:off x="3547370" y="4442635"/>
              <a:ext cx="644297" cy="485442"/>
            </a:xfrm>
            <a:custGeom>
              <a:avLst/>
              <a:gdLst>
                <a:gd name="connsiteX0" fmla="*/ 20 w 644297"/>
                <a:gd name="connsiteY0" fmla="*/ 169689 h 485442"/>
                <a:gd name="connsiteX1" fmla="*/ 20 w 644297"/>
                <a:gd name="connsiteY1" fmla="*/ 169689 h 485442"/>
                <a:gd name="connsiteX2" fmla="*/ 1156 w 644297"/>
                <a:gd name="connsiteY2" fmla="*/ 187483 h 485442"/>
                <a:gd name="connsiteX3" fmla="*/ 2426 w 644297"/>
                <a:gd name="connsiteY3" fmla="*/ 198531 h 485442"/>
                <a:gd name="connsiteX4" fmla="*/ 43596 w 644297"/>
                <a:gd name="connsiteY4" fmla="*/ 422425 h 485442"/>
                <a:gd name="connsiteX5" fmla="*/ 47846 w 644297"/>
                <a:gd name="connsiteY5" fmla="*/ 439252 h 485442"/>
                <a:gd name="connsiteX6" fmla="*/ 47935 w 644297"/>
                <a:gd name="connsiteY6" fmla="*/ 439565 h 485442"/>
                <a:gd name="connsiteX7" fmla="*/ 48266 w 644297"/>
                <a:gd name="connsiteY7" fmla="*/ 440827 h 485442"/>
                <a:gd name="connsiteX8" fmla="*/ 54242 w 644297"/>
                <a:gd name="connsiteY8" fmla="*/ 461555 h 485442"/>
                <a:gd name="connsiteX9" fmla="*/ 54242 w 644297"/>
                <a:gd name="connsiteY9" fmla="*/ 461555 h 485442"/>
                <a:gd name="connsiteX10" fmla="*/ 66507 w 644297"/>
                <a:gd name="connsiteY10" fmla="*/ 485441 h 485442"/>
                <a:gd name="connsiteX11" fmla="*/ 620735 w 644297"/>
                <a:gd name="connsiteY11" fmla="*/ 423776 h 485442"/>
                <a:gd name="connsiteX12" fmla="*/ 621495 w 644297"/>
                <a:gd name="connsiteY12" fmla="*/ 401061 h 485442"/>
                <a:gd name="connsiteX13" fmla="*/ 582633 w 644297"/>
                <a:gd name="connsiteY13" fmla="*/ 1324 h 485442"/>
                <a:gd name="connsiteX14" fmla="*/ 708 w 644297"/>
                <a:gd name="connsiteY14" fmla="*/ 166289 h 485442"/>
                <a:gd name="connsiteX15" fmla="*/ 11 w 644297"/>
                <a:gd name="connsiteY15" fmla="*/ 169680 h 4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97" h="485442">
                  <a:moveTo>
                    <a:pt x="20" y="169689"/>
                  </a:moveTo>
                  <a:lnTo>
                    <a:pt x="20" y="169689"/>
                  </a:lnTo>
                  <a:cubicBezTo>
                    <a:pt x="-97" y="173240"/>
                    <a:pt x="306" y="179360"/>
                    <a:pt x="1156" y="187483"/>
                  </a:cubicBezTo>
                  <a:cubicBezTo>
                    <a:pt x="1505" y="190837"/>
                    <a:pt x="1934" y="194532"/>
                    <a:pt x="2426" y="198531"/>
                  </a:cubicBezTo>
                  <a:cubicBezTo>
                    <a:pt x="8921" y="250866"/>
                    <a:pt x="27270" y="355043"/>
                    <a:pt x="43596" y="422425"/>
                  </a:cubicBezTo>
                  <a:cubicBezTo>
                    <a:pt x="45036" y="428338"/>
                    <a:pt x="46450" y="433965"/>
                    <a:pt x="47846" y="439252"/>
                  </a:cubicBezTo>
                  <a:cubicBezTo>
                    <a:pt x="47881" y="439360"/>
                    <a:pt x="47908" y="439467"/>
                    <a:pt x="47935" y="439565"/>
                  </a:cubicBezTo>
                  <a:cubicBezTo>
                    <a:pt x="48042" y="439986"/>
                    <a:pt x="48159" y="440406"/>
                    <a:pt x="48266" y="440827"/>
                  </a:cubicBezTo>
                  <a:cubicBezTo>
                    <a:pt x="50332" y="448583"/>
                    <a:pt x="52345" y="455543"/>
                    <a:pt x="54242" y="461555"/>
                  </a:cubicBezTo>
                  <a:lnTo>
                    <a:pt x="54242" y="461555"/>
                  </a:lnTo>
                  <a:cubicBezTo>
                    <a:pt x="59037" y="476584"/>
                    <a:pt x="63287" y="485557"/>
                    <a:pt x="66507" y="485441"/>
                  </a:cubicBezTo>
                  <a:cubicBezTo>
                    <a:pt x="74693" y="485119"/>
                    <a:pt x="504973" y="440031"/>
                    <a:pt x="620735" y="423776"/>
                  </a:cubicBezTo>
                  <a:lnTo>
                    <a:pt x="621495" y="401061"/>
                  </a:lnTo>
                  <a:cubicBezTo>
                    <a:pt x="621495" y="401061"/>
                    <a:pt x="693055" y="-26749"/>
                    <a:pt x="582633" y="1324"/>
                  </a:cubicBezTo>
                  <a:cubicBezTo>
                    <a:pt x="469304" y="30130"/>
                    <a:pt x="4528" y="163418"/>
                    <a:pt x="708" y="166289"/>
                  </a:cubicBezTo>
                  <a:cubicBezTo>
                    <a:pt x="306" y="166585"/>
                    <a:pt x="73" y="167748"/>
                    <a:pt x="11" y="169680"/>
                  </a:cubicBezTo>
                  <a:close/>
                </a:path>
              </a:pathLst>
            </a:custGeom>
            <a:solidFill>
              <a:srgbClr val="0267A4"/>
            </a:solidFill>
            <a:ln w="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1AD81A51-2660-0B71-8BB4-9D322E57E342}"/>
                </a:ext>
              </a:extLst>
            </p:cNvPr>
            <p:cNvSpPr/>
            <p:nvPr/>
          </p:nvSpPr>
          <p:spPr>
            <a:xfrm>
              <a:off x="3047250" y="4843706"/>
              <a:ext cx="1121615" cy="170440"/>
            </a:xfrm>
            <a:custGeom>
              <a:avLst/>
              <a:gdLst>
                <a:gd name="connsiteX0" fmla="*/ 9 w 1121615"/>
                <a:gd name="connsiteY0" fmla="*/ 168034 h 170440"/>
                <a:gd name="connsiteX1" fmla="*/ 56727 w 1121615"/>
                <a:gd name="connsiteY1" fmla="*/ 163767 h 170440"/>
                <a:gd name="connsiteX2" fmla="*/ 384109 w 1121615"/>
                <a:gd name="connsiteY2" fmla="*/ 45169 h 170440"/>
                <a:gd name="connsiteX3" fmla="*/ 484565 w 1121615"/>
                <a:gd name="connsiteY3" fmla="*/ 42431 h 170440"/>
                <a:gd name="connsiteX4" fmla="*/ 495702 w 1121615"/>
                <a:gd name="connsiteY4" fmla="*/ 65476 h 170440"/>
                <a:gd name="connsiteX5" fmla="*/ 554362 w 1121615"/>
                <a:gd name="connsiteY5" fmla="*/ 60493 h 170440"/>
                <a:gd name="connsiteX6" fmla="*/ 554362 w 1121615"/>
                <a:gd name="connsiteY6" fmla="*/ 60493 h 170440"/>
                <a:gd name="connsiteX7" fmla="*/ 566627 w 1121615"/>
                <a:gd name="connsiteY7" fmla="*/ 84379 h 170440"/>
                <a:gd name="connsiteX8" fmla="*/ 1120855 w 1121615"/>
                <a:gd name="connsiteY8" fmla="*/ 22714 h 170440"/>
                <a:gd name="connsiteX9" fmla="*/ 1121615 w 1121615"/>
                <a:gd name="connsiteY9" fmla="*/ 0 h 170440"/>
                <a:gd name="connsiteX10" fmla="*/ 678936 w 1121615"/>
                <a:gd name="connsiteY10" fmla="*/ 45026 h 170440"/>
                <a:gd name="connsiteX11" fmla="*/ 558066 w 1121615"/>
                <a:gd name="connsiteY11" fmla="*/ 39282 h 170440"/>
                <a:gd name="connsiteX12" fmla="*/ 548046 w 1121615"/>
                <a:gd name="connsiteY12" fmla="*/ 38504 h 170440"/>
                <a:gd name="connsiteX13" fmla="*/ 543654 w 1121615"/>
                <a:gd name="connsiteY13" fmla="*/ 21318 h 170440"/>
                <a:gd name="connsiteX14" fmla="*/ 543707 w 1121615"/>
                <a:gd name="connsiteY14" fmla="*/ 21354 h 170440"/>
                <a:gd name="connsiteX15" fmla="*/ 477453 w 1121615"/>
                <a:gd name="connsiteY15" fmla="*/ 21775 h 170440"/>
                <a:gd name="connsiteX16" fmla="*/ 477757 w 1121615"/>
                <a:gd name="connsiteY16" fmla="*/ 27679 h 170440"/>
                <a:gd name="connsiteX17" fmla="*/ 382749 w 1121615"/>
                <a:gd name="connsiteY17" fmla="*/ 35158 h 170440"/>
                <a:gd name="connsiteX18" fmla="*/ 0 w 1121615"/>
                <a:gd name="connsiteY18" fmla="*/ 168034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1615" h="170440">
                  <a:moveTo>
                    <a:pt x="9" y="168034"/>
                  </a:moveTo>
                  <a:cubicBezTo>
                    <a:pt x="18858" y="172337"/>
                    <a:pt x="38683" y="170843"/>
                    <a:pt x="56727" y="163767"/>
                  </a:cubicBezTo>
                  <a:cubicBezTo>
                    <a:pt x="168893" y="119690"/>
                    <a:pt x="384109" y="45169"/>
                    <a:pt x="384109" y="45169"/>
                  </a:cubicBezTo>
                  <a:cubicBezTo>
                    <a:pt x="416512" y="44534"/>
                    <a:pt x="450176" y="43657"/>
                    <a:pt x="484565" y="42431"/>
                  </a:cubicBezTo>
                  <a:cubicBezTo>
                    <a:pt x="489691" y="56307"/>
                    <a:pt x="493690" y="64922"/>
                    <a:pt x="495702" y="65476"/>
                  </a:cubicBezTo>
                  <a:cubicBezTo>
                    <a:pt x="498968" y="66380"/>
                    <a:pt x="522451" y="64152"/>
                    <a:pt x="554362" y="60493"/>
                  </a:cubicBezTo>
                  <a:lnTo>
                    <a:pt x="554362" y="60493"/>
                  </a:lnTo>
                  <a:cubicBezTo>
                    <a:pt x="559157" y="75523"/>
                    <a:pt x="563407" y="84496"/>
                    <a:pt x="566627" y="84379"/>
                  </a:cubicBezTo>
                  <a:cubicBezTo>
                    <a:pt x="574813" y="84057"/>
                    <a:pt x="1005093" y="38969"/>
                    <a:pt x="1120855" y="22714"/>
                  </a:cubicBezTo>
                  <a:lnTo>
                    <a:pt x="1121615" y="0"/>
                  </a:lnTo>
                  <a:cubicBezTo>
                    <a:pt x="1056622" y="13240"/>
                    <a:pt x="753010" y="46672"/>
                    <a:pt x="678936" y="45026"/>
                  </a:cubicBezTo>
                  <a:cubicBezTo>
                    <a:pt x="623676" y="43791"/>
                    <a:pt x="577577" y="40731"/>
                    <a:pt x="558066" y="39282"/>
                  </a:cubicBezTo>
                  <a:cubicBezTo>
                    <a:pt x="551598" y="38808"/>
                    <a:pt x="548046" y="38504"/>
                    <a:pt x="548046" y="38504"/>
                  </a:cubicBezTo>
                  <a:cubicBezTo>
                    <a:pt x="548046" y="38504"/>
                    <a:pt x="545237" y="25264"/>
                    <a:pt x="543654" y="21318"/>
                  </a:cubicBezTo>
                  <a:cubicBezTo>
                    <a:pt x="543546" y="21050"/>
                    <a:pt x="544360" y="21524"/>
                    <a:pt x="543707" y="21354"/>
                  </a:cubicBezTo>
                  <a:cubicBezTo>
                    <a:pt x="534976" y="19189"/>
                    <a:pt x="477453" y="21775"/>
                    <a:pt x="477453" y="21775"/>
                  </a:cubicBezTo>
                  <a:cubicBezTo>
                    <a:pt x="477453" y="21775"/>
                    <a:pt x="478839" y="27670"/>
                    <a:pt x="477757" y="27679"/>
                  </a:cubicBezTo>
                  <a:cubicBezTo>
                    <a:pt x="468032" y="27751"/>
                    <a:pt x="416914" y="31732"/>
                    <a:pt x="382749" y="35158"/>
                  </a:cubicBezTo>
                  <a:cubicBezTo>
                    <a:pt x="344764" y="38978"/>
                    <a:pt x="118142" y="144703"/>
                    <a:pt x="0" y="168034"/>
                  </a:cubicBezTo>
                  <a:close/>
                </a:path>
              </a:pathLst>
            </a:custGeom>
            <a:solidFill>
              <a:srgbClr val="0A0A0A">
                <a:alpha val="8000"/>
              </a:srgbClr>
            </a:solidFill>
            <a:ln w="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43DADF9-5294-FAF8-3A0E-E988DFBC24C6}"/>
                </a:ext>
              </a:extLst>
            </p:cNvPr>
            <p:cNvSpPr/>
            <p:nvPr/>
          </p:nvSpPr>
          <p:spPr>
            <a:xfrm>
              <a:off x="1182286" y="4513989"/>
              <a:ext cx="1229328" cy="520311"/>
            </a:xfrm>
            <a:custGeom>
              <a:avLst/>
              <a:gdLst>
                <a:gd name="connsiteX0" fmla="*/ 1226553 w 1229328"/>
                <a:gd name="connsiteY0" fmla="*/ 362236 h 520311"/>
                <a:gd name="connsiteX1" fmla="*/ 1069174 w 1229328"/>
                <a:gd name="connsiteY1" fmla="*/ 465903 h 520311"/>
                <a:gd name="connsiteX2" fmla="*/ 1033076 w 1229328"/>
                <a:gd name="connsiteY2" fmla="*/ 480825 h 520311"/>
                <a:gd name="connsiteX3" fmla="*/ 827584 w 1229328"/>
                <a:gd name="connsiteY3" fmla="*/ 518989 h 520311"/>
                <a:gd name="connsiteX4" fmla="*/ 771206 w 1229328"/>
                <a:gd name="connsiteY4" fmla="*/ 511421 h 520311"/>
                <a:gd name="connsiteX5" fmla="*/ 451285 w 1229328"/>
                <a:gd name="connsiteY5" fmla="*/ 373955 h 520311"/>
                <a:gd name="connsiteX6" fmla="*/ 351152 w 1229328"/>
                <a:gd name="connsiteY6" fmla="*/ 365367 h 520311"/>
                <a:gd name="connsiteX7" fmla="*/ 287599 w 1229328"/>
                <a:gd name="connsiteY7" fmla="*/ 358989 h 520311"/>
                <a:gd name="connsiteX8" fmla="*/ 277964 w 1229328"/>
                <a:gd name="connsiteY8" fmla="*/ 357951 h 520311"/>
                <a:gd name="connsiteX9" fmla="*/ 77223 w 1229328"/>
                <a:gd name="connsiteY9" fmla="*/ 330925 h 520311"/>
                <a:gd name="connsiteX10" fmla="*/ 0 w 1229328"/>
                <a:gd name="connsiteY10" fmla="*/ 316906 h 520311"/>
                <a:gd name="connsiteX11" fmla="*/ 7864 w 1229328"/>
                <a:gd name="connsiteY11" fmla="*/ 0 h 520311"/>
                <a:gd name="connsiteX12" fmla="*/ 285631 w 1229328"/>
                <a:gd name="connsiteY12" fmla="*/ 98031 h 520311"/>
                <a:gd name="connsiteX13" fmla="*/ 347484 w 1229328"/>
                <a:gd name="connsiteY13" fmla="*/ 119788 h 520311"/>
                <a:gd name="connsiteX14" fmla="*/ 381944 w 1229328"/>
                <a:gd name="connsiteY14" fmla="*/ 131910 h 520311"/>
                <a:gd name="connsiteX15" fmla="*/ 422049 w 1229328"/>
                <a:gd name="connsiteY15" fmla="*/ 145472 h 520311"/>
                <a:gd name="connsiteX16" fmla="*/ 490040 w 1229328"/>
                <a:gd name="connsiteY16" fmla="*/ 159035 h 520311"/>
                <a:gd name="connsiteX17" fmla="*/ 902365 w 1229328"/>
                <a:gd name="connsiteY17" fmla="*/ 243808 h 520311"/>
                <a:gd name="connsiteX18" fmla="*/ 829597 w 1229328"/>
                <a:gd name="connsiteY18" fmla="*/ 292689 h 520311"/>
                <a:gd name="connsiteX19" fmla="*/ 714953 w 1229328"/>
                <a:gd name="connsiteY19" fmla="*/ 286865 h 520311"/>
                <a:gd name="connsiteX20" fmla="*/ 779633 w 1229328"/>
                <a:gd name="connsiteY20" fmla="*/ 383877 h 520311"/>
                <a:gd name="connsiteX21" fmla="*/ 848241 w 1229328"/>
                <a:gd name="connsiteY21" fmla="*/ 399783 h 520311"/>
                <a:gd name="connsiteX22" fmla="*/ 992309 w 1229328"/>
                <a:gd name="connsiteY22" fmla="*/ 403334 h 520311"/>
                <a:gd name="connsiteX23" fmla="*/ 1226133 w 1229328"/>
                <a:gd name="connsiteY23" fmla="*/ 351635 h 520311"/>
                <a:gd name="connsiteX24" fmla="*/ 1226553 w 1229328"/>
                <a:gd name="connsiteY24" fmla="*/ 362245 h 5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9328" h="520311">
                  <a:moveTo>
                    <a:pt x="1226553" y="362236"/>
                  </a:moveTo>
                  <a:cubicBezTo>
                    <a:pt x="1153607" y="402422"/>
                    <a:pt x="1095663" y="445265"/>
                    <a:pt x="1069174" y="465903"/>
                  </a:cubicBezTo>
                  <a:cubicBezTo>
                    <a:pt x="1058707" y="474053"/>
                    <a:pt x="1046236" y="479224"/>
                    <a:pt x="1033076" y="480825"/>
                  </a:cubicBezTo>
                  <a:cubicBezTo>
                    <a:pt x="956703" y="490165"/>
                    <a:pt x="879203" y="510347"/>
                    <a:pt x="827584" y="518989"/>
                  </a:cubicBezTo>
                  <a:cubicBezTo>
                    <a:pt x="808520" y="522192"/>
                    <a:pt x="788812" y="519544"/>
                    <a:pt x="771206" y="511421"/>
                  </a:cubicBezTo>
                  <a:cubicBezTo>
                    <a:pt x="661796" y="460884"/>
                    <a:pt x="451285" y="373955"/>
                    <a:pt x="451285" y="373955"/>
                  </a:cubicBezTo>
                  <a:cubicBezTo>
                    <a:pt x="418972" y="371441"/>
                    <a:pt x="385415" y="368597"/>
                    <a:pt x="351152" y="365367"/>
                  </a:cubicBezTo>
                  <a:cubicBezTo>
                    <a:pt x="330191" y="363390"/>
                    <a:pt x="308962" y="361270"/>
                    <a:pt x="287599" y="358989"/>
                  </a:cubicBezTo>
                  <a:cubicBezTo>
                    <a:pt x="284387" y="358649"/>
                    <a:pt x="281175" y="358300"/>
                    <a:pt x="277964" y="357951"/>
                  </a:cubicBezTo>
                  <a:cubicBezTo>
                    <a:pt x="210984" y="350651"/>
                    <a:pt x="142815" y="341785"/>
                    <a:pt x="77223" y="330925"/>
                  </a:cubicBezTo>
                  <a:cubicBezTo>
                    <a:pt x="50993" y="326577"/>
                    <a:pt x="25165" y="321916"/>
                    <a:pt x="0" y="316906"/>
                  </a:cubicBezTo>
                  <a:lnTo>
                    <a:pt x="7864" y="0"/>
                  </a:lnTo>
                  <a:cubicBezTo>
                    <a:pt x="103712" y="33941"/>
                    <a:pt x="195087" y="66165"/>
                    <a:pt x="285631" y="98031"/>
                  </a:cubicBezTo>
                  <a:cubicBezTo>
                    <a:pt x="306278" y="105295"/>
                    <a:pt x="326881" y="112542"/>
                    <a:pt x="347484" y="119788"/>
                  </a:cubicBezTo>
                  <a:cubicBezTo>
                    <a:pt x="358971" y="123832"/>
                    <a:pt x="370457" y="127875"/>
                    <a:pt x="381944" y="131910"/>
                  </a:cubicBezTo>
                  <a:cubicBezTo>
                    <a:pt x="395274" y="136723"/>
                    <a:pt x="408603" y="141393"/>
                    <a:pt x="422049" y="145472"/>
                  </a:cubicBezTo>
                  <a:cubicBezTo>
                    <a:pt x="444218" y="152209"/>
                    <a:pt x="466708" y="157362"/>
                    <a:pt x="490040" y="159035"/>
                  </a:cubicBezTo>
                  <a:cubicBezTo>
                    <a:pt x="585280" y="165878"/>
                    <a:pt x="899099" y="209759"/>
                    <a:pt x="902365" y="243808"/>
                  </a:cubicBezTo>
                  <a:cubicBezTo>
                    <a:pt x="906337" y="285327"/>
                    <a:pt x="839384" y="291911"/>
                    <a:pt x="829597" y="292689"/>
                  </a:cubicBezTo>
                  <a:cubicBezTo>
                    <a:pt x="801122" y="294988"/>
                    <a:pt x="743330" y="286928"/>
                    <a:pt x="714953" y="286865"/>
                  </a:cubicBezTo>
                  <a:cubicBezTo>
                    <a:pt x="584761" y="286552"/>
                    <a:pt x="740011" y="355509"/>
                    <a:pt x="779633" y="383877"/>
                  </a:cubicBezTo>
                  <a:cubicBezTo>
                    <a:pt x="794153" y="394415"/>
                    <a:pt x="829678" y="400713"/>
                    <a:pt x="848241" y="399783"/>
                  </a:cubicBezTo>
                  <a:cubicBezTo>
                    <a:pt x="898017" y="399058"/>
                    <a:pt x="949376" y="400659"/>
                    <a:pt x="992309" y="403334"/>
                  </a:cubicBezTo>
                  <a:cubicBezTo>
                    <a:pt x="1058671" y="357387"/>
                    <a:pt x="1145806" y="303916"/>
                    <a:pt x="1226133" y="351635"/>
                  </a:cubicBezTo>
                  <a:cubicBezTo>
                    <a:pt x="1230069" y="353961"/>
                    <a:pt x="1230552" y="360044"/>
                    <a:pt x="1226553" y="362245"/>
                  </a:cubicBezTo>
                  <a:close/>
                </a:path>
              </a:pathLst>
            </a:custGeom>
            <a:solidFill>
              <a:srgbClr val="EFA88F"/>
            </a:solidFill>
            <a:ln w="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CFB7C51-BB98-F36D-8CA1-19D5635D60F3}"/>
                </a:ext>
              </a:extLst>
            </p:cNvPr>
            <p:cNvSpPr/>
            <p:nvPr/>
          </p:nvSpPr>
          <p:spPr>
            <a:xfrm>
              <a:off x="1251609" y="4588984"/>
              <a:ext cx="354829" cy="312816"/>
            </a:xfrm>
            <a:custGeom>
              <a:avLst/>
              <a:gdLst>
                <a:gd name="connsiteX0" fmla="*/ 352726 w 354829"/>
                <a:gd name="connsiteY0" fmla="*/ 70468 h 312816"/>
                <a:gd name="connsiteX1" fmla="*/ 288314 w 354829"/>
                <a:gd name="connsiteY1" fmla="*/ 274886 h 312816"/>
                <a:gd name="connsiteX2" fmla="*/ 281846 w 354829"/>
                <a:gd name="connsiteY2" fmla="*/ 290372 h 312816"/>
                <a:gd name="connsiteX3" fmla="*/ 269385 w 354829"/>
                <a:gd name="connsiteY3" fmla="*/ 312728 h 312816"/>
                <a:gd name="connsiteX4" fmla="*/ 211119 w 354829"/>
                <a:gd name="connsiteY4" fmla="*/ 304337 h 312816"/>
                <a:gd name="connsiteX5" fmla="*/ 87654 w 354829"/>
                <a:gd name="connsiteY5" fmla="*/ 281641 h 312816"/>
                <a:gd name="connsiteX6" fmla="*/ 0 w 354829"/>
                <a:gd name="connsiteY6" fmla="*/ 264759 h 312816"/>
                <a:gd name="connsiteX7" fmla="*/ 7908 w 354829"/>
                <a:gd name="connsiteY7" fmla="*/ 255921 h 312816"/>
                <a:gd name="connsiteX8" fmla="*/ 216316 w 354829"/>
                <a:gd name="connsiteY8" fmla="*/ 23027 h 312816"/>
                <a:gd name="connsiteX9" fmla="*/ 236928 w 354829"/>
                <a:gd name="connsiteY9" fmla="*/ 0 h 312816"/>
                <a:gd name="connsiteX10" fmla="*/ 282258 w 354829"/>
                <a:gd name="connsiteY10" fmla="*/ 16130 h 312816"/>
                <a:gd name="connsiteX11" fmla="*/ 282258 w 354829"/>
                <a:gd name="connsiteY11" fmla="*/ 16130 h 312816"/>
                <a:gd name="connsiteX12" fmla="*/ 352002 w 354829"/>
                <a:gd name="connsiteY12" fmla="*/ 42396 h 312816"/>
                <a:gd name="connsiteX13" fmla="*/ 352744 w 354829"/>
                <a:gd name="connsiteY13" fmla="*/ 70477 h 3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829" h="312816">
                  <a:moveTo>
                    <a:pt x="352726" y="70468"/>
                  </a:moveTo>
                  <a:cubicBezTo>
                    <a:pt x="344093" y="119439"/>
                    <a:pt x="310456" y="219975"/>
                    <a:pt x="288314" y="274886"/>
                  </a:cubicBezTo>
                  <a:cubicBezTo>
                    <a:pt x="286015" y="280576"/>
                    <a:pt x="283850" y="285774"/>
                    <a:pt x="281846" y="290372"/>
                  </a:cubicBezTo>
                  <a:cubicBezTo>
                    <a:pt x="275924" y="303925"/>
                    <a:pt x="271424" y="312290"/>
                    <a:pt x="269385" y="312728"/>
                  </a:cubicBezTo>
                  <a:cubicBezTo>
                    <a:pt x="266074" y="313435"/>
                    <a:pt x="242752" y="309848"/>
                    <a:pt x="211119" y="304337"/>
                  </a:cubicBezTo>
                  <a:cubicBezTo>
                    <a:pt x="175030" y="298066"/>
                    <a:pt x="128099" y="289316"/>
                    <a:pt x="87654" y="281641"/>
                  </a:cubicBezTo>
                  <a:cubicBezTo>
                    <a:pt x="39166" y="272426"/>
                    <a:pt x="0" y="264759"/>
                    <a:pt x="0" y="264759"/>
                  </a:cubicBezTo>
                  <a:lnTo>
                    <a:pt x="7908" y="255921"/>
                  </a:lnTo>
                  <a:lnTo>
                    <a:pt x="216316" y="23027"/>
                  </a:lnTo>
                  <a:lnTo>
                    <a:pt x="236928" y="0"/>
                  </a:lnTo>
                  <a:cubicBezTo>
                    <a:pt x="236928" y="0"/>
                    <a:pt x="257916" y="7381"/>
                    <a:pt x="282258" y="16130"/>
                  </a:cubicBezTo>
                  <a:lnTo>
                    <a:pt x="282258" y="16130"/>
                  </a:lnTo>
                  <a:cubicBezTo>
                    <a:pt x="309731" y="26024"/>
                    <a:pt x="341454" y="37654"/>
                    <a:pt x="352002" y="42396"/>
                  </a:cubicBezTo>
                  <a:cubicBezTo>
                    <a:pt x="355732" y="44077"/>
                    <a:pt x="355553" y="54553"/>
                    <a:pt x="352744" y="70477"/>
                  </a:cubicBezTo>
                  <a:close/>
                </a:path>
              </a:pathLst>
            </a:custGeom>
            <a:solidFill>
              <a:srgbClr val="FFFFFF"/>
            </a:solidFill>
            <a:ln w="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251834D-5D46-35E1-38C8-B6CEE8EA9156}"/>
                </a:ext>
              </a:extLst>
            </p:cNvPr>
            <p:cNvSpPr/>
            <p:nvPr/>
          </p:nvSpPr>
          <p:spPr>
            <a:xfrm>
              <a:off x="890043" y="4401125"/>
              <a:ext cx="643813" cy="515329"/>
            </a:xfrm>
            <a:custGeom>
              <a:avLst/>
              <a:gdLst>
                <a:gd name="connsiteX0" fmla="*/ 643806 w 643813"/>
                <a:gd name="connsiteY0" fmla="*/ 203980 h 515329"/>
                <a:gd name="connsiteX1" fmla="*/ 643806 w 643813"/>
                <a:gd name="connsiteY1" fmla="*/ 203980 h 515329"/>
                <a:gd name="connsiteX2" fmla="*/ 641632 w 643813"/>
                <a:gd name="connsiteY2" fmla="*/ 221675 h 515329"/>
                <a:gd name="connsiteX3" fmla="*/ 639718 w 643813"/>
                <a:gd name="connsiteY3" fmla="*/ 232634 h 515329"/>
                <a:gd name="connsiteX4" fmla="*/ 585576 w 643813"/>
                <a:gd name="connsiteY4" fmla="*/ 453746 h 515329"/>
                <a:gd name="connsiteX5" fmla="*/ 580352 w 643813"/>
                <a:gd name="connsiteY5" fmla="*/ 470296 h 515329"/>
                <a:gd name="connsiteX6" fmla="*/ 580244 w 643813"/>
                <a:gd name="connsiteY6" fmla="*/ 470609 h 515329"/>
                <a:gd name="connsiteX7" fmla="*/ 579842 w 643813"/>
                <a:gd name="connsiteY7" fmla="*/ 471844 h 515329"/>
                <a:gd name="connsiteX8" fmla="*/ 572667 w 643813"/>
                <a:gd name="connsiteY8" fmla="*/ 492187 h 515329"/>
                <a:gd name="connsiteX9" fmla="*/ 572667 w 643813"/>
                <a:gd name="connsiteY9" fmla="*/ 492187 h 515329"/>
                <a:gd name="connsiteX10" fmla="*/ 559033 w 643813"/>
                <a:gd name="connsiteY10" fmla="*/ 515322 h 515329"/>
                <a:gd name="connsiteX11" fmla="*/ 9341 w 643813"/>
                <a:gd name="connsiteY11" fmla="*/ 421477 h 515329"/>
                <a:gd name="connsiteX12" fmla="*/ 9905 w 643813"/>
                <a:gd name="connsiteY12" fmla="*/ 398754 h 515329"/>
                <a:gd name="connsiteX13" fmla="*/ 71981 w 643813"/>
                <a:gd name="connsiteY13" fmla="*/ 1959 h 515329"/>
                <a:gd name="connsiteX14" fmla="*/ 643305 w 643813"/>
                <a:gd name="connsiteY14" fmla="*/ 200545 h 515329"/>
                <a:gd name="connsiteX15" fmla="*/ 643806 w 643813"/>
                <a:gd name="connsiteY15" fmla="*/ 203971 h 51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813" h="515329">
                  <a:moveTo>
                    <a:pt x="643806" y="203980"/>
                  </a:moveTo>
                  <a:lnTo>
                    <a:pt x="643806" y="203980"/>
                  </a:lnTo>
                  <a:cubicBezTo>
                    <a:pt x="643717" y="207532"/>
                    <a:pt x="642956" y="213615"/>
                    <a:pt x="641632" y="221675"/>
                  </a:cubicBezTo>
                  <a:cubicBezTo>
                    <a:pt x="641087" y="225003"/>
                    <a:pt x="640451" y="228671"/>
                    <a:pt x="639718" y="232634"/>
                  </a:cubicBezTo>
                  <a:cubicBezTo>
                    <a:pt x="630190" y="284504"/>
                    <a:pt x="605803" y="387437"/>
                    <a:pt x="585576" y="453746"/>
                  </a:cubicBezTo>
                  <a:cubicBezTo>
                    <a:pt x="583796" y="459570"/>
                    <a:pt x="582060" y="465098"/>
                    <a:pt x="580352" y="470296"/>
                  </a:cubicBezTo>
                  <a:cubicBezTo>
                    <a:pt x="580307" y="470403"/>
                    <a:pt x="580280" y="470511"/>
                    <a:pt x="580244" y="470609"/>
                  </a:cubicBezTo>
                  <a:cubicBezTo>
                    <a:pt x="580110" y="471030"/>
                    <a:pt x="579976" y="471432"/>
                    <a:pt x="579842" y="471844"/>
                  </a:cubicBezTo>
                  <a:cubicBezTo>
                    <a:pt x="577328" y="479466"/>
                    <a:pt x="574912" y="486301"/>
                    <a:pt x="572667" y="492187"/>
                  </a:cubicBezTo>
                  <a:lnTo>
                    <a:pt x="572667" y="492187"/>
                  </a:lnTo>
                  <a:cubicBezTo>
                    <a:pt x="567004" y="506912"/>
                    <a:pt x="562245" y="515626"/>
                    <a:pt x="559033" y="515322"/>
                  </a:cubicBezTo>
                  <a:cubicBezTo>
                    <a:pt x="550883" y="514525"/>
                    <a:pt x="123958" y="444451"/>
                    <a:pt x="9341" y="421477"/>
                  </a:cubicBezTo>
                  <a:lnTo>
                    <a:pt x="9905" y="398754"/>
                  </a:lnTo>
                  <a:cubicBezTo>
                    <a:pt x="9905" y="398754"/>
                    <a:pt x="-36615" y="-32492"/>
                    <a:pt x="71981" y="1959"/>
                  </a:cubicBezTo>
                  <a:cubicBezTo>
                    <a:pt x="183441" y="37323"/>
                    <a:pt x="639664" y="197449"/>
                    <a:pt x="643305" y="200545"/>
                  </a:cubicBezTo>
                  <a:cubicBezTo>
                    <a:pt x="643690" y="200867"/>
                    <a:pt x="643851" y="202039"/>
                    <a:pt x="643806" y="203971"/>
                  </a:cubicBezTo>
                  <a:close/>
                </a:path>
              </a:pathLst>
            </a:custGeom>
            <a:solidFill>
              <a:srgbClr val="0267A4"/>
            </a:solidFill>
            <a:ln w="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77C5C7C-B218-A9A0-22FF-53C4E2B191A2}"/>
                </a:ext>
              </a:extLst>
            </p:cNvPr>
            <p:cNvSpPr/>
            <p:nvPr/>
          </p:nvSpPr>
          <p:spPr>
            <a:xfrm>
              <a:off x="899384" y="4799888"/>
              <a:ext cx="1110486" cy="234412"/>
            </a:xfrm>
            <a:custGeom>
              <a:avLst/>
              <a:gdLst>
                <a:gd name="connsiteX0" fmla="*/ 1110487 w 1110486"/>
                <a:gd name="connsiteY0" fmla="*/ 233090 h 234412"/>
                <a:gd name="connsiteX1" fmla="*/ 1054108 w 1110486"/>
                <a:gd name="connsiteY1" fmla="*/ 225522 h 234412"/>
                <a:gd name="connsiteX2" fmla="*/ 734187 w 1110486"/>
                <a:gd name="connsiteY2" fmla="*/ 88056 h 234412"/>
                <a:gd name="connsiteX3" fmla="*/ 634054 w 1110486"/>
                <a:gd name="connsiteY3" fmla="*/ 79468 h 234412"/>
                <a:gd name="connsiteX4" fmla="*/ 621592 w 1110486"/>
                <a:gd name="connsiteY4" fmla="*/ 101824 h 234412"/>
                <a:gd name="connsiteX5" fmla="*/ 563326 w 1110486"/>
                <a:gd name="connsiteY5" fmla="*/ 93433 h 234412"/>
                <a:gd name="connsiteX6" fmla="*/ 563326 w 1110486"/>
                <a:gd name="connsiteY6" fmla="*/ 93433 h 234412"/>
                <a:gd name="connsiteX7" fmla="*/ 549692 w 1110486"/>
                <a:gd name="connsiteY7" fmla="*/ 116568 h 234412"/>
                <a:gd name="connsiteX8" fmla="*/ 0 w 1110486"/>
                <a:gd name="connsiteY8" fmla="*/ 22723 h 234412"/>
                <a:gd name="connsiteX9" fmla="*/ 564 w 1110486"/>
                <a:gd name="connsiteY9" fmla="*/ 0 h 234412"/>
                <a:gd name="connsiteX10" fmla="*/ 439870 w 1110486"/>
                <a:gd name="connsiteY10" fmla="*/ 70737 h 234412"/>
                <a:gd name="connsiteX11" fmla="*/ 560875 w 1110486"/>
                <a:gd name="connsiteY11" fmla="*/ 72052 h 234412"/>
                <a:gd name="connsiteX12" fmla="*/ 570921 w 1110486"/>
                <a:gd name="connsiteY12" fmla="*/ 71855 h 234412"/>
                <a:gd name="connsiteX13" fmla="*/ 576307 w 1110486"/>
                <a:gd name="connsiteY13" fmla="*/ 54956 h 234412"/>
                <a:gd name="connsiteX14" fmla="*/ 576244 w 1110486"/>
                <a:gd name="connsiteY14" fmla="*/ 54992 h 234412"/>
                <a:gd name="connsiteX15" fmla="*/ 642356 w 1110486"/>
                <a:gd name="connsiteY15" fmla="*/ 59268 h 234412"/>
                <a:gd name="connsiteX16" fmla="*/ 641712 w 1110486"/>
                <a:gd name="connsiteY16" fmla="*/ 65145 h 234412"/>
                <a:gd name="connsiteX17" fmla="*/ 736120 w 1110486"/>
                <a:gd name="connsiteY17" fmla="*/ 78144 h 234412"/>
                <a:gd name="connsiteX18" fmla="*/ 1110478 w 1110486"/>
                <a:gd name="connsiteY18" fmla="*/ 233090 h 23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86" h="234412">
                  <a:moveTo>
                    <a:pt x="1110487" y="233090"/>
                  </a:moveTo>
                  <a:cubicBezTo>
                    <a:pt x="1091422" y="236293"/>
                    <a:pt x="1071714" y="233645"/>
                    <a:pt x="1054108" y="225522"/>
                  </a:cubicBezTo>
                  <a:cubicBezTo>
                    <a:pt x="944698" y="174986"/>
                    <a:pt x="734187" y="88056"/>
                    <a:pt x="734187" y="88056"/>
                  </a:cubicBezTo>
                  <a:cubicBezTo>
                    <a:pt x="701874" y="85542"/>
                    <a:pt x="668317" y="82698"/>
                    <a:pt x="634054" y="79468"/>
                  </a:cubicBezTo>
                  <a:cubicBezTo>
                    <a:pt x="628132" y="93021"/>
                    <a:pt x="623632" y="101386"/>
                    <a:pt x="621592" y="101824"/>
                  </a:cubicBezTo>
                  <a:cubicBezTo>
                    <a:pt x="618282" y="102531"/>
                    <a:pt x="594959" y="98944"/>
                    <a:pt x="563326" y="93433"/>
                  </a:cubicBezTo>
                  <a:lnTo>
                    <a:pt x="563326" y="93433"/>
                  </a:lnTo>
                  <a:cubicBezTo>
                    <a:pt x="557663" y="108158"/>
                    <a:pt x="552904" y="116872"/>
                    <a:pt x="549692" y="116568"/>
                  </a:cubicBezTo>
                  <a:cubicBezTo>
                    <a:pt x="541542" y="115771"/>
                    <a:pt x="114617" y="45697"/>
                    <a:pt x="0" y="22723"/>
                  </a:cubicBezTo>
                  <a:lnTo>
                    <a:pt x="564" y="0"/>
                  </a:lnTo>
                  <a:cubicBezTo>
                    <a:pt x="64671" y="16998"/>
                    <a:pt x="365823" y="68062"/>
                    <a:pt x="439870" y="70737"/>
                  </a:cubicBezTo>
                  <a:cubicBezTo>
                    <a:pt x="495103" y="72723"/>
                    <a:pt x="541301" y="72356"/>
                    <a:pt x="560875" y="72052"/>
                  </a:cubicBezTo>
                  <a:cubicBezTo>
                    <a:pt x="567361" y="71953"/>
                    <a:pt x="570921" y="71855"/>
                    <a:pt x="570921" y="71855"/>
                  </a:cubicBezTo>
                  <a:cubicBezTo>
                    <a:pt x="570921" y="71855"/>
                    <a:pt x="574500" y="58803"/>
                    <a:pt x="576307" y="54956"/>
                  </a:cubicBezTo>
                  <a:cubicBezTo>
                    <a:pt x="576432" y="54696"/>
                    <a:pt x="575591" y="55117"/>
                    <a:pt x="576244" y="54992"/>
                  </a:cubicBezTo>
                  <a:cubicBezTo>
                    <a:pt x="585083" y="53337"/>
                    <a:pt x="642356" y="59268"/>
                    <a:pt x="642356" y="59268"/>
                  </a:cubicBezTo>
                  <a:cubicBezTo>
                    <a:pt x="642356" y="59268"/>
                    <a:pt x="640629" y="65074"/>
                    <a:pt x="641712" y="65145"/>
                  </a:cubicBezTo>
                  <a:cubicBezTo>
                    <a:pt x="651409" y="65781"/>
                    <a:pt x="702214" y="72732"/>
                    <a:pt x="736120" y="78144"/>
                  </a:cubicBezTo>
                  <a:cubicBezTo>
                    <a:pt x="773818" y="84174"/>
                    <a:pt x="993901" y="202915"/>
                    <a:pt x="1110478" y="233090"/>
                  </a:cubicBezTo>
                  <a:close/>
                </a:path>
              </a:pathLst>
            </a:custGeom>
            <a:solidFill>
              <a:srgbClr val="0A0A0A">
                <a:alpha val="8000"/>
              </a:srgbClr>
            </a:solidFill>
            <a:ln w="0" cap="flat">
              <a:noFill/>
              <a:prstDash val="solid"/>
              <a:miter/>
            </a:ln>
          </p:spPr>
          <p:txBody>
            <a:bodyPr rtlCol="0" anchor="ctr"/>
            <a:lstStyle/>
            <a:p>
              <a:endParaRPr lang="en-US" dirty="0"/>
            </a:p>
          </p:txBody>
        </p:sp>
        <p:grpSp>
          <p:nvGrpSpPr>
            <p:cNvPr id="29" name="Graphic 1">
              <a:extLst>
                <a:ext uri="{FF2B5EF4-FFF2-40B4-BE49-F238E27FC236}">
                  <a16:creationId xmlns:a16="http://schemas.microsoft.com/office/drawing/2014/main" id="{1082E083-D0C4-F0C5-9B2E-61FA8A1EAAAB}"/>
                </a:ext>
              </a:extLst>
            </p:cNvPr>
            <p:cNvGrpSpPr/>
            <p:nvPr/>
          </p:nvGrpSpPr>
          <p:grpSpPr>
            <a:xfrm>
              <a:off x="2661316" y="4090508"/>
              <a:ext cx="686746" cy="368998"/>
              <a:chOff x="2661316" y="4090508"/>
              <a:chExt cx="686746" cy="368998"/>
            </a:xfrm>
          </p:grpSpPr>
          <p:grpSp>
            <p:nvGrpSpPr>
              <p:cNvPr id="30" name="Graphic 1">
                <a:extLst>
                  <a:ext uri="{FF2B5EF4-FFF2-40B4-BE49-F238E27FC236}">
                    <a16:creationId xmlns:a16="http://schemas.microsoft.com/office/drawing/2014/main" id="{73588F9E-23C0-1168-3EBA-E9E0ED4EA1CB}"/>
                  </a:ext>
                </a:extLst>
              </p:cNvPr>
              <p:cNvGrpSpPr/>
              <p:nvPr/>
            </p:nvGrpSpPr>
            <p:grpSpPr>
              <a:xfrm>
                <a:off x="3228515" y="4432248"/>
                <a:ext cx="119547" cy="9152"/>
                <a:chOff x="3228515" y="4432248"/>
                <a:chExt cx="119547" cy="9152"/>
              </a:xfrm>
            </p:grpSpPr>
            <p:sp>
              <p:nvSpPr>
                <p:cNvPr id="52" name="Freeform: Shape 51">
                  <a:extLst>
                    <a:ext uri="{FF2B5EF4-FFF2-40B4-BE49-F238E27FC236}">
                      <a16:creationId xmlns:a16="http://schemas.microsoft.com/office/drawing/2014/main" id="{EB63A0DD-6485-C89A-356E-BE004DDDE041}"/>
                    </a:ext>
                  </a:extLst>
                </p:cNvPr>
                <p:cNvSpPr/>
                <p:nvPr/>
              </p:nvSpPr>
              <p:spPr>
                <a:xfrm>
                  <a:off x="3252160" y="4434056"/>
                  <a:ext cx="95902" cy="7344"/>
                </a:xfrm>
                <a:custGeom>
                  <a:avLst/>
                  <a:gdLst>
                    <a:gd name="connsiteX0" fmla="*/ 0 w 95902"/>
                    <a:gd name="connsiteY0" fmla="*/ 0 h 7344"/>
                    <a:gd name="connsiteX1" fmla="*/ 95902 w 95902"/>
                    <a:gd name="connsiteY1" fmla="*/ 7345 h 7344"/>
                  </a:gdLst>
                  <a:ahLst/>
                  <a:cxnLst>
                    <a:cxn ang="0">
                      <a:pos x="connsiteX0" y="connsiteY0"/>
                    </a:cxn>
                    <a:cxn ang="0">
                      <a:pos x="connsiteX1" y="connsiteY1"/>
                    </a:cxn>
                  </a:cxnLst>
                  <a:rect l="l" t="t" r="r" b="b"/>
                  <a:pathLst>
                    <a:path w="95902" h="7344">
                      <a:moveTo>
                        <a:pt x="0" y="0"/>
                      </a:moveTo>
                      <a:lnTo>
                        <a:pt x="95902" y="7345"/>
                      </a:lnTo>
                    </a:path>
                  </a:pathLst>
                </a:custGeom>
                <a:ln w="10045" cap="rnd">
                  <a:solidFill>
                    <a:srgbClr val="FFFFFF"/>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B0A89377-DFCD-0BB8-A61B-BC03E368F2D2}"/>
                    </a:ext>
                  </a:extLst>
                </p:cNvPr>
                <p:cNvSpPr/>
                <p:nvPr/>
              </p:nvSpPr>
              <p:spPr>
                <a:xfrm>
                  <a:off x="3228515" y="4432248"/>
                  <a:ext cx="6119" cy="465"/>
                </a:xfrm>
                <a:custGeom>
                  <a:avLst/>
                  <a:gdLst>
                    <a:gd name="connsiteX0" fmla="*/ 0 w 6119"/>
                    <a:gd name="connsiteY0" fmla="*/ 0 h 465"/>
                    <a:gd name="connsiteX1" fmla="*/ 6119 w 6119"/>
                    <a:gd name="connsiteY1" fmla="*/ 465 h 465"/>
                  </a:gdLst>
                  <a:ahLst/>
                  <a:cxnLst>
                    <a:cxn ang="0">
                      <a:pos x="connsiteX0" y="connsiteY0"/>
                    </a:cxn>
                    <a:cxn ang="0">
                      <a:pos x="connsiteX1" y="connsiteY1"/>
                    </a:cxn>
                  </a:cxnLst>
                  <a:rect l="l" t="t" r="r" b="b"/>
                  <a:pathLst>
                    <a:path w="6119" h="465">
                      <a:moveTo>
                        <a:pt x="0" y="0"/>
                      </a:moveTo>
                      <a:lnTo>
                        <a:pt x="6119" y="465"/>
                      </a:lnTo>
                    </a:path>
                  </a:pathLst>
                </a:custGeom>
                <a:ln w="10045" cap="rnd">
                  <a:solidFill>
                    <a:srgbClr val="FFFFFF"/>
                  </a:solidFill>
                  <a:prstDash val="solid"/>
                  <a:round/>
                </a:ln>
              </p:spPr>
              <p:txBody>
                <a:bodyPr rtlCol="0" anchor="ctr"/>
                <a:lstStyle/>
                <a:p>
                  <a:endParaRPr lang="en-US" dirty="0"/>
                </a:p>
              </p:txBody>
            </p:sp>
          </p:grpSp>
          <p:grpSp>
            <p:nvGrpSpPr>
              <p:cNvPr id="31" name="Graphic 1">
                <a:extLst>
                  <a:ext uri="{FF2B5EF4-FFF2-40B4-BE49-F238E27FC236}">
                    <a16:creationId xmlns:a16="http://schemas.microsoft.com/office/drawing/2014/main" id="{7CCCC971-5A57-57A1-185A-9B4DC8EE8F71}"/>
                  </a:ext>
                </a:extLst>
              </p:cNvPr>
              <p:cNvGrpSpPr/>
              <p:nvPr/>
            </p:nvGrpSpPr>
            <p:grpSpPr>
              <a:xfrm>
                <a:off x="3212654" y="4301671"/>
                <a:ext cx="113615" cy="38325"/>
                <a:chOff x="3212654" y="4301671"/>
                <a:chExt cx="113615" cy="38325"/>
              </a:xfrm>
            </p:grpSpPr>
            <p:sp>
              <p:nvSpPr>
                <p:cNvPr id="50" name="Freeform: Shape 49">
                  <a:extLst>
                    <a:ext uri="{FF2B5EF4-FFF2-40B4-BE49-F238E27FC236}">
                      <a16:creationId xmlns:a16="http://schemas.microsoft.com/office/drawing/2014/main" id="{821C7B15-B265-7258-B59E-A287E0C6B82C}"/>
                    </a:ext>
                  </a:extLst>
                </p:cNvPr>
                <p:cNvSpPr/>
                <p:nvPr/>
              </p:nvSpPr>
              <p:spPr>
                <a:xfrm>
                  <a:off x="3235127" y="4301671"/>
                  <a:ext cx="91142" cy="30738"/>
                </a:xfrm>
                <a:custGeom>
                  <a:avLst/>
                  <a:gdLst>
                    <a:gd name="connsiteX0" fmla="*/ 0 w 91142"/>
                    <a:gd name="connsiteY0" fmla="*/ 30739 h 30738"/>
                    <a:gd name="connsiteX1" fmla="*/ 91143 w 91142"/>
                    <a:gd name="connsiteY1" fmla="*/ 0 h 30738"/>
                  </a:gdLst>
                  <a:ahLst/>
                  <a:cxnLst>
                    <a:cxn ang="0">
                      <a:pos x="connsiteX0" y="connsiteY0"/>
                    </a:cxn>
                    <a:cxn ang="0">
                      <a:pos x="connsiteX1" y="connsiteY1"/>
                    </a:cxn>
                  </a:cxnLst>
                  <a:rect l="l" t="t" r="r" b="b"/>
                  <a:pathLst>
                    <a:path w="91142" h="30738">
                      <a:moveTo>
                        <a:pt x="0" y="30739"/>
                      </a:moveTo>
                      <a:lnTo>
                        <a:pt x="91143" y="0"/>
                      </a:lnTo>
                    </a:path>
                  </a:pathLst>
                </a:custGeom>
                <a:ln w="10045" cap="rnd">
                  <a:solidFill>
                    <a:srgbClr val="FFF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008C7AD1-F6D8-9E57-B0F3-C3726F52D434}"/>
                    </a:ext>
                  </a:extLst>
                </p:cNvPr>
                <p:cNvSpPr/>
                <p:nvPr/>
              </p:nvSpPr>
              <p:spPr>
                <a:xfrm>
                  <a:off x="3212654" y="4338028"/>
                  <a:ext cx="5814" cy="1968"/>
                </a:xfrm>
                <a:custGeom>
                  <a:avLst/>
                  <a:gdLst>
                    <a:gd name="connsiteX0" fmla="*/ 0 w 5814"/>
                    <a:gd name="connsiteY0" fmla="*/ 1968 h 1968"/>
                    <a:gd name="connsiteX1" fmla="*/ 5815 w 5814"/>
                    <a:gd name="connsiteY1" fmla="*/ 0 h 1968"/>
                  </a:gdLst>
                  <a:ahLst/>
                  <a:cxnLst>
                    <a:cxn ang="0">
                      <a:pos x="connsiteX0" y="connsiteY0"/>
                    </a:cxn>
                    <a:cxn ang="0">
                      <a:pos x="connsiteX1" y="connsiteY1"/>
                    </a:cxn>
                  </a:cxnLst>
                  <a:rect l="l" t="t" r="r" b="b"/>
                  <a:pathLst>
                    <a:path w="5814" h="1968">
                      <a:moveTo>
                        <a:pt x="0" y="1968"/>
                      </a:moveTo>
                      <a:lnTo>
                        <a:pt x="5815" y="0"/>
                      </a:lnTo>
                    </a:path>
                  </a:pathLst>
                </a:custGeom>
                <a:ln w="10045" cap="rnd">
                  <a:solidFill>
                    <a:srgbClr val="FFFFFF"/>
                  </a:solidFill>
                  <a:prstDash val="solid"/>
                  <a:round/>
                </a:ln>
              </p:spPr>
              <p:txBody>
                <a:bodyPr rtlCol="0" anchor="ctr"/>
                <a:lstStyle/>
                <a:p>
                  <a:endParaRPr lang="en-US" dirty="0"/>
                </a:p>
              </p:txBody>
            </p:sp>
          </p:grpSp>
          <p:grpSp>
            <p:nvGrpSpPr>
              <p:cNvPr id="32" name="Graphic 1">
                <a:extLst>
                  <a:ext uri="{FF2B5EF4-FFF2-40B4-BE49-F238E27FC236}">
                    <a16:creationId xmlns:a16="http://schemas.microsoft.com/office/drawing/2014/main" id="{6EE44075-D0D8-38A6-C940-CEF873D04A3D}"/>
                  </a:ext>
                </a:extLst>
              </p:cNvPr>
              <p:cNvGrpSpPr/>
              <p:nvPr/>
            </p:nvGrpSpPr>
            <p:grpSpPr>
              <a:xfrm>
                <a:off x="3179276" y="4183181"/>
                <a:ext cx="89425" cy="79861"/>
                <a:chOff x="3179276" y="4183181"/>
                <a:chExt cx="89425" cy="79861"/>
              </a:xfrm>
            </p:grpSpPr>
            <p:sp>
              <p:nvSpPr>
                <p:cNvPr id="48" name="Freeform: Shape 47">
                  <a:extLst>
                    <a:ext uri="{FF2B5EF4-FFF2-40B4-BE49-F238E27FC236}">
                      <a16:creationId xmlns:a16="http://schemas.microsoft.com/office/drawing/2014/main" id="{9DA3BF46-551E-07DE-A5A4-1F6DB0ABAA31}"/>
                    </a:ext>
                  </a:extLst>
                </p:cNvPr>
                <p:cNvSpPr/>
                <p:nvPr/>
              </p:nvSpPr>
              <p:spPr>
                <a:xfrm>
                  <a:off x="3196963" y="4183181"/>
                  <a:ext cx="71738" cy="64062"/>
                </a:xfrm>
                <a:custGeom>
                  <a:avLst/>
                  <a:gdLst>
                    <a:gd name="connsiteX0" fmla="*/ 0 w 71738"/>
                    <a:gd name="connsiteY0" fmla="*/ 64063 h 64062"/>
                    <a:gd name="connsiteX1" fmla="*/ 71739 w 71738"/>
                    <a:gd name="connsiteY1" fmla="*/ 0 h 64062"/>
                  </a:gdLst>
                  <a:ahLst/>
                  <a:cxnLst>
                    <a:cxn ang="0">
                      <a:pos x="connsiteX0" y="connsiteY0"/>
                    </a:cxn>
                    <a:cxn ang="0">
                      <a:pos x="connsiteX1" y="connsiteY1"/>
                    </a:cxn>
                  </a:cxnLst>
                  <a:rect l="l" t="t" r="r" b="b"/>
                  <a:pathLst>
                    <a:path w="71738" h="64062">
                      <a:moveTo>
                        <a:pt x="0" y="64063"/>
                      </a:moveTo>
                      <a:lnTo>
                        <a:pt x="71739" y="0"/>
                      </a:lnTo>
                    </a:path>
                  </a:pathLst>
                </a:custGeom>
                <a:ln w="10045" cap="rnd">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01D98695-4372-3170-3686-78A76CC1C15D}"/>
                    </a:ext>
                  </a:extLst>
                </p:cNvPr>
                <p:cNvSpPr/>
                <p:nvPr/>
              </p:nvSpPr>
              <p:spPr>
                <a:xfrm>
                  <a:off x="3179276" y="4258954"/>
                  <a:ext cx="4580" cy="4088"/>
                </a:xfrm>
                <a:custGeom>
                  <a:avLst/>
                  <a:gdLst>
                    <a:gd name="connsiteX0" fmla="*/ 0 w 4580"/>
                    <a:gd name="connsiteY0" fmla="*/ 4088 h 4088"/>
                    <a:gd name="connsiteX1" fmla="*/ 4580 w 4580"/>
                    <a:gd name="connsiteY1" fmla="*/ 0 h 4088"/>
                  </a:gdLst>
                  <a:ahLst/>
                  <a:cxnLst>
                    <a:cxn ang="0">
                      <a:pos x="connsiteX0" y="connsiteY0"/>
                    </a:cxn>
                    <a:cxn ang="0">
                      <a:pos x="connsiteX1" y="connsiteY1"/>
                    </a:cxn>
                  </a:cxnLst>
                  <a:rect l="l" t="t" r="r" b="b"/>
                  <a:pathLst>
                    <a:path w="4580" h="4088">
                      <a:moveTo>
                        <a:pt x="0" y="4088"/>
                      </a:moveTo>
                      <a:lnTo>
                        <a:pt x="4580" y="0"/>
                      </a:lnTo>
                    </a:path>
                  </a:pathLst>
                </a:custGeom>
                <a:ln w="10045" cap="rnd">
                  <a:solidFill>
                    <a:srgbClr val="FFFFFF"/>
                  </a:solidFill>
                  <a:prstDash val="solid"/>
                  <a:round/>
                </a:ln>
              </p:spPr>
              <p:txBody>
                <a:bodyPr rtlCol="0" anchor="ctr"/>
                <a:lstStyle/>
                <a:p>
                  <a:endParaRPr lang="en-US" dirty="0"/>
                </a:p>
              </p:txBody>
            </p:sp>
          </p:grpSp>
          <p:grpSp>
            <p:nvGrpSpPr>
              <p:cNvPr id="33" name="Graphic 1">
                <a:extLst>
                  <a:ext uri="{FF2B5EF4-FFF2-40B4-BE49-F238E27FC236}">
                    <a16:creationId xmlns:a16="http://schemas.microsoft.com/office/drawing/2014/main" id="{6B4A68FA-6543-9E8F-1046-1C0DF8D86836}"/>
                  </a:ext>
                </a:extLst>
              </p:cNvPr>
              <p:cNvGrpSpPr/>
              <p:nvPr/>
            </p:nvGrpSpPr>
            <p:grpSpPr>
              <a:xfrm>
                <a:off x="3061349" y="4090508"/>
                <a:ext cx="45839" cy="110797"/>
                <a:chOff x="3061349" y="4090508"/>
                <a:chExt cx="45839" cy="110797"/>
              </a:xfrm>
            </p:grpSpPr>
            <p:sp>
              <p:nvSpPr>
                <p:cNvPr id="46" name="Freeform: Shape 45">
                  <a:extLst>
                    <a:ext uri="{FF2B5EF4-FFF2-40B4-BE49-F238E27FC236}">
                      <a16:creationId xmlns:a16="http://schemas.microsoft.com/office/drawing/2014/main" id="{CA754236-5156-4C00-9D92-F63C067F31E4}"/>
                    </a:ext>
                  </a:extLst>
                </p:cNvPr>
                <p:cNvSpPr/>
                <p:nvPr/>
              </p:nvSpPr>
              <p:spPr>
                <a:xfrm>
                  <a:off x="3070420" y="4090508"/>
                  <a:ext cx="36768" cy="88879"/>
                </a:xfrm>
                <a:custGeom>
                  <a:avLst/>
                  <a:gdLst>
                    <a:gd name="connsiteX0" fmla="*/ 0 w 36768"/>
                    <a:gd name="connsiteY0" fmla="*/ 88879 h 88879"/>
                    <a:gd name="connsiteX1" fmla="*/ 36768 w 36768"/>
                    <a:gd name="connsiteY1" fmla="*/ 0 h 88879"/>
                  </a:gdLst>
                  <a:ahLst/>
                  <a:cxnLst>
                    <a:cxn ang="0">
                      <a:pos x="connsiteX0" y="connsiteY0"/>
                    </a:cxn>
                    <a:cxn ang="0">
                      <a:pos x="connsiteX1" y="connsiteY1"/>
                    </a:cxn>
                  </a:cxnLst>
                  <a:rect l="l" t="t" r="r" b="b"/>
                  <a:pathLst>
                    <a:path w="36768" h="88879">
                      <a:moveTo>
                        <a:pt x="0" y="88879"/>
                      </a:moveTo>
                      <a:lnTo>
                        <a:pt x="36768" y="0"/>
                      </a:lnTo>
                    </a:path>
                  </a:pathLst>
                </a:custGeom>
                <a:ln w="10045" cap="rnd">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2EA1414F-2556-9E0A-DA32-E2C0B7109329}"/>
                    </a:ext>
                  </a:extLst>
                </p:cNvPr>
                <p:cNvSpPr/>
                <p:nvPr/>
              </p:nvSpPr>
              <p:spPr>
                <a:xfrm>
                  <a:off x="3061349" y="4195625"/>
                  <a:ext cx="2343" cy="5680"/>
                </a:xfrm>
                <a:custGeom>
                  <a:avLst/>
                  <a:gdLst>
                    <a:gd name="connsiteX0" fmla="*/ 0 w 2343"/>
                    <a:gd name="connsiteY0" fmla="*/ 5681 h 5680"/>
                    <a:gd name="connsiteX1" fmla="*/ 2344 w 2343"/>
                    <a:gd name="connsiteY1" fmla="*/ 0 h 5680"/>
                  </a:gdLst>
                  <a:ahLst/>
                  <a:cxnLst>
                    <a:cxn ang="0">
                      <a:pos x="connsiteX0" y="connsiteY0"/>
                    </a:cxn>
                    <a:cxn ang="0">
                      <a:pos x="connsiteX1" y="connsiteY1"/>
                    </a:cxn>
                  </a:cxnLst>
                  <a:rect l="l" t="t" r="r" b="b"/>
                  <a:pathLst>
                    <a:path w="2343" h="5680">
                      <a:moveTo>
                        <a:pt x="0" y="5681"/>
                      </a:moveTo>
                      <a:lnTo>
                        <a:pt x="2344" y="0"/>
                      </a:lnTo>
                    </a:path>
                  </a:pathLst>
                </a:custGeom>
                <a:ln w="10045" cap="rnd">
                  <a:solidFill>
                    <a:srgbClr val="FFFFFF"/>
                  </a:solidFill>
                  <a:prstDash val="solid"/>
                  <a:round/>
                </a:ln>
              </p:spPr>
              <p:txBody>
                <a:bodyPr rtlCol="0" anchor="ctr"/>
                <a:lstStyle/>
                <a:p>
                  <a:endParaRPr lang="en-US" dirty="0"/>
                </a:p>
              </p:txBody>
            </p:sp>
          </p:grpSp>
          <p:grpSp>
            <p:nvGrpSpPr>
              <p:cNvPr id="34" name="Graphic 1">
                <a:extLst>
                  <a:ext uri="{FF2B5EF4-FFF2-40B4-BE49-F238E27FC236}">
                    <a16:creationId xmlns:a16="http://schemas.microsoft.com/office/drawing/2014/main" id="{790FFBBB-24E4-FDF6-0C73-FCE18A8C33FE}"/>
                  </a:ext>
                </a:extLst>
              </p:cNvPr>
              <p:cNvGrpSpPr/>
              <p:nvPr/>
            </p:nvGrpSpPr>
            <p:grpSpPr>
              <a:xfrm>
                <a:off x="2901223" y="4091671"/>
                <a:ext cx="34182" cy="114930"/>
                <a:chOff x="2901223" y="4091671"/>
                <a:chExt cx="34182" cy="114930"/>
              </a:xfrm>
            </p:grpSpPr>
            <p:sp>
              <p:nvSpPr>
                <p:cNvPr id="44" name="Freeform: Shape 43">
                  <a:extLst>
                    <a:ext uri="{FF2B5EF4-FFF2-40B4-BE49-F238E27FC236}">
                      <a16:creationId xmlns:a16="http://schemas.microsoft.com/office/drawing/2014/main" id="{93E22464-0A25-DF72-257C-21B104EF442A}"/>
                    </a:ext>
                  </a:extLst>
                </p:cNvPr>
                <p:cNvSpPr/>
                <p:nvPr/>
              </p:nvSpPr>
              <p:spPr>
                <a:xfrm>
                  <a:off x="2901223" y="4091671"/>
                  <a:ext cx="27419" cy="92198"/>
                </a:xfrm>
                <a:custGeom>
                  <a:avLst/>
                  <a:gdLst>
                    <a:gd name="connsiteX0" fmla="*/ 27420 w 27419"/>
                    <a:gd name="connsiteY0" fmla="*/ 92198 h 92198"/>
                    <a:gd name="connsiteX1" fmla="*/ 0 w 27419"/>
                    <a:gd name="connsiteY1" fmla="*/ 0 h 92198"/>
                  </a:gdLst>
                  <a:ahLst/>
                  <a:cxnLst>
                    <a:cxn ang="0">
                      <a:pos x="connsiteX0" y="connsiteY0"/>
                    </a:cxn>
                    <a:cxn ang="0">
                      <a:pos x="connsiteX1" y="connsiteY1"/>
                    </a:cxn>
                  </a:cxnLst>
                  <a:rect l="l" t="t" r="r" b="b"/>
                  <a:pathLst>
                    <a:path w="27419" h="92198">
                      <a:moveTo>
                        <a:pt x="27420" y="92198"/>
                      </a:moveTo>
                      <a:lnTo>
                        <a:pt x="0" y="0"/>
                      </a:lnTo>
                    </a:path>
                  </a:pathLst>
                </a:custGeom>
                <a:ln w="10045" cap="rnd">
                  <a:solidFill>
                    <a:srgbClr val="FFFFFF"/>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F4ED546B-A18F-C76B-B01F-434B4E95C349}"/>
                    </a:ext>
                  </a:extLst>
                </p:cNvPr>
                <p:cNvSpPr/>
                <p:nvPr/>
              </p:nvSpPr>
              <p:spPr>
                <a:xfrm>
                  <a:off x="2933652" y="4200715"/>
                  <a:ext cx="1753" cy="5886"/>
                </a:xfrm>
                <a:custGeom>
                  <a:avLst/>
                  <a:gdLst>
                    <a:gd name="connsiteX0" fmla="*/ 1753 w 1753"/>
                    <a:gd name="connsiteY0" fmla="*/ 5887 h 5886"/>
                    <a:gd name="connsiteX1" fmla="*/ 0 w 1753"/>
                    <a:gd name="connsiteY1" fmla="*/ 0 h 5886"/>
                  </a:gdLst>
                  <a:ahLst/>
                  <a:cxnLst>
                    <a:cxn ang="0">
                      <a:pos x="connsiteX0" y="connsiteY0"/>
                    </a:cxn>
                    <a:cxn ang="0">
                      <a:pos x="connsiteX1" y="connsiteY1"/>
                    </a:cxn>
                  </a:cxnLst>
                  <a:rect l="l" t="t" r="r" b="b"/>
                  <a:pathLst>
                    <a:path w="1753" h="5886">
                      <a:moveTo>
                        <a:pt x="1753" y="5887"/>
                      </a:moveTo>
                      <a:lnTo>
                        <a:pt x="0" y="0"/>
                      </a:lnTo>
                    </a:path>
                  </a:pathLst>
                </a:custGeom>
                <a:ln w="10045" cap="rnd">
                  <a:solidFill>
                    <a:srgbClr val="FFFFFF"/>
                  </a:solidFill>
                  <a:prstDash val="solid"/>
                  <a:round/>
                </a:ln>
              </p:spPr>
              <p:txBody>
                <a:bodyPr rtlCol="0" anchor="ctr"/>
                <a:lstStyle/>
                <a:p>
                  <a:endParaRPr lang="en-US" dirty="0"/>
                </a:p>
              </p:txBody>
            </p:sp>
          </p:grpSp>
          <p:grpSp>
            <p:nvGrpSpPr>
              <p:cNvPr id="35" name="Graphic 1">
                <a:extLst>
                  <a:ext uri="{FF2B5EF4-FFF2-40B4-BE49-F238E27FC236}">
                    <a16:creationId xmlns:a16="http://schemas.microsoft.com/office/drawing/2014/main" id="{8AD8FD91-2A9F-B969-8346-55D4E165A285}"/>
                  </a:ext>
                </a:extLst>
              </p:cNvPr>
              <p:cNvGrpSpPr/>
              <p:nvPr/>
            </p:nvGrpSpPr>
            <p:grpSpPr>
              <a:xfrm>
                <a:off x="2661316" y="4447072"/>
                <a:ext cx="119251" cy="12434"/>
                <a:chOff x="2661316" y="4447072"/>
                <a:chExt cx="119251" cy="12434"/>
              </a:xfrm>
            </p:grpSpPr>
            <p:sp>
              <p:nvSpPr>
                <p:cNvPr id="42" name="Freeform: Shape 41">
                  <a:extLst>
                    <a:ext uri="{FF2B5EF4-FFF2-40B4-BE49-F238E27FC236}">
                      <a16:creationId xmlns:a16="http://schemas.microsoft.com/office/drawing/2014/main" id="{115F1010-5523-7711-972B-5C37E05CEAD8}"/>
                    </a:ext>
                  </a:extLst>
                </p:cNvPr>
                <p:cNvSpPr/>
                <p:nvPr/>
              </p:nvSpPr>
              <p:spPr>
                <a:xfrm>
                  <a:off x="2661316" y="4449532"/>
                  <a:ext cx="95660" cy="9974"/>
                </a:xfrm>
                <a:custGeom>
                  <a:avLst/>
                  <a:gdLst>
                    <a:gd name="connsiteX0" fmla="*/ 95661 w 95660"/>
                    <a:gd name="connsiteY0" fmla="*/ 0 h 9974"/>
                    <a:gd name="connsiteX1" fmla="*/ 0 w 95660"/>
                    <a:gd name="connsiteY1" fmla="*/ 9975 h 9974"/>
                  </a:gdLst>
                  <a:ahLst/>
                  <a:cxnLst>
                    <a:cxn ang="0">
                      <a:pos x="connsiteX0" y="connsiteY0"/>
                    </a:cxn>
                    <a:cxn ang="0">
                      <a:pos x="connsiteX1" y="connsiteY1"/>
                    </a:cxn>
                  </a:cxnLst>
                  <a:rect l="l" t="t" r="r" b="b"/>
                  <a:pathLst>
                    <a:path w="95660" h="9974">
                      <a:moveTo>
                        <a:pt x="95661" y="0"/>
                      </a:moveTo>
                      <a:lnTo>
                        <a:pt x="0" y="9975"/>
                      </a:lnTo>
                    </a:path>
                  </a:pathLst>
                </a:custGeom>
                <a:ln w="10045" cap="rnd">
                  <a:solidFill>
                    <a:srgbClr val="FFFFFF"/>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14441C25-E9C2-E571-BD02-BD35DC3E626D}"/>
                    </a:ext>
                  </a:extLst>
                </p:cNvPr>
                <p:cNvSpPr/>
                <p:nvPr/>
              </p:nvSpPr>
              <p:spPr>
                <a:xfrm>
                  <a:off x="2774466" y="4447072"/>
                  <a:ext cx="6101" cy="635"/>
                </a:xfrm>
                <a:custGeom>
                  <a:avLst/>
                  <a:gdLst>
                    <a:gd name="connsiteX0" fmla="*/ 6101 w 6101"/>
                    <a:gd name="connsiteY0" fmla="*/ 0 h 635"/>
                    <a:gd name="connsiteX1" fmla="*/ 0 w 6101"/>
                    <a:gd name="connsiteY1" fmla="*/ 635 h 635"/>
                  </a:gdLst>
                  <a:ahLst/>
                  <a:cxnLst>
                    <a:cxn ang="0">
                      <a:pos x="connsiteX0" y="connsiteY0"/>
                    </a:cxn>
                    <a:cxn ang="0">
                      <a:pos x="connsiteX1" y="connsiteY1"/>
                    </a:cxn>
                  </a:cxnLst>
                  <a:rect l="l" t="t" r="r" b="b"/>
                  <a:pathLst>
                    <a:path w="6101" h="635">
                      <a:moveTo>
                        <a:pt x="6101" y="0"/>
                      </a:moveTo>
                      <a:lnTo>
                        <a:pt x="0" y="635"/>
                      </a:lnTo>
                    </a:path>
                  </a:pathLst>
                </a:custGeom>
                <a:ln w="10045" cap="rnd">
                  <a:solidFill>
                    <a:srgbClr val="FFFFFF"/>
                  </a:solidFill>
                  <a:prstDash val="solid"/>
                  <a:round/>
                </a:ln>
              </p:spPr>
              <p:txBody>
                <a:bodyPr rtlCol="0" anchor="ctr"/>
                <a:lstStyle/>
                <a:p>
                  <a:endParaRPr lang="en-US" dirty="0"/>
                </a:p>
              </p:txBody>
            </p:sp>
          </p:grpSp>
          <p:grpSp>
            <p:nvGrpSpPr>
              <p:cNvPr id="36" name="Graphic 1">
                <a:extLst>
                  <a:ext uri="{FF2B5EF4-FFF2-40B4-BE49-F238E27FC236}">
                    <a16:creationId xmlns:a16="http://schemas.microsoft.com/office/drawing/2014/main" id="{387F5EBB-E34A-F6FF-4515-8792EB8931FE}"/>
                  </a:ext>
                </a:extLst>
              </p:cNvPr>
              <p:cNvGrpSpPr/>
              <p:nvPr/>
            </p:nvGrpSpPr>
            <p:grpSpPr>
              <a:xfrm>
                <a:off x="2679056" y="4293110"/>
                <a:ext cx="109419" cy="49042"/>
                <a:chOff x="2679056" y="4293110"/>
                <a:chExt cx="109419" cy="49042"/>
              </a:xfrm>
            </p:grpSpPr>
            <p:sp>
              <p:nvSpPr>
                <p:cNvPr id="40" name="Freeform: Shape 39">
                  <a:extLst>
                    <a:ext uri="{FF2B5EF4-FFF2-40B4-BE49-F238E27FC236}">
                      <a16:creationId xmlns:a16="http://schemas.microsoft.com/office/drawing/2014/main" id="{0FA48954-59F8-8A44-9FD4-3E1DE4735E4B}"/>
                    </a:ext>
                  </a:extLst>
                </p:cNvPr>
                <p:cNvSpPr/>
                <p:nvPr/>
              </p:nvSpPr>
              <p:spPr>
                <a:xfrm>
                  <a:off x="2679056" y="4293110"/>
                  <a:ext cx="87770" cy="39335"/>
                </a:xfrm>
                <a:custGeom>
                  <a:avLst/>
                  <a:gdLst>
                    <a:gd name="connsiteX0" fmla="*/ 87770 w 87770"/>
                    <a:gd name="connsiteY0" fmla="*/ 39336 h 39335"/>
                    <a:gd name="connsiteX1" fmla="*/ 0 w 87770"/>
                    <a:gd name="connsiteY1" fmla="*/ 0 h 39335"/>
                  </a:gdLst>
                  <a:ahLst/>
                  <a:cxnLst>
                    <a:cxn ang="0">
                      <a:pos x="connsiteX0" y="connsiteY0"/>
                    </a:cxn>
                    <a:cxn ang="0">
                      <a:pos x="connsiteX1" y="connsiteY1"/>
                    </a:cxn>
                  </a:cxnLst>
                  <a:rect l="l" t="t" r="r" b="b"/>
                  <a:pathLst>
                    <a:path w="87770" h="39335">
                      <a:moveTo>
                        <a:pt x="87770" y="39336"/>
                      </a:moveTo>
                      <a:lnTo>
                        <a:pt x="0" y="0"/>
                      </a:lnTo>
                    </a:path>
                  </a:pathLst>
                </a:custGeom>
                <a:ln w="10045" cap="rnd">
                  <a:solidFill>
                    <a:srgbClr val="FFFFFF"/>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6564CA7F-C039-008A-A6DB-11697C9A0001}"/>
                    </a:ext>
                  </a:extLst>
                </p:cNvPr>
                <p:cNvSpPr/>
                <p:nvPr/>
              </p:nvSpPr>
              <p:spPr>
                <a:xfrm>
                  <a:off x="2782866" y="4339639"/>
                  <a:ext cx="5609" cy="2513"/>
                </a:xfrm>
                <a:custGeom>
                  <a:avLst/>
                  <a:gdLst>
                    <a:gd name="connsiteX0" fmla="*/ 5609 w 5609"/>
                    <a:gd name="connsiteY0" fmla="*/ 2514 h 2513"/>
                    <a:gd name="connsiteX1" fmla="*/ 0 w 5609"/>
                    <a:gd name="connsiteY1" fmla="*/ 0 h 2513"/>
                  </a:gdLst>
                  <a:ahLst/>
                  <a:cxnLst>
                    <a:cxn ang="0">
                      <a:pos x="connsiteX0" y="connsiteY0"/>
                    </a:cxn>
                    <a:cxn ang="0">
                      <a:pos x="connsiteX1" y="connsiteY1"/>
                    </a:cxn>
                  </a:cxnLst>
                  <a:rect l="l" t="t" r="r" b="b"/>
                  <a:pathLst>
                    <a:path w="5609" h="2513">
                      <a:moveTo>
                        <a:pt x="5609" y="2514"/>
                      </a:moveTo>
                      <a:lnTo>
                        <a:pt x="0" y="0"/>
                      </a:lnTo>
                    </a:path>
                  </a:pathLst>
                </a:custGeom>
                <a:ln w="10045" cap="rnd">
                  <a:solidFill>
                    <a:srgbClr val="FFFFFF"/>
                  </a:solidFill>
                  <a:prstDash val="solid"/>
                  <a:round/>
                </a:ln>
              </p:spPr>
              <p:txBody>
                <a:bodyPr rtlCol="0" anchor="ctr"/>
                <a:lstStyle/>
                <a:p>
                  <a:endParaRPr lang="en-US" dirty="0"/>
                </a:p>
              </p:txBody>
            </p:sp>
          </p:grpSp>
          <p:grpSp>
            <p:nvGrpSpPr>
              <p:cNvPr id="37" name="Graphic 1">
                <a:extLst>
                  <a:ext uri="{FF2B5EF4-FFF2-40B4-BE49-F238E27FC236}">
                    <a16:creationId xmlns:a16="http://schemas.microsoft.com/office/drawing/2014/main" id="{CD9987A5-A2B8-0917-F277-489D9D41D6E8}"/>
                  </a:ext>
                </a:extLst>
              </p:cNvPr>
              <p:cNvGrpSpPr/>
              <p:nvPr/>
            </p:nvGrpSpPr>
            <p:grpSpPr>
              <a:xfrm>
                <a:off x="2747708" y="4180685"/>
                <a:ext cx="81364" cy="88073"/>
                <a:chOff x="2747708" y="4180685"/>
                <a:chExt cx="81364" cy="88073"/>
              </a:xfrm>
            </p:grpSpPr>
            <p:sp>
              <p:nvSpPr>
                <p:cNvPr id="38" name="Freeform: Shape 37">
                  <a:extLst>
                    <a:ext uri="{FF2B5EF4-FFF2-40B4-BE49-F238E27FC236}">
                      <a16:creationId xmlns:a16="http://schemas.microsoft.com/office/drawing/2014/main" id="{0A8E872C-30E4-D5A5-439F-83A9897E1C7A}"/>
                    </a:ext>
                  </a:extLst>
                </p:cNvPr>
                <p:cNvSpPr/>
                <p:nvPr/>
              </p:nvSpPr>
              <p:spPr>
                <a:xfrm>
                  <a:off x="2747708" y="4180685"/>
                  <a:ext cx="65270" cy="70647"/>
                </a:xfrm>
                <a:custGeom>
                  <a:avLst/>
                  <a:gdLst>
                    <a:gd name="connsiteX0" fmla="*/ 65271 w 65270"/>
                    <a:gd name="connsiteY0" fmla="*/ 70647 h 70647"/>
                    <a:gd name="connsiteX1" fmla="*/ 0 w 65270"/>
                    <a:gd name="connsiteY1" fmla="*/ 0 h 70647"/>
                  </a:gdLst>
                  <a:ahLst/>
                  <a:cxnLst>
                    <a:cxn ang="0">
                      <a:pos x="connsiteX0" y="connsiteY0"/>
                    </a:cxn>
                    <a:cxn ang="0">
                      <a:pos x="connsiteX1" y="connsiteY1"/>
                    </a:cxn>
                  </a:cxnLst>
                  <a:rect l="l" t="t" r="r" b="b"/>
                  <a:pathLst>
                    <a:path w="65270" h="70647">
                      <a:moveTo>
                        <a:pt x="65271" y="70647"/>
                      </a:moveTo>
                      <a:lnTo>
                        <a:pt x="0" y="0"/>
                      </a:lnTo>
                    </a:path>
                  </a:pathLst>
                </a:custGeom>
                <a:ln w="10045" cap="rnd">
                  <a:solidFill>
                    <a:srgbClr val="FFF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DC5124A4-ABB0-C1D9-33A1-A6354B9B4239}"/>
                    </a:ext>
                  </a:extLst>
                </p:cNvPr>
                <p:cNvSpPr/>
                <p:nvPr/>
              </p:nvSpPr>
              <p:spPr>
                <a:xfrm>
                  <a:off x="2824904" y="4264241"/>
                  <a:ext cx="4168" cy="4517"/>
                </a:xfrm>
                <a:custGeom>
                  <a:avLst/>
                  <a:gdLst>
                    <a:gd name="connsiteX0" fmla="*/ 4169 w 4168"/>
                    <a:gd name="connsiteY0" fmla="*/ 4518 h 4517"/>
                    <a:gd name="connsiteX1" fmla="*/ 0 w 4168"/>
                    <a:gd name="connsiteY1" fmla="*/ 0 h 4517"/>
                  </a:gdLst>
                  <a:ahLst/>
                  <a:cxnLst>
                    <a:cxn ang="0">
                      <a:pos x="connsiteX0" y="connsiteY0"/>
                    </a:cxn>
                    <a:cxn ang="0">
                      <a:pos x="connsiteX1" y="connsiteY1"/>
                    </a:cxn>
                  </a:cxnLst>
                  <a:rect l="l" t="t" r="r" b="b"/>
                  <a:pathLst>
                    <a:path w="4168" h="4517">
                      <a:moveTo>
                        <a:pt x="4169" y="4518"/>
                      </a:moveTo>
                      <a:lnTo>
                        <a:pt x="0" y="0"/>
                      </a:lnTo>
                    </a:path>
                  </a:pathLst>
                </a:custGeom>
                <a:ln w="10045" cap="rnd">
                  <a:solidFill>
                    <a:srgbClr val="FFFFFF"/>
                  </a:solidFill>
                  <a:prstDash val="solid"/>
                  <a:round/>
                </a:ln>
              </p:spPr>
              <p:txBody>
                <a:bodyPr rtlCol="0" anchor="ctr"/>
                <a:lstStyle/>
                <a:p>
                  <a:endParaRPr lang="en-US" dirty="0"/>
                </a:p>
              </p:txBody>
            </p:sp>
          </p:grpSp>
        </p:grpSp>
      </p:grpSp>
    </p:spTree>
    <p:custDataLst>
      <p:tags r:id="rId1"/>
    </p:custDataLst>
    <p:extLst>
      <p:ext uri="{BB962C8B-B14F-4D97-AF65-F5344CB8AC3E}">
        <p14:creationId xmlns:p14="http://schemas.microsoft.com/office/powerpoint/2010/main" val="1974131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0">
            <a:extLst>
              <a:ext uri="{FF2B5EF4-FFF2-40B4-BE49-F238E27FC236}">
                <a16:creationId xmlns:a16="http://schemas.microsoft.com/office/drawing/2014/main" id="{5F67C905-D5DA-CFFE-C357-206543877C2B}"/>
              </a:ext>
            </a:extLst>
          </p:cNvPr>
          <p:cNvSpPr/>
          <p:nvPr/>
        </p:nvSpPr>
        <p:spPr>
          <a:xfrm>
            <a:off x="925955" y="2647338"/>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984116"/>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Outcome</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526538"/>
            <a:ext cx="10192267" cy="3108669"/>
          </a:xfrm>
          <a:prstGeom prst="roundRect">
            <a:avLst>
              <a:gd name="adj" fmla="val 4192"/>
            </a:avLst>
          </a:prstGeom>
          <a:solidFill>
            <a:schemeClr val="bg1"/>
          </a:solidFill>
        </p:spPr>
        <p:txBody>
          <a:bodyPr wrap="square" rtlCol="0" anchor="ctr">
            <a:spAutoFit/>
          </a:bodyPr>
          <a:lstStyle/>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Reduced provisioning time from weeks to minutes, enhancing development agility and speed of deployment</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Improved environment consistency, reduced configuration errors, and increased overall efficiency in managing different environments</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Improved scalability and performance during peak traffic periods, ensuring uninterrupted streaming experiences for users and mitigating infrastructure-related issues</a:t>
            </a:r>
          </a:p>
        </p:txBody>
      </p:sp>
      <p:sp>
        <p:nvSpPr>
          <p:cNvPr id="4" name="Google Shape;789;gca1573042c_0_856">
            <a:extLst>
              <a:ext uri="{FF2B5EF4-FFF2-40B4-BE49-F238E27FC236}">
                <a16:creationId xmlns:a16="http://schemas.microsoft.com/office/drawing/2014/main" id="{16A0994E-6801-E2D3-1A26-16EB5C511893}"/>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Netflix infrastructure transformation</a:t>
            </a:r>
            <a:endParaRPr lang="en-US" sz="2200" b="1" i="0" u="none" strike="noStrike" cap="none" dirty="0">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A785F522-8732-7F00-4F67-03569C68A434}"/>
              </a:ext>
            </a:extLst>
          </p:cNvPr>
          <p:cNvGrpSpPr/>
          <p:nvPr/>
        </p:nvGrpSpPr>
        <p:grpSpPr>
          <a:xfrm>
            <a:off x="1675681" y="3589602"/>
            <a:ext cx="1841349" cy="2282958"/>
            <a:chOff x="1675681" y="3710479"/>
            <a:chExt cx="1841349" cy="2282958"/>
          </a:xfrm>
        </p:grpSpPr>
        <p:sp>
          <p:nvSpPr>
            <p:cNvPr id="10" name="Freeform: Shape 9">
              <a:extLst>
                <a:ext uri="{FF2B5EF4-FFF2-40B4-BE49-F238E27FC236}">
                  <a16:creationId xmlns:a16="http://schemas.microsoft.com/office/drawing/2014/main" id="{896F8F04-019B-7F1F-6490-A3E7C85D854D}"/>
                </a:ext>
              </a:extLst>
            </p:cNvPr>
            <p:cNvSpPr/>
            <p:nvPr/>
          </p:nvSpPr>
          <p:spPr>
            <a:xfrm>
              <a:off x="3181138" y="4206009"/>
              <a:ext cx="223750" cy="135182"/>
            </a:xfrm>
            <a:custGeom>
              <a:avLst/>
              <a:gdLst>
                <a:gd name="connsiteX0" fmla="*/ 0 w 223750"/>
                <a:gd name="connsiteY0" fmla="*/ 93173 h 135182"/>
                <a:gd name="connsiteX1" fmla="*/ 50433 w 223750"/>
                <a:gd name="connsiteY1" fmla="*/ 36020 h 135182"/>
                <a:gd name="connsiteX2" fmla="*/ 62754 w 223750"/>
                <a:gd name="connsiteY2" fmla="*/ 16 h 135182"/>
                <a:gd name="connsiteX3" fmla="*/ 109841 w 223750"/>
                <a:gd name="connsiteY3" fmla="*/ 34091 h 135182"/>
                <a:gd name="connsiteX4" fmla="*/ 223568 w 223750"/>
                <a:gd name="connsiteY4" fmla="*/ 49460 h 135182"/>
                <a:gd name="connsiteX5" fmla="*/ 141204 w 223750"/>
                <a:gd name="connsiteY5" fmla="*/ 76359 h 135182"/>
                <a:gd name="connsiteX6" fmla="*/ 52110 w 223750"/>
                <a:gd name="connsiteY6" fmla="*/ 126792 h 135182"/>
                <a:gd name="connsiteX7" fmla="*/ 0 w 223750"/>
                <a:gd name="connsiteY7" fmla="*/ 93173 h 13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750" h="135182">
                  <a:moveTo>
                    <a:pt x="0" y="93173"/>
                  </a:moveTo>
                  <a:cubicBezTo>
                    <a:pt x="13440" y="62761"/>
                    <a:pt x="56100" y="59890"/>
                    <a:pt x="50433" y="36020"/>
                  </a:cubicBezTo>
                  <a:cubicBezTo>
                    <a:pt x="45437" y="14984"/>
                    <a:pt x="47450" y="2625"/>
                    <a:pt x="62754" y="16"/>
                  </a:cubicBezTo>
                  <a:cubicBezTo>
                    <a:pt x="67918" y="-860"/>
                    <a:pt x="93465" y="35368"/>
                    <a:pt x="109841" y="34091"/>
                  </a:cubicBezTo>
                  <a:cubicBezTo>
                    <a:pt x="171458" y="29291"/>
                    <a:pt x="219728" y="9178"/>
                    <a:pt x="223568" y="49460"/>
                  </a:cubicBezTo>
                  <a:cubicBezTo>
                    <a:pt x="226933" y="84757"/>
                    <a:pt x="183230" y="66274"/>
                    <a:pt x="141204" y="76359"/>
                  </a:cubicBezTo>
                  <a:cubicBezTo>
                    <a:pt x="122908" y="80749"/>
                    <a:pt x="94136" y="93173"/>
                    <a:pt x="52110" y="126792"/>
                  </a:cubicBezTo>
                  <a:cubicBezTo>
                    <a:pt x="13449" y="157726"/>
                    <a:pt x="0" y="93173"/>
                    <a:pt x="0" y="93173"/>
                  </a:cubicBezTo>
                  <a:close/>
                </a:path>
              </a:pathLst>
            </a:custGeom>
            <a:solidFill>
              <a:srgbClr val="EFAEA6"/>
            </a:solidFill>
            <a:ln w="0"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BAD1EC15-1604-7306-E351-C98253486B22}"/>
                </a:ext>
              </a:extLst>
            </p:cNvPr>
            <p:cNvSpPr/>
            <p:nvPr/>
          </p:nvSpPr>
          <p:spPr>
            <a:xfrm>
              <a:off x="1861186" y="4115856"/>
              <a:ext cx="217853" cy="145152"/>
            </a:xfrm>
            <a:custGeom>
              <a:avLst/>
              <a:gdLst>
                <a:gd name="connsiteX0" fmla="*/ 217854 w 217853"/>
                <a:gd name="connsiteY0" fmla="*/ 101605 h 145152"/>
                <a:gd name="connsiteX1" fmla="*/ 167878 w 217853"/>
                <a:gd name="connsiteY1" fmla="*/ 38180 h 145152"/>
                <a:gd name="connsiteX2" fmla="*/ 155948 w 217853"/>
                <a:gd name="connsiteY2" fmla="*/ 32 h 145152"/>
                <a:gd name="connsiteX3" fmla="*/ 123821 w 217853"/>
                <a:gd name="connsiteY3" fmla="*/ 27807 h 145152"/>
                <a:gd name="connsiteX4" fmla="*/ 10503 w 217853"/>
                <a:gd name="connsiteY4" fmla="*/ 38777 h 145152"/>
                <a:gd name="connsiteX5" fmla="*/ 71412 w 217853"/>
                <a:gd name="connsiteY5" fmla="*/ 82983 h 145152"/>
                <a:gd name="connsiteX6" fmla="*/ 148715 w 217853"/>
                <a:gd name="connsiteY6" fmla="*/ 130965 h 145152"/>
                <a:gd name="connsiteX7" fmla="*/ 217854 w 217853"/>
                <a:gd name="connsiteY7" fmla="*/ 101615 h 1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853" h="145152">
                  <a:moveTo>
                    <a:pt x="217854" y="101605"/>
                  </a:moveTo>
                  <a:cubicBezTo>
                    <a:pt x="205812" y="71817"/>
                    <a:pt x="168158" y="59160"/>
                    <a:pt x="167878" y="38180"/>
                  </a:cubicBezTo>
                  <a:cubicBezTo>
                    <a:pt x="167598" y="17200"/>
                    <a:pt x="170656" y="3024"/>
                    <a:pt x="155948" y="32"/>
                  </a:cubicBezTo>
                  <a:cubicBezTo>
                    <a:pt x="150990" y="-975"/>
                    <a:pt x="138659" y="22177"/>
                    <a:pt x="123821" y="27807"/>
                  </a:cubicBezTo>
                  <a:cubicBezTo>
                    <a:pt x="67926" y="49020"/>
                    <a:pt x="47971" y="24274"/>
                    <a:pt x="10503" y="38777"/>
                  </a:cubicBezTo>
                  <a:cubicBezTo>
                    <a:pt x="-20981" y="50958"/>
                    <a:pt x="23897" y="87289"/>
                    <a:pt x="71412" y="82983"/>
                  </a:cubicBezTo>
                  <a:cubicBezTo>
                    <a:pt x="89522" y="81343"/>
                    <a:pt x="134259" y="95445"/>
                    <a:pt x="148715" y="130965"/>
                  </a:cubicBezTo>
                  <a:cubicBezTo>
                    <a:pt x="166750" y="175283"/>
                    <a:pt x="217854" y="101615"/>
                    <a:pt x="217854" y="101615"/>
                  </a:cubicBezTo>
                  <a:close/>
                </a:path>
              </a:pathLst>
            </a:custGeom>
            <a:solidFill>
              <a:srgbClr val="EFAEA6"/>
            </a:solidFill>
            <a:ln w="0" cap="flat">
              <a:no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B063A4DF-EBE8-FAC0-9C98-F7D093608657}"/>
                </a:ext>
              </a:extLst>
            </p:cNvPr>
            <p:cNvSpPr/>
            <p:nvPr/>
          </p:nvSpPr>
          <p:spPr>
            <a:xfrm>
              <a:off x="2497845" y="4000613"/>
              <a:ext cx="127227" cy="200787"/>
            </a:xfrm>
            <a:custGeom>
              <a:avLst/>
              <a:gdLst>
                <a:gd name="connsiteX0" fmla="*/ 56087 w 127227"/>
                <a:gd name="connsiteY0" fmla="*/ 199736 h 200787"/>
                <a:gd name="connsiteX1" fmla="*/ 126102 w 127227"/>
                <a:gd name="connsiteY1" fmla="*/ 193193 h 200787"/>
                <a:gd name="connsiteX2" fmla="*/ 111422 w 127227"/>
                <a:gd name="connsiteY2" fmla="*/ 65038 h 200787"/>
                <a:gd name="connsiteX3" fmla="*/ 79686 w 127227"/>
                <a:gd name="connsiteY3" fmla="*/ 0 h 200787"/>
                <a:gd name="connsiteX4" fmla="*/ 45928 w 127227"/>
                <a:gd name="connsiteY4" fmla="*/ 58616 h 200787"/>
                <a:gd name="connsiteX5" fmla="*/ 46394 w 127227"/>
                <a:gd name="connsiteY5" fmla="*/ 64134 h 200787"/>
                <a:gd name="connsiteX6" fmla="*/ 28433 w 127227"/>
                <a:gd name="connsiteY6" fmla="*/ 139694 h 200787"/>
                <a:gd name="connsiteX7" fmla="*/ 1833 w 127227"/>
                <a:gd name="connsiteY7" fmla="*/ 191469 h 200787"/>
                <a:gd name="connsiteX8" fmla="*/ 56096 w 127227"/>
                <a:gd name="connsiteY8" fmla="*/ 199727 h 20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227" h="200787">
                  <a:moveTo>
                    <a:pt x="56087" y="199736"/>
                  </a:moveTo>
                  <a:lnTo>
                    <a:pt x="126102" y="193193"/>
                  </a:lnTo>
                  <a:cubicBezTo>
                    <a:pt x="132234" y="162902"/>
                    <a:pt x="111301" y="93148"/>
                    <a:pt x="111422" y="65038"/>
                  </a:cubicBezTo>
                  <a:cubicBezTo>
                    <a:pt x="111552" y="34206"/>
                    <a:pt x="79686" y="0"/>
                    <a:pt x="79686" y="0"/>
                  </a:cubicBezTo>
                  <a:lnTo>
                    <a:pt x="45928" y="58616"/>
                  </a:lnTo>
                  <a:lnTo>
                    <a:pt x="46394" y="64134"/>
                  </a:lnTo>
                  <a:cubicBezTo>
                    <a:pt x="46394" y="64134"/>
                    <a:pt x="42004" y="117474"/>
                    <a:pt x="28433" y="139694"/>
                  </a:cubicBezTo>
                  <a:cubicBezTo>
                    <a:pt x="20669" y="152398"/>
                    <a:pt x="20175" y="173182"/>
                    <a:pt x="1833" y="191469"/>
                  </a:cubicBezTo>
                  <a:cubicBezTo>
                    <a:pt x="-11905" y="205151"/>
                    <a:pt x="56096" y="199727"/>
                    <a:pt x="56096" y="199727"/>
                  </a:cubicBezTo>
                  <a:close/>
                </a:path>
              </a:pathLst>
            </a:custGeom>
            <a:solidFill>
              <a:srgbClr val="EFAEA6"/>
            </a:solidFill>
            <a:ln w="0"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8EDE3DF4-F31C-5C0A-0C55-134BD7C91020}"/>
                </a:ext>
              </a:extLst>
            </p:cNvPr>
            <p:cNvSpPr/>
            <p:nvPr/>
          </p:nvSpPr>
          <p:spPr>
            <a:xfrm>
              <a:off x="2531442" y="4069379"/>
              <a:ext cx="61505" cy="68411"/>
            </a:xfrm>
            <a:custGeom>
              <a:avLst/>
              <a:gdLst>
                <a:gd name="connsiteX0" fmla="*/ 11240 w 61505"/>
                <a:gd name="connsiteY0" fmla="*/ 6692 h 68411"/>
                <a:gd name="connsiteX1" fmla="*/ 0 w 61505"/>
                <a:gd name="connsiteY1" fmla="*/ 60014 h 68411"/>
                <a:gd name="connsiteX2" fmla="*/ 60126 w 61505"/>
                <a:gd name="connsiteY2" fmla="*/ 29825 h 68411"/>
                <a:gd name="connsiteX3" fmla="*/ 34196 w 61505"/>
                <a:gd name="connsiteY3" fmla="*/ 0 h 68411"/>
                <a:gd name="connsiteX4" fmla="*/ 11240 w 61505"/>
                <a:gd name="connsiteY4" fmla="*/ 6701 h 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05" h="68411">
                  <a:moveTo>
                    <a:pt x="11240" y="6692"/>
                  </a:moveTo>
                  <a:cubicBezTo>
                    <a:pt x="11240" y="6692"/>
                    <a:pt x="7866" y="40916"/>
                    <a:pt x="0" y="60014"/>
                  </a:cubicBezTo>
                  <a:cubicBezTo>
                    <a:pt x="37962" y="86400"/>
                    <a:pt x="68449" y="43396"/>
                    <a:pt x="60126" y="29825"/>
                  </a:cubicBezTo>
                  <a:cubicBezTo>
                    <a:pt x="54925" y="21344"/>
                    <a:pt x="34196" y="0"/>
                    <a:pt x="34196" y="0"/>
                  </a:cubicBezTo>
                  <a:lnTo>
                    <a:pt x="11240" y="6701"/>
                  </a:lnTo>
                  <a:close/>
                </a:path>
              </a:pathLst>
            </a:custGeom>
            <a:solidFill>
              <a:srgbClr val="1F1F3B">
                <a:alpha val="14000"/>
              </a:srgbClr>
            </a:solidFill>
            <a:ln w="0" cap="flat">
              <a:noFill/>
              <a:prstDash val="solid"/>
              <a:miter/>
            </a:ln>
          </p:spPr>
          <p:txBody>
            <a:bodyPr rtlCol="0" anchor="ctr"/>
            <a:lstStyle/>
            <a:p>
              <a:endParaRPr lang="en-IN" dirty="0"/>
            </a:p>
          </p:txBody>
        </p:sp>
        <p:grpSp>
          <p:nvGrpSpPr>
            <p:cNvPr id="14" name="Graphic 8">
              <a:extLst>
                <a:ext uri="{FF2B5EF4-FFF2-40B4-BE49-F238E27FC236}">
                  <a16:creationId xmlns:a16="http://schemas.microsoft.com/office/drawing/2014/main" id="{6357D0A3-AE4C-11BB-8174-6FFCB86DE8E4}"/>
                </a:ext>
              </a:extLst>
            </p:cNvPr>
            <p:cNvGrpSpPr/>
            <p:nvPr/>
          </p:nvGrpSpPr>
          <p:grpSpPr>
            <a:xfrm>
              <a:off x="2472300" y="3933605"/>
              <a:ext cx="163944" cy="169596"/>
              <a:chOff x="2472300" y="3933605"/>
              <a:chExt cx="163944" cy="169596"/>
            </a:xfrm>
          </p:grpSpPr>
          <p:sp>
            <p:nvSpPr>
              <p:cNvPr id="104" name="Freeform: Shape 103">
                <a:extLst>
                  <a:ext uri="{FF2B5EF4-FFF2-40B4-BE49-F238E27FC236}">
                    <a16:creationId xmlns:a16="http://schemas.microsoft.com/office/drawing/2014/main" id="{EF16D7C6-9516-25D6-812C-683A8077AD9D}"/>
                  </a:ext>
                </a:extLst>
              </p:cNvPr>
              <p:cNvSpPr/>
              <p:nvPr/>
            </p:nvSpPr>
            <p:spPr>
              <a:xfrm>
                <a:off x="2472300" y="3980900"/>
                <a:ext cx="131225" cy="122301"/>
              </a:xfrm>
              <a:custGeom>
                <a:avLst/>
                <a:gdLst>
                  <a:gd name="connsiteX0" fmla="*/ 35710 w 131225"/>
                  <a:gd name="connsiteY0" fmla="*/ 0 h 122301"/>
                  <a:gd name="connsiteX1" fmla="*/ 5839 w 131225"/>
                  <a:gd name="connsiteY1" fmla="*/ 64087 h 122301"/>
                  <a:gd name="connsiteX2" fmla="*/ 4711 w 131225"/>
                  <a:gd name="connsiteY2" fmla="*/ 117036 h 122301"/>
                  <a:gd name="connsiteX3" fmla="*/ 108484 w 131225"/>
                  <a:gd name="connsiteY3" fmla="*/ 99560 h 122301"/>
                  <a:gd name="connsiteX4" fmla="*/ 131226 w 131225"/>
                  <a:gd name="connsiteY4" fmla="*/ 26507 h 122301"/>
                  <a:gd name="connsiteX5" fmla="*/ 35710 w 131225"/>
                  <a:gd name="connsiteY5" fmla="*/ 0 h 12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25" h="122301">
                    <a:moveTo>
                      <a:pt x="35710" y="0"/>
                    </a:moveTo>
                    <a:cubicBezTo>
                      <a:pt x="27406" y="22574"/>
                      <a:pt x="-9782" y="59697"/>
                      <a:pt x="5839" y="64087"/>
                    </a:cubicBezTo>
                    <a:cubicBezTo>
                      <a:pt x="21460" y="68486"/>
                      <a:pt x="-11749" y="111761"/>
                      <a:pt x="4711" y="117036"/>
                    </a:cubicBezTo>
                    <a:cubicBezTo>
                      <a:pt x="44593" y="129814"/>
                      <a:pt x="97905" y="117521"/>
                      <a:pt x="108484" y="99560"/>
                    </a:cubicBezTo>
                    <a:cubicBezTo>
                      <a:pt x="119063" y="81600"/>
                      <a:pt x="131226" y="26507"/>
                      <a:pt x="131226" y="26507"/>
                    </a:cubicBezTo>
                    <a:lnTo>
                      <a:pt x="35710" y="0"/>
                    </a:lnTo>
                    <a:close/>
                  </a:path>
                </a:pathLst>
              </a:custGeom>
              <a:solidFill>
                <a:srgbClr val="EFAEA6"/>
              </a:solidFill>
              <a:ln w="0" cap="flat">
                <a:noFill/>
                <a:prstDash val="solid"/>
                <a:miter/>
              </a:ln>
            </p:spPr>
            <p:txBody>
              <a:bodyPr rtlCol="0" anchor="ctr"/>
              <a:lstStyle/>
              <a:p>
                <a:endParaRPr lang="en-IN" dirty="0"/>
              </a:p>
            </p:txBody>
          </p:sp>
          <p:sp>
            <p:nvSpPr>
              <p:cNvPr id="105" name="Freeform: Shape 104">
                <a:extLst>
                  <a:ext uri="{FF2B5EF4-FFF2-40B4-BE49-F238E27FC236}">
                    <a16:creationId xmlns:a16="http://schemas.microsoft.com/office/drawing/2014/main" id="{BC60C9A0-FC4C-D7C3-C9EA-0E1CBAF838B2}"/>
                  </a:ext>
                </a:extLst>
              </p:cNvPr>
              <p:cNvSpPr/>
              <p:nvPr/>
            </p:nvSpPr>
            <p:spPr>
              <a:xfrm>
                <a:off x="2485841" y="3933605"/>
                <a:ext cx="150403" cy="150163"/>
              </a:xfrm>
              <a:custGeom>
                <a:avLst/>
                <a:gdLst>
                  <a:gd name="connsiteX0" fmla="*/ 57485 w 150403"/>
                  <a:gd name="connsiteY0" fmla="*/ 81324 h 150163"/>
                  <a:gd name="connsiteX1" fmla="*/ 35460 w 150403"/>
                  <a:gd name="connsiteY1" fmla="*/ 75256 h 150163"/>
                  <a:gd name="connsiteX2" fmla="*/ 30688 w 150403"/>
                  <a:gd name="connsiteY2" fmla="*/ 53065 h 150163"/>
                  <a:gd name="connsiteX3" fmla="*/ 444 w 150403"/>
                  <a:gd name="connsiteY3" fmla="*/ 19921 h 150163"/>
                  <a:gd name="connsiteX4" fmla="*/ 42833 w 150403"/>
                  <a:gd name="connsiteY4" fmla="*/ 10405 h 150163"/>
                  <a:gd name="connsiteX5" fmla="*/ 79238 w 150403"/>
                  <a:gd name="connsiteY5" fmla="*/ 1262 h 150163"/>
                  <a:gd name="connsiteX6" fmla="*/ 103154 w 150403"/>
                  <a:gd name="connsiteY6" fmla="*/ 19716 h 150163"/>
                  <a:gd name="connsiteX7" fmla="*/ 140771 w 150403"/>
                  <a:gd name="connsiteY7" fmla="*/ 27322 h 150163"/>
                  <a:gd name="connsiteX8" fmla="*/ 147734 w 150403"/>
                  <a:gd name="connsiteY8" fmla="*/ 94130 h 150163"/>
                  <a:gd name="connsiteX9" fmla="*/ 93396 w 150403"/>
                  <a:gd name="connsiteY9" fmla="*/ 149065 h 150163"/>
                  <a:gd name="connsiteX10" fmla="*/ 99435 w 150403"/>
                  <a:gd name="connsiteY10" fmla="*/ 112091 h 150163"/>
                  <a:gd name="connsiteX11" fmla="*/ 75258 w 150403"/>
                  <a:gd name="connsiteY11" fmla="*/ 115651 h 150163"/>
                  <a:gd name="connsiteX12" fmla="*/ 61185 w 150403"/>
                  <a:gd name="connsiteY12" fmla="*/ 102957 h 150163"/>
                  <a:gd name="connsiteX13" fmla="*/ 57475 w 150403"/>
                  <a:gd name="connsiteY13" fmla="*/ 81324 h 15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03" h="150163">
                    <a:moveTo>
                      <a:pt x="57485" y="81324"/>
                    </a:moveTo>
                    <a:cubicBezTo>
                      <a:pt x="44389" y="79199"/>
                      <a:pt x="43159" y="82088"/>
                      <a:pt x="35460" y="75256"/>
                    </a:cubicBezTo>
                    <a:cubicBezTo>
                      <a:pt x="27752" y="68425"/>
                      <a:pt x="46514" y="60530"/>
                      <a:pt x="30688" y="53065"/>
                    </a:cubicBezTo>
                    <a:cubicBezTo>
                      <a:pt x="14862" y="45599"/>
                      <a:pt x="-3061" y="39401"/>
                      <a:pt x="444" y="19921"/>
                    </a:cubicBezTo>
                    <a:cubicBezTo>
                      <a:pt x="5523" y="-8273"/>
                      <a:pt x="28675" y="2940"/>
                      <a:pt x="42833" y="10405"/>
                    </a:cubicBezTo>
                    <a:cubicBezTo>
                      <a:pt x="51948" y="15205"/>
                      <a:pt x="60141" y="-5151"/>
                      <a:pt x="79238" y="1262"/>
                    </a:cubicBezTo>
                    <a:cubicBezTo>
                      <a:pt x="94216" y="6286"/>
                      <a:pt x="89994" y="14646"/>
                      <a:pt x="103154" y="19716"/>
                    </a:cubicBezTo>
                    <a:cubicBezTo>
                      <a:pt x="111105" y="22783"/>
                      <a:pt x="130752" y="13872"/>
                      <a:pt x="140771" y="27322"/>
                    </a:cubicBezTo>
                    <a:cubicBezTo>
                      <a:pt x="159356" y="52282"/>
                      <a:pt x="133464" y="69077"/>
                      <a:pt x="147734" y="94130"/>
                    </a:cubicBezTo>
                    <a:cubicBezTo>
                      <a:pt x="164380" y="123350"/>
                      <a:pt x="97935" y="156670"/>
                      <a:pt x="93396" y="149065"/>
                    </a:cubicBezTo>
                    <a:cubicBezTo>
                      <a:pt x="88102" y="140192"/>
                      <a:pt x="105177" y="119677"/>
                      <a:pt x="99435" y="112091"/>
                    </a:cubicBezTo>
                    <a:cubicBezTo>
                      <a:pt x="90777" y="100655"/>
                      <a:pt x="86834" y="109611"/>
                      <a:pt x="75258" y="115651"/>
                    </a:cubicBezTo>
                    <a:cubicBezTo>
                      <a:pt x="62890" y="122101"/>
                      <a:pt x="44632" y="117506"/>
                      <a:pt x="61185" y="102957"/>
                    </a:cubicBezTo>
                    <a:cubicBezTo>
                      <a:pt x="77747" y="88408"/>
                      <a:pt x="69331" y="83244"/>
                      <a:pt x="57475" y="81324"/>
                    </a:cubicBezTo>
                    <a:close/>
                  </a:path>
                </a:pathLst>
              </a:custGeom>
              <a:solidFill>
                <a:srgbClr val="1F1F3B"/>
              </a:solidFill>
              <a:ln w="0" cap="flat">
                <a:noFill/>
                <a:prstDash val="solid"/>
                <a:miter/>
              </a:ln>
            </p:spPr>
            <p:txBody>
              <a:bodyPr rtlCol="0" anchor="ctr"/>
              <a:lstStyle/>
              <a:p>
                <a:endParaRPr lang="en-IN" dirty="0"/>
              </a:p>
            </p:txBody>
          </p:sp>
        </p:grpSp>
        <p:sp>
          <p:nvSpPr>
            <p:cNvPr id="15" name="Freeform: Shape 14">
              <a:extLst>
                <a:ext uri="{FF2B5EF4-FFF2-40B4-BE49-F238E27FC236}">
                  <a16:creationId xmlns:a16="http://schemas.microsoft.com/office/drawing/2014/main" id="{5AA33305-D117-951A-12A6-A919F127DE55}"/>
                </a:ext>
              </a:extLst>
            </p:cNvPr>
            <p:cNvSpPr/>
            <p:nvPr/>
          </p:nvSpPr>
          <p:spPr>
            <a:xfrm>
              <a:off x="2385531" y="5802347"/>
              <a:ext cx="83902" cy="150775"/>
            </a:xfrm>
            <a:custGeom>
              <a:avLst/>
              <a:gdLst>
                <a:gd name="connsiteX0" fmla="*/ 1585 w 83902"/>
                <a:gd name="connsiteY0" fmla="*/ 109151 h 150775"/>
                <a:gd name="connsiteX1" fmla="*/ 811 w 83902"/>
                <a:gd name="connsiteY1" fmla="*/ 2899 h 150775"/>
                <a:gd name="connsiteX2" fmla="*/ 83903 w 83902"/>
                <a:gd name="connsiteY2" fmla="*/ 0 h 150775"/>
                <a:gd name="connsiteX3" fmla="*/ 79429 w 83902"/>
                <a:gd name="connsiteY3" fmla="*/ 114398 h 150775"/>
                <a:gd name="connsiteX4" fmla="*/ 24513 w 83902"/>
                <a:gd name="connsiteY4" fmla="*/ 150776 h 150775"/>
                <a:gd name="connsiteX5" fmla="*/ 1594 w 83902"/>
                <a:gd name="connsiteY5" fmla="*/ 109151 h 15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02" h="150775">
                  <a:moveTo>
                    <a:pt x="1585" y="109151"/>
                  </a:moveTo>
                  <a:cubicBezTo>
                    <a:pt x="-1454" y="79084"/>
                    <a:pt x="811" y="2899"/>
                    <a:pt x="811" y="2899"/>
                  </a:cubicBezTo>
                  <a:lnTo>
                    <a:pt x="83903" y="0"/>
                  </a:lnTo>
                  <a:lnTo>
                    <a:pt x="79429" y="114398"/>
                  </a:lnTo>
                  <a:lnTo>
                    <a:pt x="24513" y="150776"/>
                  </a:lnTo>
                  <a:lnTo>
                    <a:pt x="1594" y="109151"/>
                  </a:lnTo>
                  <a:close/>
                </a:path>
              </a:pathLst>
            </a:custGeom>
            <a:solidFill>
              <a:srgbClr val="FFFFFF"/>
            </a:solidFill>
            <a:ln w="0" cap="flat">
              <a:noFill/>
              <a:prstDash val="solid"/>
              <a:miter/>
            </a:ln>
          </p:spPr>
          <p:txBody>
            <a:bodyPr rtlCol="0" anchor="ctr"/>
            <a:lstStyle/>
            <a:p>
              <a:endParaRPr lang="en-IN" dirty="0"/>
            </a:p>
          </p:txBody>
        </p:sp>
        <p:sp>
          <p:nvSpPr>
            <p:cNvPr id="16" name="Freeform: Shape 15">
              <a:extLst>
                <a:ext uri="{FF2B5EF4-FFF2-40B4-BE49-F238E27FC236}">
                  <a16:creationId xmlns:a16="http://schemas.microsoft.com/office/drawing/2014/main" id="{15E2F932-78F8-7BC0-12E4-5CF47815C7C3}"/>
                </a:ext>
              </a:extLst>
            </p:cNvPr>
            <p:cNvSpPr/>
            <p:nvPr/>
          </p:nvSpPr>
          <p:spPr>
            <a:xfrm>
              <a:off x="2228887" y="5883341"/>
              <a:ext cx="246700" cy="108378"/>
            </a:xfrm>
            <a:custGeom>
              <a:avLst/>
              <a:gdLst>
                <a:gd name="connsiteX0" fmla="*/ 151509 w 246700"/>
                <a:gd name="connsiteY0" fmla="*/ 3458 h 108378"/>
                <a:gd name="connsiteX1" fmla="*/ 125682 w 246700"/>
                <a:gd name="connsiteY1" fmla="*/ 29527 h 108378"/>
                <a:gd name="connsiteX2" fmla="*/ 9103 w 246700"/>
                <a:gd name="connsiteY2" fmla="*/ 64721 h 108378"/>
                <a:gd name="connsiteX3" fmla="*/ 29263 w 246700"/>
                <a:gd name="connsiteY3" fmla="*/ 108378 h 108378"/>
                <a:gd name="connsiteX4" fmla="*/ 223574 w 246700"/>
                <a:gd name="connsiteY4" fmla="*/ 107706 h 108378"/>
                <a:gd name="connsiteX5" fmla="*/ 241320 w 246700"/>
                <a:gd name="connsiteY5" fmla="*/ 94322 h 108378"/>
                <a:gd name="connsiteX6" fmla="*/ 238226 w 246700"/>
                <a:gd name="connsiteY6" fmla="*/ 0 h 108378"/>
                <a:gd name="connsiteX7" fmla="*/ 151509 w 246700"/>
                <a:gd name="connsiteY7" fmla="*/ 3448 h 10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00" h="108378">
                  <a:moveTo>
                    <a:pt x="151509" y="3458"/>
                  </a:moveTo>
                  <a:cubicBezTo>
                    <a:pt x="144500" y="-1901"/>
                    <a:pt x="128898" y="16898"/>
                    <a:pt x="125682" y="29527"/>
                  </a:cubicBezTo>
                  <a:cubicBezTo>
                    <a:pt x="118319" y="58429"/>
                    <a:pt x="25618" y="62111"/>
                    <a:pt x="9103" y="64721"/>
                  </a:cubicBezTo>
                  <a:cubicBezTo>
                    <a:pt x="575" y="66072"/>
                    <a:pt x="-13155" y="108564"/>
                    <a:pt x="29263" y="108378"/>
                  </a:cubicBezTo>
                  <a:cubicBezTo>
                    <a:pt x="65938" y="108219"/>
                    <a:pt x="183440" y="108135"/>
                    <a:pt x="223574" y="107706"/>
                  </a:cubicBezTo>
                  <a:cubicBezTo>
                    <a:pt x="231962" y="107623"/>
                    <a:pt x="239297" y="102142"/>
                    <a:pt x="241320" y="94322"/>
                  </a:cubicBezTo>
                  <a:cubicBezTo>
                    <a:pt x="248534" y="66398"/>
                    <a:pt x="249420" y="923"/>
                    <a:pt x="238226" y="0"/>
                  </a:cubicBezTo>
                  <a:cubicBezTo>
                    <a:pt x="223136" y="3374"/>
                    <a:pt x="178212" y="23869"/>
                    <a:pt x="151509" y="3448"/>
                  </a:cubicBezTo>
                  <a:close/>
                </a:path>
              </a:pathLst>
            </a:custGeom>
            <a:solidFill>
              <a:srgbClr val="1F1F3B"/>
            </a:solidFill>
            <a:ln w="0"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3864FF38-E1A1-3293-8195-453126FE1D64}"/>
                </a:ext>
              </a:extLst>
            </p:cNvPr>
            <p:cNvSpPr/>
            <p:nvPr/>
          </p:nvSpPr>
          <p:spPr>
            <a:xfrm>
              <a:off x="2704451" y="5802412"/>
              <a:ext cx="83580" cy="151102"/>
            </a:xfrm>
            <a:custGeom>
              <a:avLst/>
              <a:gdLst>
                <a:gd name="connsiteX0" fmla="*/ 1906 w 83580"/>
                <a:gd name="connsiteY0" fmla="*/ 109599 h 151102"/>
                <a:gd name="connsiteX1" fmla="*/ 508 w 83580"/>
                <a:gd name="connsiteY1" fmla="*/ 3346 h 151102"/>
                <a:gd name="connsiteX2" fmla="*/ 83581 w 83580"/>
                <a:gd name="connsiteY2" fmla="*/ 0 h 151102"/>
                <a:gd name="connsiteX3" fmla="*/ 79778 w 83580"/>
                <a:gd name="connsiteY3" fmla="*/ 114426 h 151102"/>
                <a:gd name="connsiteX4" fmla="*/ 25077 w 83580"/>
                <a:gd name="connsiteY4" fmla="*/ 151102 h 151102"/>
                <a:gd name="connsiteX5" fmla="*/ 1915 w 83580"/>
                <a:gd name="connsiteY5" fmla="*/ 109608 h 15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0" h="151102">
                  <a:moveTo>
                    <a:pt x="1906" y="109599"/>
                  </a:moveTo>
                  <a:cubicBezTo>
                    <a:pt x="-1300" y="79550"/>
                    <a:pt x="508" y="3346"/>
                    <a:pt x="508" y="3346"/>
                  </a:cubicBezTo>
                  <a:lnTo>
                    <a:pt x="83581" y="0"/>
                  </a:lnTo>
                  <a:lnTo>
                    <a:pt x="79778" y="114426"/>
                  </a:lnTo>
                  <a:lnTo>
                    <a:pt x="25077" y="151102"/>
                  </a:lnTo>
                  <a:lnTo>
                    <a:pt x="1915" y="109608"/>
                  </a:lnTo>
                  <a:close/>
                </a:path>
              </a:pathLst>
            </a:custGeom>
            <a:solidFill>
              <a:srgbClr val="FFFFFF"/>
            </a:solidFill>
            <a:ln w="0"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362D085B-9521-8A83-1754-49882E912F4F}"/>
                </a:ext>
              </a:extLst>
            </p:cNvPr>
            <p:cNvSpPr/>
            <p:nvPr/>
          </p:nvSpPr>
          <p:spPr>
            <a:xfrm>
              <a:off x="2548772" y="5871979"/>
              <a:ext cx="247400" cy="121458"/>
            </a:xfrm>
            <a:custGeom>
              <a:avLst/>
              <a:gdLst>
                <a:gd name="connsiteX0" fmla="*/ 148433 w 247400"/>
                <a:gd name="connsiteY0" fmla="*/ 5881 h 121458"/>
                <a:gd name="connsiteX1" fmla="*/ 138012 w 247400"/>
                <a:gd name="connsiteY1" fmla="*/ 27467 h 121458"/>
                <a:gd name="connsiteX2" fmla="*/ 8916 w 247400"/>
                <a:gd name="connsiteY2" fmla="*/ 77965 h 121458"/>
                <a:gd name="connsiteX3" fmla="*/ 29477 w 247400"/>
                <a:gd name="connsiteY3" fmla="*/ 121454 h 121458"/>
                <a:gd name="connsiteX4" fmla="*/ 223779 w 247400"/>
                <a:gd name="connsiteY4" fmla="*/ 119142 h 121458"/>
                <a:gd name="connsiteX5" fmla="*/ 241404 w 247400"/>
                <a:gd name="connsiteY5" fmla="*/ 105609 h 121458"/>
                <a:gd name="connsiteX6" fmla="*/ 239763 w 247400"/>
                <a:gd name="connsiteY6" fmla="*/ 0 h 121458"/>
                <a:gd name="connsiteX7" fmla="*/ 148442 w 247400"/>
                <a:gd name="connsiteY7" fmla="*/ 5881 h 1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00" h="121458">
                  <a:moveTo>
                    <a:pt x="148433" y="5881"/>
                  </a:moveTo>
                  <a:cubicBezTo>
                    <a:pt x="139494" y="6459"/>
                    <a:pt x="141116" y="14810"/>
                    <a:pt x="138012" y="27467"/>
                  </a:cubicBezTo>
                  <a:cubicBezTo>
                    <a:pt x="130910" y="56435"/>
                    <a:pt x="25404" y="75215"/>
                    <a:pt x="8916" y="77965"/>
                  </a:cubicBezTo>
                  <a:cubicBezTo>
                    <a:pt x="406" y="79382"/>
                    <a:pt x="-12941" y="121994"/>
                    <a:pt x="29477" y="121454"/>
                  </a:cubicBezTo>
                  <a:cubicBezTo>
                    <a:pt x="66152" y="120988"/>
                    <a:pt x="183645" y="119907"/>
                    <a:pt x="223779" y="119142"/>
                  </a:cubicBezTo>
                  <a:cubicBezTo>
                    <a:pt x="232167" y="118984"/>
                    <a:pt x="239455" y="113448"/>
                    <a:pt x="241404" y="105609"/>
                  </a:cubicBezTo>
                  <a:cubicBezTo>
                    <a:pt x="248366" y="77629"/>
                    <a:pt x="250966" y="820"/>
                    <a:pt x="239763" y="0"/>
                  </a:cubicBezTo>
                  <a:cubicBezTo>
                    <a:pt x="224701" y="3504"/>
                    <a:pt x="189144" y="3253"/>
                    <a:pt x="148442" y="5881"/>
                  </a:cubicBezTo>
                  <a:close/>
                </a:path>
              </a:pathLst>
            </a:custGeom>
            <a:solidFill>
              <a:srgbClr val="1F1F3B"/>
            </a:solidFill>
            <a:ln w="0"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E934D257-912E-9522-2064-4CD3CDD2E595}"/>
                </a:ext>
              </a:extLst>
            </p:cNvPr>
            <p:cNvSpPr/>
            <p:nvPr/>
          </p:nvSpPr>
          <p:spPr>
            <a:xfrm>
              <a:off x="2352237" y="4635756"/>
              <a:ext cx="475520" cy="1239169"/>
            </a:xfrm>
            <a:custGeom>
              <a:avLst/>
              <a:gdLst>
                <a:gd name="connsiteX0" fmla="*/ 473021 w 475520"/>
                <a:gd name="connsiteY0" fmla="*/ 281983 h 1239169"/>
                <a:gd name="connsiteX1" fmla="*/ 468649 w 475520"/>
                <a:gd name="connsiteY1" fmla="*/ 326581 h 1239169"/>
                <a:gd name="connsiteX2" fmla="*/ 450083 w 475520"/>
                <a:gd name="connsiteY2" fmla="*/ 722446 h 1239169"/>
                <a:gd name="connsiteX3" fmla="*/ 442300 w 475520"/>
                <a:gd name="connsiteY3" fmla="*/ 1201421 h 1239169"/>
                <a:gd name="connsiteX4" fmla="*/ 322384 w 475520"/>
                <a:gd name="connsiteY4" fmla="*/ 1201421 h 1239169"/>
                <a:gd name="connsiteX5" fmla="*/ 301320 w 475520"/>
                <a:gd name="connsiteY5" fmla="*/ 732502 h 1239169"/>
                <a:gd name="connsiteX6" fmla="*/ 257086 w 475520"/>
                <a:gd name="connsiteY6" fmla="*/ 346275 h 1239169"/>
                <a:gd name="connsiteX7" fmla="*/ 257067 w 475520"/>
                <a:gd name="connsiteY7" fmla="*/ 346312 h 1239169"/>
                <a:gd name="connsiteX8" fmla="*/ 237149 w 475520"/>
                <a:gd name="connsiteY8" fmla="*/ 403325 h 1239169"/>
                <a:gd name="connsiteX9" fmla="*/ 151094 w 475520"/>
                <a:gd name="connsiteY9" fmla="*/ 693841 h 1239169"/>
                <a:gd name="connsiteX10" fmla="*/ 123348 w 475520"/>
                <a:gd name="connsiteY10" fmla="*/ 1222084 h 1239169"/>
                <a:gd name="connsiteX11" fmla="*/ 1987 w 475520"/>
                <a:gd name="connsiteY11" fmla="*/ 1215448 h 1239169"/>
                <a:gd name="connsiteX12" fmla="*/ 8325 w 475520"/>
                <a:gd name="connsiteY12" fmla="*/ 682657 h 1239169"/>
                <a:gd name="connsiteX13" fmla="*/ 113729 w 475520"/>
                <a:gd name="connsiteY13" fmla="*/ 23724 h 1239169"/>
                <a:gd name="connsiteX14" fmla="*/ 470383 w 475520"/>
                <a:gd name="connsiteY14" fmla="*/ 66477 h 1239169"/>
                <a:gd name="connsiteX15" fmla="*/ 472061 w 475520"/>
                <a:gd name="connsiteY15" fmla="*/ 110525 h 1239169"/>
                <a:gd name="connsiteX16" fmla="*/ 473794 w 475520"/>
                <a:gd name="connsiteY16" fmla="*/ 164546 h 1239169"/>
                <a:gd name="connsiteX17" fmla="*/ 473011 w 475520"/>
                <a:gd name="connsiteY17" fmla="*/ 281983 h 123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520" h="1239169">
                  <a:moveTo>
                    <a:pt x="473021" y="281983"/>
                  </a:moveTo>
                  <a:cubicBezTo>
                    <a:pt x="471967" y="295581"/>
                    <a:pt x="470560" y="310382"/>
                    <a:pt x="468649" y="326581"/>
                  </a:cubicBezTo>
                  <a:cubicBezTo>
                    <a:pt x="461491" y="387340"/>
                    <a:pt x="446392" y="592268"/>
                    <a:pt x="450083" y="722446"/>
                  </a:cubicBezTo>
                  <a:cubicBezTo>
                    <a:pt x="453774" y="851981"/>
                    <a:pt x="442300" y="1155014"/>
                    <a:pt x="442300" y="1201421"/>
                  </a:cubicBezTo>
                  <a:cubicBezTo>
                    <a:pt x="402959" y="1218673"/>
                    <a:pt x="378596" y="1213295"/>
                    <a:pt x="322384" y="1201421"/>
                  </a:cubicBezTo>
                  <a:cubicBezTo>
                    <a:pt x="322384" y="1201421"/>
                    <a:pt x="312402" y="951392"/>
                    <a:pt x="301320" y="732502"/>
                  </a:cubicBezTo>
                  <a:cubicBezTo>
                    <a:pt x="292326" y="554772"/>
                    <a:pt x="289735" y="572583"/>
                    <a:pt x="257086" y="346275"/>
                  </a:cubicBezTo>
                  <a:lnTo>
                    <a:pt x="257067" y="346312"/>
                  </a:lnTo>
                  <a:cubicBezTo>
                    <a:pt x="256694" y="347365"/>
                    <a:pt x="248735" y="369408"/>
                    <a:pt x="237149" y="403325"/>
                  </a:cubicBezTo>
                  <a:cubicBezTo>
                    <a:pt x="212357" y="475735"/>
                    <a:pt x="170947" y="602259"/>
                    <a:pt x="151094" y="693841"/>
                  </a:cubicBezTo>
                  <a:cubicBezTo>
                    <a:pt x="120141" y="836751"/>
                    <a:pt x="136294" y="1209231"/>
                    <a:pt x="123348" y="1222084"/>
                  </a:cubicBezTo>
                  <a:cubicBezTo>
                    <a:pt x="84752" y="1244826"/>
                    <a:pt x="19425" y="1247025"/>
                    <a:pt x="1987" y="1215448"/>
                  </a:cubicBezTo>
                  <a:cubicBezTo>
                    <a:pt x="1987" y="1215448"/>
                    <a:pt x="-5404" y="754806"/>
                    <a:pt x="8325" y="682657"/>
                  </a:cubicBezTo>
                  <a:cubicBezTo>
                    <a:pt x="17626" y="633604"/>
                    <a:pt x="96188" y="152868"/>
                    <a:pt x="113729" y="23724"/>
                  </a:cubicBezTo>
                  <a:cubicBezTo>
                    <a:pt x="113729" y="23724"/>
                    <a:pt x="459776" y="-51724"/>
                    <a:pt x="470383" y="66477"/>
                  </a:cubicBezTo>
                  <a:cubicBezTo>
                    <a:pt x="471828" y="82638"/>
                    <a:pt x="472256" y="96917"/>
                    <a:pt x="472061" y="110525"/>
                  </a:cubicBezTo>
                  <a:cubicBezTo>
                    <a:pt x="471790" y="128877"/>
                    <a:pt x="472806" y="145887"/>
                    <a:pt x="473794" y="164546"/>
                  </a:cubicBezTo>
                  <a:cubicBezTo>
                    <a:pt x="475416" y="195024"/>
                    <a:pt x="477010" y="229817"/>
                    <a:pt x="473011" y="281983"/>
                  </a:cubicBezTo>
                  <a:close/>
                </a:path>
              </a:pathLst>
            </a:custGeom>
            <a:solidFill>
              <a:srgbClr val="3B3B4D"/>
            </a:solidFill>
            <a:ln w="0"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DCEC8FD0-51CE-4376-95BE-C588E8832E35}"/>
                </a:ext>
              </a:extLst>
            </p:cNvPr>
            <p:cNvSpPr/>
            <p:nvPr/>
          </p:nvSpPr>
          <p:spPr>
            <a:xfrm>
              <a:off x="2638794" y="4916584"/>
              <a:ext cx="1015" cy="652"/>
            </a:xfrm>
            <a:custGeom>
              <a:avLst/>
              <a:gdLst>
                <a:gd name="connsiteX0" fmla="*/ 1007 w 1015"/>
                <a:gd name="connsiteY0" fmla="*/ 466 h 652"/>
                <a:gd name="connsiteX1" fmla="*/ 960 w 1015"/>
                <a:gd name="connsiteY1" fmla="*/ 652 h 652"/>
                <a:gd name="connsiteX2" fmla="*/ 0 w 1015"/>
                <a:gd name="connsiteY2" fmla="*/ 0 h 652"/>
                <a:gd name="connsiteX3" fmla="*/ 1016 w 1015"/>
                <a:gd name="connsiteY3" fmla="*/ 466 h 652"/>
              </a:gdLst>
              <a:ahLst/>
              <a:cxnLst>
                <a:cxn ang="0">
                  <a:pos x="connsiteX0" y="connsiteY0"/>
                </a:cxn>
                <a:cxn ang="0">
                  <a:pos x="connsiteX1" y="connsiteY1"/>
                </a:cxn>
                <a:cxn ang="0">
                  <a:pos x="connsiteX2" y="connsiteY2"/>
                </a:cxn>
                <a:cxn ang="0">
                  <a:pos x="connsiteX3" y="connsiteY3"/>
                </a:cxn>
              </a:cxnLst>
              <a:rect l="l" t="t" r="r" b="b"/>
              <a:pathLst>
                <a:path w="1015" h="652">
                  <a:moveTo>
                    <a:pt x="1007" y="466"/>
                  </a:moveTo>
                  <a:cubicBezTo>
                    <a:pt x="1007" y="466"/>
                    <a:pt x="979" y="531"/>
                    <a:pt x="960" y="652"/>
                  </a:cubicBezTo>
                  <a:cubicBezTo>
                    <a:pt x="336" y="261"/>
                    <a:pt x="65" y="75"/>
                    <a:pt x="0" y="0"/>
                  </a:cubicBezTo>
                  <a:cubicBezTo>
                    <a:pt x="168" y="19"/>
                    <a:pt x="1016" y="466"/>
                    <a:pt x="1016" y="466"/>
                  </a:cubicBezTo>
                  <a:close/>
                </a:path>
              </a:pathLst>
            </a:custGeom>
            <a:solidFill>
              <a:srgbClr val="1F1F3B">
                <a:alpha val="46000"/>
              </a:srgbClr>
            </a:solidFill>
            <a:ln w="0"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45E66A7B-791E-2FF6-4578-E0735F716764}"/>
                </a:ext>
              </a:extLst>
            </p:cNvPr>
            <p:cNvSpPr/>
            <p:nvPr/>
          </p:nvSpPr>
          <p:spPr>
            <a:xfrm>
              <a:off x="2582145" y="4915940"/>
              <a:ext cx="27187" cy="143906"/>
            </a:xfrm>
            <a:custGeom>
              <a:avLst/>
              <a:gdLst>
                <a:gd name="connsiteX0" fmla="*/ 27188 w 27187"/>
                <a:gd name="connsiteY0" fmla="*/ 66082 h 143906"/>
                <a:gd name="connsiteX1" fmla="*/ 27169 w 27187"/>
                <a:gd name="connsiteY1" fmla="*/ 66119 h 143906"/>
                <a:gd name="connsiteX2" fmla="*/ 0 w 27187"/>
                <a:gd name="connsiteY2" fmla="*/ 143907 h 143906"/>
                <a:gd name="connsiteX3" fmla="*/ 20235 w 27187"/>
                <a:gd name="connsiteY3" fmla="*/ 0 h 143906"/>
                <a:gd name="connsiteX4" fmla="*/ 27188 w 27187"/>
                <a:gd name="connsiteY4" fmla="*/ 66082 h 1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7" h="143906">
                  <a:moveTo>
                    <a:pt x="27188" y="66082"/>
                  </a:moveTo>
                  <a:lnTo>
                    <a:pt x="27169" y="66119"/>
                  </a:lnTo>
                  <a:cubicBezTo>
                    <a:pt x="26796" y="67172"/>
                    <a:pt x="11585" y="109981"/>
                    <a:pt x="0" y="143907"/>
                  </a:cubicBezTo>
                  <a:lnTo>
                    <a:pt x="20235" y="0"/>
                  </a:lnTo>
                  <a:cubicBezTo>
                    <a:pt x="20235" y="0"/>
                    <a:pt x="23897" y="20803"/>
                    <a:pt x="27188" y="66082"/>
                  </a:cubicBezTo>
                  <a:close/>
                </a:path>
              </a:pathLst>
            </a:custGeom>
            <a:solidFill>
              <a:srgbClr val="1F1F3B">
                <a:alpha val="62000"/>
              </a:srgbClr>
            </a:solidFill>
            <a:ln w="0"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B4AA47DC-D490-8B07-5BF6-8B41CB1EE544}"/>
                </a:ext>
              </a:extLst>
            </p:cNvPr>
            <p:cNvSpPr/>
            <p:nvPr/>
          </p:nvSpPr>
          <p:spPr>
            <a:xfrm>
              <a:off x="2673000" y="4786368"/>
              <a:ext cx="154842" cy="95860"/>
            </a:xfrm>
            <a:custGeom>
              <a:avLst/>
              <a:gdLst>
                <a:gd name="connsiteX0" fmla="*/ 154280 w 154842"/>
                <a:gd name="connsiteY0" fmla="*/ 95860 h 95860"/>
                <a:gd name="connsiteX1" fmla="*/ 0 w 154842"/>
                <a:gd name="connsiteY1" fmla="*/ 0 h 95860"/>
                <a:gd name="connsiteX2" fmla="*/ 153050 w 154842"/>
                <a:gd name="connsiteY2" fmla="*/ 13925 h 95860"/>
                <a:gd name="connsiteX3" fmla="*/ 154290 w 154842"/>
                <a:gd name="connsiteY3" fmla="*/ 95851 h 95860"/>
              </a:gdLst>
              <a:ahLst/>
              <a:cxnLst>
                <a:cxn ang="0">
                  <a:pos x="connsiteX0" y="connsiteY0"/>
                </a:cxn>
                <a:cxn ang="0">
                  <a:pos x="connsiteX1" y="connsiteY1"/>
                </a:cxn>
                <a:cxn ang="0">
                  <a:pos x="connsiteX2" y="connsiteY2"/>
                </a:cxn>
                <a:cxn ang="0">
                  <a:pos x="connsiteX3" y="connsiteY3"/>
                </a:cxn>
              </a:cxnLst>
              <a:rect l="l" t="t" r="r" b="b"/>
              <a:pathLst>
                <a:path w="154842" h="95860">
                  <a:moveTo>
                    <a:pt x="154280" y="95860"/>
                  </a:moveTo>
                  <a:cubicBezTo>
                    <a:pt x="151410" y="95226"/>
                    <a:pt x="18026" y="66790"/>
                    <a:pt x="0" y="0"/>
                  </a:cubicBezTo>
                  <a:cubicBezTo>
                    <a:pt x="0" y="0"/>
                    <a:pt x="115955" y="9954"/>
                    <a:pt x="153050" y="13925"/>
                  </a:cubicBezTo>
                  <a:cubicBezTo>
                    <a:pt x="154672" y="44402"/>
                    <a:pt x="155445" y="78608"/>
                    <a:pt x="154290" y="95851"/>
                  </a:cubicBezTo>
                  <a:close/>
                </a:path>
              </a:pathLst>
            </a:custGeom>
            <a:solidFill>
              <a:srgbClr val="1F1F3B">
                <a:alpha val="43000"/>
              </a:srgbClr>
            </a:solidFill>
            <a:ln w="0" cap="flat">
              <a:noFill/>
              <a:prstDash val="solid"/>
              <a:miter/>
            </a:ln>
          </p:spPr>
          <p:txBody>
            <a:bodyPr rtlCol="0" anchor="ctr"/>
            <a:lstStyle/>
            <a:p>
              <a:endParaRPr lang="en-IN" dirty="0"/>
            </a:p>
          </p:txBody>
        </p:sp>
        <p:sp>
          <p:nvSpPr>
            <p:cNvPr id="23" name="Freeform: Shape 22">
              <a:extLst>
                <a:ext uri="{FF2B5EF4-FFF2-40B4-BE49-F238E27FC236}">
                  <a16:creationId xmlns:a16="http://schemas.microsoft.com/office/drawing/2014/main" id="{A3850AC8-D498-5BFA-B665-C25A1ADCB713}"/>
                </a:ext>
              </a:extLst>
            </p:cNvPr>
            <p:cNvSpPr/>
            <p:nvPr/>
          </p:nvSpPr>
          <p:spPr>
            <a:xfrm>
              <a:off x="2454661" y="4131380"/>
              <a:ext cx="342873" cy="650660"/>
            </a:xfrm>
            <a:custGeom>
              <a:avLst/>
              <a:gdLst>
                <a:gd name="connsiteX0" fmla="*/ 164812 w 342873"/>
                <a:gd name="connsiteY0" fmla="*/ 902 h 650660"/>
                <a:gd name="connsiteX1" fmla="*/ 101685 w 342873"/>
                <a:gd name="connsiteY1" fmla="*/ 44689 h 650660"/>
                <a:gd name="connsiteX2" fmla="*/ 81721 w 342873"/>
                <a:gd name="connsiteY2" fmla="*/ 31650 h 650660"/>
                <a:gd name="connsiteX3" fmla="*/ 65401 w 342873"/>
                <a:gd name="connsiteY3" fmla="*/ 29571 h 650660"/>
                <a:gd name="connsiteX4" fmla="*/ 52576 w 342873"/>
                <a:gd name="connsiteY4" fmla="*/ 595422 h 650660"/>
                <a:gd name="connsiteX5" fmla="*/ 242553 w 342873"/>
                <a:gd name="connsiteY5" fmla="*/ 646171 h 650660"/>
                <a:gd name="connsiteX6" fmla="*/ 341517 w 342873"/>
                <a:gd name="connsiteY6" fmla="*/ 479029 h 650660"/>
                <a:gd name="connsiteX7" fmla="*/ 268334 w 342873"/>
                <a:gd name="connsiteY7" fmla="*/ 73182 h 650660"/>
                <a:gd name="connsiteX8" fmla="*/ 164812 w 342873"/>
                <a:gd name="connsiteY8" fmla="*/ 893 h 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873" h="650660">
                  <a:moveTo>
                    <a:pt x="164812" y="902"/>
                  </a:moveTo>
                  <a:cubicBezTo>
                    <a:pt x="134838" y="-7235"/>
                    <a:pt x="131911" y="42294"/>
                    <a:pt x="101685" y="44689"/>
                  </a:cubicBezTo>
                  <a:cubicBezTo>
                    <a:pt x="85729" y="45957"/>
                    <a:pt x="89252" y="38994"/>
                    <a:pt x="81721" y="31650"/>
                  </a:cubicBezTo>
                  <a:cubicBezTo>
                    <a:pt x="77079" y="27120"/>
                    <a:pt x="72736" y="22050"/>
                    <a:pt x="65401" y="29571"/>
                  </a:cubicBezTo>
                  <a:cubicBezTo>
                    <a:pt x="-83753" y="182612"/>
                    <a:pt x="71552" y="568495"/>
                    <a:pt x="52576" y="595422"/>
                  </a:cubicBezTo>
                  <a:cubicBezTo>
                    <a:pt x="37048" y="617446"/>
                    <a:pt x="163274" y="665511"/>
                    <a:pt x="242553" y="646171"/>
                  </a:cubicBezTo>
                  <a:cubicBezTo>
                    <a:pt x="351276" y="619655"/>
                    <a:pt x="344668" y="501584"/>
                    <a:pt x="341517" y="479029"/>
                  </a:cubicBezTo>
                  <a:cubicBezTo>
                    <a:pt x="338367" y="456473"/>
                    <a:pt x="268334" y="73182"/>
                    <a:pt x="268334" y="73182"/>
                  </a:cubicBezTo>
                  <a:cubicBezTo>
                    <a:pt x="268334" y="73182"/>
                    <a:pt x="213269" y="44055"/>
                    <a:pt x="164812" y="893"/>
                  </a:cubicBezTo>
                  <a:close/>
                </a:path>
              </a:pathLst>
            </a:custGeom>
            <a:solidFill>
              <a:srgbClr val="FFFFFF"/>
            </a:solidFill>
            <a:ln w="0" cap="flat">
              <a:noFill/>
              <a:prstDash val="solid"/>
              <a:miter/>
            </a:ln>
          </p:spPr>
          <p:txBody>
            <a:bodyPr rtlCol="0" anchor="ctr"/>
            <a:lstStyle/>
            <a:p>
              <a:endParaRPr lang="en-IN" dirty="0"/>
            </a:p>
          </p:txBody>
        </p:sp>
        <p:sp>
          <p:nvSpPr>
            <p:cNvPr id="25" name="Freeform: Shape 24">
              <a:extLst>
                <a:ext uri="{FF2B5EF4-FFF2-40B4-BE49-F238E27FC236}">
                  <a16:creationId xmlns:a16="http://schemas.microsoft.com/office/drawing/2014/main" id="{EAFAD5D2-44A3-7CA7-BEDD-35E30996C521}"/>
                </a:ext>
              </a:extLst>
            </p:cNvPr>
            <p:cNvSpPr/>
            <p:nvPr/>
          </p:nvSpPr>
          <p:spPr>
            <a:xfrm>
              <a:off x="1986700" y="4160952"/>
              <a:ext cx="588780" cy="674401"/>
            </a:xfrm>
            <a:custGeom>
              <a:avLst/>
              <a:gdLst>
                <a:gd name="connsiteX0" fmla="*/ 58804 w 588780"/>
                <a:gd name="connsiteY0" fmla="*/ 2805 h 674401"/>
                <a:gd name="connsiteX1" fmla="*/ 238250 w 588780"/>
                <a:gd name="connsiteY1" fmla="*/ 155296 h 674401"/>
                <a:gd name="connsiteX2" fmla="*/ 533361 w 588780"/>
                <a:gd name="connsiteY2" fmla="*/ 0 h 674401"/>
                <a:gd name="connsiteX3" fmla="*/ 528421 w 588780"/>
                <a:gd name="connsiteY3" fmla="*/ 92412 h 674401"/>
                <a:gd name="connsiteX4" fmla="*/ 556625 w 588780"/>
                <a:gd name="connsiteY4" fmla="*/ 350307 h 674401"/>
                <a:gd name="connsiteX5" fmla="*/ 580336 w 588780"/>
                <a:gd name="connsiteY5" fmla="*/ 611706 h 674401"/>
                <a:gd name="connsiteX6" fmla="*/ 548954 w 588780"/>
                <a:gd name="connsiteY6" fmla="*/ 669418 h 674401"/>
                <a:gd name="connsiteX7" fmla="*/ 455946 w 588780"/>
                <a:gd name="connsiteY7" fmla="*/ 643647 h 674401"/>
                <a:gd name="connsiteX8" fmla="*/ 450000 w 588780"/>
                <a:gd name="connsiteY8" fmla="*/ 373589 h 674401"/>
                <a:gd name="connsiteX9" fmla="*/ 459423 w 588780"/>
                <a:gd name="connsiteY9" fmla="*/ 312028 h 674401"/>
                <a:gd name="connsiteX10" fmla="*/ 432981 w 588780"/>
                <a:gd name="connsiteY10" fmla="*/ 215571 h 674401"/>
                <a:gd name="connsiteX11" fmla="*/ 226860 w 588780"/>
                <a:gd name="connsiteY11" fmla="*/ 276564 h 674401"/>
                <a:gd name="connsiteX12" fmla="*/ 3171 w 588780"/>
                <a:gd name="connsiteY12" fmla="*/ 78403 h 674401"/>
                <a:gd name="connsiteX13" fmla="*/ 58814 w 588780"/>
                <a:gd name="connsiteY13" fmla="*/ 2824 h 6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780" h="674401">
                  <a:moveTo>
                    <a:pt x="58804" y="2805"/>
                  </a:moveTo>
                  <a:cubicBezTo>
                    <a:pt x="72804" y="13011"/>
                    <a:pt x="184229" y="170973"/>
                    <a:pt x="238250" y="155296"/>
                  </a:cubicBezTo>
                  <a:cubicBezTo>
                    <a:pt x="287480" y="141008"/>
                    <a:pt x="412643" y="35688"/>
                    <a:pt x="533361" y="0"/>
                  </a:cubicBezTo>
                  <a:cubicBezTo>
                    <a:pt x="533361" y="0"/>
                    <a:pt x="537061" y="25622"/>
                    <a:pt x="528421" y="92412"/>
                  </a:cubicBezTo>
                  <a:cubicBezTo>
                    <a:pt x="517013" y="180685"/>
                    <a:pt x="566700" y="243486"/>
                    <a:pt x="556625" y="350307"/>
                  </a:cubicBezTo>
                  <a:cubicBezTo>
                    <a:pt x="548087" y="440770"/>
                    <a:pt x="554463" y="556148"/>
                    <a:pt x="580336" y="611706"/>
                  </a:cubicBezTo>
                  <a:cubicBezTo>
                    <a:pt x="595463" y="644207"/>
                    <a:pt x="593226" y="663257"/>
                    <a:pt x="548954" y="669418"/>
                  </a:cubicBezTo>
                  <a:cubicBezTo>
                    <a:pt x="525047" y="672746"/>
                    <a:pt x="475593" y="687248"/>
                    <a:pt x="455946" y="643647"/>
                  </a:cubicBezTo>
                  <a:cubicBezTo>
                    <a:pt x="429047" y="583978"/>
                    <a:pt x="445237" y="415820"/>
                    <a:pt x="450000" y="373589"/>
                  </a:cubicBezTo>
                  <a:cubicBezTo>
                    <a:pt x="451854" y="357148"/>
                    <a:pt x="455927" y="334984"/>
                    <a:pt x="459423" y="312028"/>
                  </a:cubicBezTo>
                  <a:cubicBezTo>
                    <a:pt x="463747" y="283470"/>
                    <a:pt x="445526" y="228144"/>
                    <a:pt x="432981" y="215571"/>
                  </a:cubicBezTo>
                  <a:cubicBezTo>
                    <a:pt x="406669" y="189195"/>
                    <a:pt x="293958" y="283303"/>
                    <a:pt x="226860" y="276564"/>
                  </a:cubicBezTo>
                  <a:cubicBezTo>
                    <a:pt x="155410" y="269387"/>
                    <a:pt x="11317" y="85505"/>
                    <a:pt x="3171" y="78403"/>
                  </a:cubicBezTo>
                  <a:cubicBezTo>
                    <a:pt x="-14333" y="63136"/>
                    <a:pt x="45737" y="-6701"/>
                    <a:pt x="58814" y="2824"/>
                  </a:cubicBezTo>
                  <a:close/>
                </a:path>
              </a:pathLst>
            </a:custGeom>
            <a:solidFill>
              <a:srgbClr val="0069A8"/>
            </a:solidFill>
            <a:ln w="0" cap="flat">
              <a:noFill/>
              <a:prstDash val="solid"/>
              <a:miter/>
            </a:ln>
          </p:spPr>
          <p:txBody>
            <a:bodyPr rtlCol="0" anchor="ctr"/>
            <a:lstStyle/>
            <a:p>
              <a:endParaRPr lang="en-IN" dirty="0"/>
            </a:p>
          </p:txBody>
        </p:sp>
        <p:sp>
          <p:nvSpPr>
            <p:cNvPr id="26" name="Freeform: Shape 25">
              <a:extLst>
                <a:ext uri="{FF2B5EF4-FFF2-40B4-BE49-F238E27FC236}">
                  <a16:creationId xmlns:a16="http://schemas.microsoft.com/office/drawing/2014/main" id="{8AEECC45-008D-B3E6-44E1-D8169E52880C}"/>
                </a:ext>
              </a:extLst>
            </p:cNvPr>
            <p:cNvSpPr/>
            <p:nvPr/>
          </p:nvSpPr>
          <p:spPr>
            <a:xfrm>
              <a:off x="2614034" y="4132282"/>
              <a:ext cx="234201" cy="708607"/>
            </a:xfrm>
            <a:custGeom>
              <a:avLst/>
              <a:gdLst>
                <a:gd name="connsiteX0" fmla="*/ 223909 w 234201"/>
                <a:gd name="connsiteY0" fmla="*/ 687453 h 708607"/>
                <a:gd name="connsiteX1" fmla="*/ 71334 w 234201"/>
                <a:gd name="connsiteY1" fmla="*/ 674032 h 708607"/>
                <a:gd name="connsiteX2" fmla="*/ 57484 w 234201"/>
                <a:gd name="connsiteY2" fmla="*/ 649212 h 708607"/>
                <a:gd name="connsiteX3" fmla="*/ 46085 w 234201"/>
                <a:gd name="connsiteY3" fmla="*/ 505016 h 708607"/>
                <a:gd name="connsiteX4" fmla="*/ 5010 w 234201"/>
                <a:gd name="connsiteY4" fmla="*/ 314097 h 708607"/>
                <a:gd name="connsiteX5" fmla="*/ 5448 w 234201"/>
                <a:gd name="connsiteY5" fmla="*/ 0 h 708607"/>
                <a:gd name="connsiteX6" fmla="*/ 142989 w 234201"/>
                <a:gd name="connsiteY6" fmla="*/ 66492 h 708607"/>
                <a:gd name="connsiteX7" fmla="*/ 188240 w 234201"/>
                <a:gd name="connsiteY7" fmla="*/ 229589 h 708607"/>
                <a:gd name="connsiteX8" fmla="*/ 189852 w 234201"/>
                <a:gd name="connsiteY8" fmla="*/ 273339 h 708607"/>
                <a:gd name="connsiteX9" fmla="*/ 189908 w 234201"/>
                <a:gd name="connsiteY9" fmla="*/ 276368 h 708607"/>
                <a:gd name="connsiteX10" fmla="*/ 188967 w 234201"/>
                <a:gd name="connsiteY10" fmla="*/ 336699 h 708607"/>
                <a:gd name="connsiteX11" fmla="*/ 188696 w 234201"/>
                <a:gd name="connsiteY11" fmla="*/ 342357 h 708607"/>
                <a:gd name="connsiteX12" fmla="*/ 187923 w 234201"/>
                <a:gd name="connsiteY12" fmla="*/ 359497 h 708607"/>
                <a:gd name="connsiteX13" fmla="*/ 187923 w 234201"/>
                <a:gd name="connsiteY13" fmla="*/ 359515 h 708607"/>
                <a:gd name="connsiteX14" fmla="*/ 187382 w 234201"/>
                <a:gd name="connsiteY14" fmla="*/ 374745 h 708607"/>
                <a:gd name="connsiteX15" fmla="*/ 186935 w 234201"/>
                <a:gd name="connsiteY15" fmla="*/ 392407 h 708607"/>
                <a:gd name="connsiteX16" fmla="*/ 197542 w 234201"/>
                <a:gd name="connsiteY16" fmla="*/ 464286 h 708607"/>
                <a:gd name="connsiteX17" fmla="*/ 202491 w 234201"/>
                <a:gd name="connsiteY17" fmla="*/ 486254 h 708607"/>
                <a:gd name="connsiteX18" fmla="*/ 202509 w 234201"/>
                <a:gd name="connsiteY18" fmla="*/ 486273 h 708607"/>
                <a:gd name="connsiteX19" fmla="*/ 223918 w 234201"/>
                <a:gd name="connsiteY19" fmla="*/ 687453 h 70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201" h="708607">
                  <a:moveTo>
                    <a:pt x="223909" y="687453"/>
                  </a:moveTo>
                  <a:cubicBezTo>
                    <a:pt x="176394" y="717185"/>
                    <a:pt x="113164" y="718071"/>
                    <a:pt x="71334" y="674032"/>
                  </a:cubicBezTo>
                  <a:cubicBezTo>
                    <a:pt x="64018" y="666315"/>
                    <a:pt x="59795" y="658131"/>
                    <a:pt x="57484" y="649212"/>
                  </a:cubicBezTo>
                  <a:cubicBezTo>
                    <a:pt x="48742" y="615845"/>
                    <a:pt x="66329" y="572225"/>
                    <a:pt x="46085" y="505016"/>
                  </a:cubicBezTo>
                  <a:cubicBezTo>
                    <a:pt x="31816" y="457724"/>
                    <a:pt x="9726" y="372955"/>
                    <a:pt x="5010" y="314097"/>
                  </a:cubicBezTo>
                  <a:cubicBezTo>
                    <a:pt x="-5028" y="188878"/>
                    <a:pt x="2652" y="35362"/>
                    <a:pt x="5448" y="0"/>
                  </a:cubicBezTo>
                  <a:cubicBezTo>
                    <a:pt x="5448" y="0"/>
                    <a:pt x="80972" y="1855"/>
                    <a:pt x="142989" y="66492"/>
                  </a:cubicBezTo>
                  <a:cubicBezTo>
                    <a:pt x="169068" y="93642"/>
                    <a:pt x="185462" y="172185"/>
                    <a:pt x="188240" y="229589"/>
                  </a:cubicBezTo>
                  <a:cubicBezTo>
                    <a:pt x="189060" y="246962"/>
                    <a:pt x="189573" y="261185"/>
                    <a:pt x="189852" y="273339"/>
                  </a:cubicBezTo>
                  <a:cubicBezTo>
                    <a:pt x="189871" y="274364"/>
                    <a:pt x="189899" y="275371"/>
                    <a:pt x="189908" y="276368"/>
                  </a:cubicBezTo>
                  <a:cubicBezTo>
                    <a:pt x="190449" y="302512"/>
                    <a:pt x="189824" y="318823"/>
                    <a:pt x="188967" y="336699"/>
                  </a:cubicBezTo>
                  <a:cubicBezTo>
                    <a:pt x="188874" y="338572"/>
                    <a:pt x="188790" y="340446"/>
                    <a:pt x="188696" y="342357"/>
                  </a:cubicBezTo>
                  <a:cubicBezTo>
                    <a:pt x="188454" y="347744"/>
                    <a:pt x="188184" y="353373"/>
                    <a:pt x="187923" y="359497"/>
                  </a:cubicBezTo>
                  <a:lnTo>
                    <a:pt x="187923" y="359515"/>
                  </a:lnTo>
                  <a:cubicBezTo>
                    <a:pt x="187736" y="364231"/>
                    <a:pt x="187550" y="369274"/>
                    <a:pt x="187382" y="374745"/>
                  </a:cubicBezTo>
                  <a:cubicBezTo>
                    <a:pt x="187215" y="380160"/>
                    <a:pt x="187056" y="386013"/>
                    <a:pt x="186935" y="392407"/>
                  </a:cubicBezTo>
                  <a:cubicBezTo>
                    <a:pt x="186599" y="409323"/>
                    <a:pt x="191157" y="435001"/>
                    <a:pt x="197542" y="464286"/>
                  </a:cubicBezTo>
                  <a:cubicBezTo>
                    <a:pt x="199107" y="471416"/>
                    <a:pt x="200757" y="478779"/>
                    <a:pt x="202491" y="486254"/>
                  </a:cubicBezTo>
                  <a:lnTo>
                    <a:pt x="202509" y="486273"/>
                  </a:lnTo>
                  <a:cubicBezTo>
                    <a:pt x="221849" y="570054"/>
                    <a:pt x="249400" y="671525"/>
                    <a:pt x="223918" y="687453"/>
                  </a:cubicBezTo>
                  <a:close/>
                </a:path>
              </a:pathLst>
            </a:custGeom>
            <a:solidFill>
              <a:srgbClr val="0069A8"/>
            </a:solidFill>
            <a:ln w="0" cap="flat">
              <a:noFill/>
              <a:prstDash val="solid"/>
              <a:miter/>
            </a:ln>
          </p:spPr>
          <p:txBody>
            <a:bodyPr rtlCol="0" anchor="ctr"/>
            <a:lstStyle/>
            <a:p>
              <a:endParaRPr lang="en-IN" dirty="0"/>
            </a:p>
          </p:txBody>
        </p:sp>
        <p:sp>
          <p:nvSpPr>
            <p:cNvPr id="27" name="Freeform: Shape 26">
              <a:extLst>
                <a:ext uri="{FF2B5EF4-FFF2-40B4-BE49-F238E27FC236}">
                  <a16:creationId xmlns:a16="http://schemas.microsoft.com/office/drawing/2014/main" id="{0B1CD498-8686-7457-AD72-517096D30B99}"/>
                </a:ext>
              </a:extLst>
            </p:cNvPr>
            <p:cNvSpPr/>
            <p:nvPr/>
          </p:nvSpPr>
          <p:spPr>
            <a:xfrm>
              <a:off x="2646144" y="4184116"/>
              <a:ext cx="623334" cy="325132"/>
            </a:xfrm>
            <a:custGeom>
              <a:avLst/>
              <a:gdLst>
                <a:gd name="connsiteX0" fmla="*/ 1020 w 623334"/>
                <a:gd name="connsiteY0" fmla="*/ 44203 h 325132"/>
                <a:gd name="connsiteX1" fmla="*/ 41619 w 623334"/>
                <a:gd name="connsiteY1" fmla="*/ 110602 h 325132"/>
                <a:gd name="connsiteX2" fmla="*/ 360553 w 623334"/>
                <a:gd name="connsiteY2" fmla="*/ 323274 h 325132"/>
                <a:gd name="connsiteX3" fmla="*/ 620732 w 623334"/>
                <a:gd name="connsiteY3" fmla="*/ 145329 h 325132"/>
                <a:gd name="connsiteX4" fmla="*/ 561902 w 623334"/>
                <a:gd name="connsiteY4" fmla="*/ 69685 h 325132"/>
                <a:gd name="connsiteX5" fmla="*/ 339667 w 623334"/>
                <a:gd name="connsiteY5" fmla="*/ 204020 h 325132"/>
                <a:gd name="connsiteX6" fmla="*/ 106694 w 623334"/>
                <a:gd name="connsiteY6" fmla="*/ 8422 h 325132"/>
                <a:gd name="connsiteX7" fmla="*/ 1029 w 623334"/>
                <a:gd name="connsiteY7" fmla="*/ 44203 h 3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334" h="325132">
                  <a:moveTo>
                    <a:pt x="1020" y="44203"/>
                  </a:moveTo>
                  <a:cubicBezTo>
                    <a:pt x="12689" y="86397"/>
                    <a:pt x="41619" y="110602"/>
                    <a:pt x="41619" y="110602"/>
                  </a:cubicBezTo>
                  <a:cubicBezTo>
                    <a:pt x="180530" y="253054"/>
                    <a:pt x="308322" y="339063"/>
                    <a:pt x="360553" y="323274"/>
                  </a:cubicBezTo>
                  <a:cubicBezTo>
                    <a:pt x="408675" y="308716"/>
                    <a:pt x="614758" y="151369"/>
                    <a:pt x="620732" y="145329"/>
                  </a:cubicBezTo>
                  <a:cubicBezTo>
                    <a:pt x="636847" y="129028"/>
                    <a:pt x="573301" y="63673"/>
                    <a:pt x="561902" y="69685"/>
                  </a:cubicBezTo>
                  <a:cubicBezTo>
                    <a:pt x="553644" y="74038"/>
                    <a:pt x="362567" y="202752"/>
                    <a:pt x="339667" y="204020"/>
                  </a:cubicBezTo>
                  <a:cubicBezTo>
                    <a:pt x="308891" y="205735"/>
                    <a:pt x="133145" y="26960"/>
                    <a:pt x="106694" y="8422"/>
                  </a:cubicBezTo>
                  <a:cubicBezTo>
                    <a:pt x="80252" y="-10116"/>
                    <a:pt x="-10640" y="2010"/>
                    <a:pt x="1029" y="44203"/>
                  </a:cubicBezTo>
                  <a:close/>
                </a:path>
              </a:pathLst>
            </a:custGeom>
            <a:solidFill>
              <a:srgbClr val="0069A8"/>
            </a:solidFill>
            <a:ln w="0" cap="flat">
              <a:noFill/>
              <a:prstDash val="solid"/>
              <a:miter/>
            </a:ln>
          </p:spPr>
          <p:txBody>
            <a:bodyPr rtlCol="0" anchor="ctr"/>
            <a:lstStyle/>
            <a:p>
              <a:endParaRPr lang="en-IN" dirty="0"/>
            </a:p>
          </p:txBody>
        </p:sp>
        <p:sp>
          <p:nvSpPr>
            <p:cNvPr id="28" name="Freeform: Shape 27">
              <a:extLst>
                <a:ext uri="{FF2B5EF4-FFF2-40B4-BE49-F238E27FC236}">
                  <a16:creationId xmlns:a16="http://schemas.microsoft.com/office/drawing/2014/main" id="{D8D6E447-A44C-CD90-D082-D698B90195A9}"/>
                </a:ext>
              </a:extLst>
            </p:cNvPr>
            <p:cNvSpPr/>
            <p:nvPr/>
          </p:nvSpPr>
          <p:spPr>
            <a:xfrm>
              <a:off x="2752503" y="4363912"/>
              <a:ext cx="51641" cy="143114"/>
            </a:xfrm>
            <a:custGeom>
              <a:avLst/>
              <a:gdLst>
                <a:gd name="connsiteX0" fmla="*/ 50498 w 51641"/>
                <a:gd name="connsiteY0" fmla="*/ 105069 h 143114"/>
                <a:gd name="connsiteX1" fmla="*/ 50228 w 51641"/>
                <a:gd name="connsiteY1" fmla="*/ 110726 h 143114"/>
                <a:gd name="connsiteX2" fmla="*/ 49454 w 51641"/>
                <a:gd name="connsiteY2" fmla="*/ 127866 h 143114"/>
                <a:gd name="connsiteX3" fmla="*/ 49454 w 51641"/>
                <a:gd name="connsiteY3" fmla="*/ 127885 h 143114"/>
                <a:gd name="connsiteX4" fmla="*/ 48913 w 51641"/>
                <a:gd name="connsiteY4" fmla="*/ 143115 h 143114"/>
                <a:gd name="connsiteX5" fmla="*/ 39155 w 51641"/>
                <a:gd name="connsiteY5" fmla="*/ 125564 h 143114"/>
                <a:gd name="connsiteX6" fmla="*/ 0 w 51641"/>
                <a:gd name="connsiteY6" fmla="*/ 0 h 143114"/>
                <a:gd name="connsiteX7" fmla="*/ 51271 w 51641"/>
                <a:gd name="connsiteY7" fmla="*/ 38941 h 143114"/>
                <a:gd name="connsiteX8" fmla="*/ 51383 w 51641"/>
                <a:gd name="connsiteY8" fmla="*/ 41709 h 143114"/>
                <a:gd name="connsiteX9" fmla="*/ 51439 w 51641"/>
                <a:gd name="connsiteY9" fmla="*/ 44738 h 143114"/>
                <a:gd name="connsiteX10" fmla="*/ 50498 w 51641"/>
                <a:gd name="connsiteY10" fmla="*/ 105069 h 14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41" h="143114">
                  <a:moveTo>
                    <a:pt x="50498" y="105069"/>
                  </a:moveTo>
                  <a:cubicBezTo>
                    <a:pt x="50405" y="106942"/>
                    <a:pt x="50321" y="108816"/>
                    <a:pt x="50228" y="110726"/>
                  </a:cubicBezTo>
                  <a:cubicBezTo>
                    <a:pt x="49985" y="116113"/>
                    <a:pt x="49715" y="121743"/>
                    <a:pt x="49454" y="127866"/>
                  </a:cubicBezTo>
                  <a:lnTo>
                    <a:pt x="49454" y="127885"/>
                  </a:lnTo>
                  <a:cubicBezTo>
                    <a:pt x="49268" y="132601"/>
                    <a:pt x="49081" y="137644"/>
                    <a:pt x="48913" y="143115"/>
                  </a:cubicBezTo>
                  <a:cubicBezTo>
                    <a:pt x="45390" y="137560"/>
                    <a:pt x="42137" y="131669"/>
                    <a:pt x="39155" y="125564"/>
                  </a:cubicBezTo>
                  <a:cubicBezTo>
                    <a:pt x="6422" y="58737"/>
                    <a:pt x="0" y="0"/>
                    <a:pt x="0" y="0"/>
                  </a:cubicBezTo>
                  <a:lnTo>
                    <a:pt x="51271" y="38941"/>
                  </a:lnTo>
                  <a:cubicBezTo>
                    <a:pt x="51225" y="39826"/>
                    <a:pt x="51271" y="40758"/>
                    <a:pt x="51383" y="41709"/>
                  </a:cubicBezTo>
                  <a:cubicBezTo>
                    <a:pt x="51402" y="42734"/>
                    <a:pt x="51430" y="43741"/>
                    <a:pt x="51439" y="44738"/>
                  </a:cubicBezTo>
                  <a:cubicBezTo>
                    <a:pt x="51980" y="70882"/>
                    <a:pt x="51355" y="87192"/>
                    <a:pt x="50498" y="105069"/>
                  </a:cubicBezTo>
                  <a:close/>
                </a:path>
              </a:pathLst>
            </a:custGeom>
            <a:solidFill>
              <a:srgbClr val="1F1F3B">
                <a:alpha val="25000"/>
              </a:srgbClr>
            </a:solidFill>
            <a:ln w="0" cap="flat">
              <a:noFill/>
              <a:prstDash val="solid"/>
              <a:miter/>
            </a:ln>
          </p:spPr>
          <p:txBody>
            <a:bodyPr rtlCol="0" anchor="ctr"/>
            <a:lstStyle/>
            <a:p>
              <a:endParaRPr lang="en-IN" dirty="0"/>
            </a:p>
          </p:txBody>
        </p:sp>
        <p:grpSp>
          <p:nvGrpSpPr>
            <p:cNvPr id="29" name="Graphic 8">
              <a:extLst>
                <a:ext uri="{FF2B5EF4-FFF2-40B4-BE49-F238E27FC236}">
                  <a16:creationId xmlns:a16="http://schemas.microsoft.com/office/drawing/2014/main" id="{196CF26D-9D0A-FE9F-DDC9-732485556955}"/>
                </a:ext>
              </a:extLst>
            </p:cNvPr>
            <p:cNvGrpSpPr/>
            <p:nvPr/>
          </p:nvGrpSpPr>
          <p:grpSpPr>
            <a:xfrm>
              <a:off x="2545665" y="4164495"/>
              <a:ext cx="603052" cy="89160"/>
              <a:chOff x="2545665" y="4164495"/>
              <a:chExt cx="603052" cy="89160"/>
            </a:xfrm>
          </p:grpSpPr>
          <p:sp>
            <p:nvSpPr>
              <p:cNvPr id="102" name="Freeform: Shape 101">
                <a:extLst>
                  <a:ext uri="{FF2B5EF4-FFF2-40B4-BE49-F238E27FC236}">
                    <a16:creationId xmlns:a16="http://schemas.microsoft.com/office/drawing/2014/main" id="{1BE57599-63AD-A43F-31F7-0014DA9BFC7C}"/>
                  </a:ext>
                </a:extLst>
              </p:cNvPr>
              <p:cNvSpPr/>
              <p:nvPr/>
            </p:nvSpPr>
            <p:spPr>
              <a:xfrm>
                <a:off x="2553428" y="4180094"/>
                <a:ext cx="242209" cy="71722"/>
              </a:xfrm>
              <a:custGeom>
                <a:avLst/>
                <a:gdLst>
                  <a:gd name="connsiteX0" fmla="*/ 7951 w 242209"/>
                  <a:gd name="connsiteY0" fmla="*/ 13386 h 71722"/>
                  <a:gd name="connsiteX1" fmla="*/ 72364 w 242209"/>
                  <a:gd name="connsiteY1" fmla="*/ 66950 h 71722"/>
                  <a:gd name="connsiteX2" fmla="*/ 101639 w 242209"/>
                  <a:gd name="connsiteY2" fmla="*/ 71648 h 71722"/>
                  <a:gd name="connsiteX3" fmla="*/ 242209 w 242209"/>
                  <a:gd name="connsiteY3" fmla="*/ 50733 h 71722"/>
                  <a:gd name="connsiteX4" fmla="*/ 196260 w 242209"/>
                  <a:gd name="connsiteY4" fmla="*/ 10394 h 71722"/>
                  <a:gd name="connsiteX5" fmla="*/ 102049 w 242209"/>
                  <a:gd name="connsiteY5" fmla="*/ 42372 h 71722"/>
                  <a:gd name="connsiteX6" fmla="*/ 69241 w 242209"/>
                  <a:gd name="connsiteY6" fmla="*/ 37134 h 71722"/>
                  <a:gd name="connsiteX7" fmla="*/ 19731 w 242209"/>
                  <a:gd name="connsiteY7" fmla="*/ 12007 h 71722"/>
                  <a:gd name="connsiteX8" fmla="*/ 4017 w 242209"/>
                  <a:gd name="connsiteY8" fmla="*/ 21 h 71722"/>
                  <a:gd name="connsiteX9" fmla="*/ 7941 w 242209"/>
                  <a:gd name="connsiteY9" fmla="*/ 13395 h 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09" h="71722">
                    <a:moveTo>
                      <a:pt x="7951" y="13386"/>
                    </a:moveTo>
                    <a:cubicBezTo>
                      <a:pt x="10178" y="11578"/>
                      <a:pt x="38559" y="55123"/>
                      <a:pt x="72364" y="66950"/>
                    </a:cubicBezTo>
                    <a:cubicBezTo>
                      <a:pt x="81703" y="70222"/>
                      <a:pt x="91582" y="72132"/>
                      <a:pt x="101639" y="71648"/>
                    </a:cubicBezTo>
                    <a:cubicBezTo>
                      <a:pt x="131073" y="70222"/>
                      <a:pt x="242209" y="50733"/>
                      <a:pt x="242209" y="50733"/>
                    </a:cubicBezTo>
                    <a:cubicBezTo>
                      <a:pt x="242209" y="50733"/>
                      <a:pt x="211359" y="21737"/>
                      <a:pt x="196260" y="10394"/>
                    </a:cubicBezTo>
                    <a:cubicBezTo>
                      <a:pt x="170386" y="21429"/>
                      <a:pt x="117512" y="42428"/>
                      <a:pt x="102049" y="42372"/>
                    </a:cubicBezTo>
                    <a:cubicBezTo>
                      <a:pt x="90594" y="42335"/>
                      <a:pt x="79578" y="40322"/>
                      <a:pt x="69241" y="37134"/>
                    </a:cubicBezTo>
                    <a:cubicBezTo>
                      <a:pt x="49799" y="31160"/>
                      <a:pt x="32761" y="21010"/>
                      <a:pt x="19731" y="12007"/>
                    </a:cubicBezTo>
                    <a:cubicBezTo>
                      <a:pt x="13095" y="7412"/>
                      <a:pt x="11408" y="-455"/>
                      <a:pt x="4017" y="21"/>
                    </a:cubicBezTo>
                    <a:cubicBezTo>
                      <a:pt x="-5788" y="645"/>
                      <a:pt x="5080" y="15707"/>
                      <a:pt x="7941" y="13395"/>
                    </a:cubicBezTo>
                    <a:close/>
                  </a:path>
                </a:pathLst>
              </a:custGeom>
              <a:solidFill>
                <a:srgbClr val="1F1F39">
                  <a:alpha val="20000"/>
                </a:srgbClr>
              </a:solidFill>
              <a:ln w="0" cap="flat">
                <a:noFill/>
                <a:prstDash val="solid"/>
                <a:miter/>
              </a:ln>
            </p:spPr>
            <p:txBody>
              <a:bodyPr rtlCol="0" anchor="ctr"/>
              <a:lstStyle/>
              <a:p>
                <a:endParaRPr lang="en-IN" dirty="0"/>
              </a:p>
            </p:txBody>
          </p:sp>
          <p:sp>
            <p:nvSpPr>
              <p:cNvPr id="103" name="Freeform: Shape 102">
                <a:extLst>
                  <a:ext uri="{FF2B5EF4-FFF2-40B4-BE49-F238E27FC236}">
                    <a16:creationId xmlns:a16="http://schemas.microsoft.com/office/drawing/2014/main" id="{5B062469-91A8-5DC5-0DC2-CDB9DEA8DEEE}"/>
                  </a:ext>
                </a:extLst>
              </p:cNvPr>
              <p:cNvSpPr/>
              <p:nvPr/>
            </p:nvSpPr>
            <p:spPr>
              <a:xfrm>
                <a:off x="2545665" y="4164495"/>
                <a:ext cx="603052" cy="89160"/>
              </a:xfrm>
              <a:custGeom>
                <a:avLst/>
                <a:gdLst>
                  <a:gd name="connsiteX0" fmla="*/ 9 w 603052"/>
                  <a:gd name="connsiteY0" fmla="*/ 20317 h 89160"/>
                  <a:gd name="connsiteX1" fmla="*/ 12303 w 603052"/>
                  <a:gd name="connsiteY1" fmla="*/ 7361 h 89160"/>
                  <a:gd name="connsiteX2" fmla="*/ 27318 w 603052"/>
                  <a:gd name="connsiteY2" fmla="*/ 14398 h 89160"/>
                  <a:gd name="connsiteX3" fmla="*/ 110204 w 603052"/>
                  <a:gd name="connsiteY3" fmla="*/ 44978 h 89160"/>
                  <a:gd name="connsiteX4" fmla="*/ 263963 w 603052"/>
                  <a:gd name="connsiteY4" fmla="*/ 399 h 89160"/>
                  <a:gd name="connsiteX5" fmla="*/ 403769 w 603052"/>
                  <a:gd name="connsiteY5" fmla="*/ 50673 h 89160"/>
                  <a:gd name="connsiteX6" fmla="*/ 568777 w 603052"/>
                  <a:gd name="connsiteY6" fmla="*/ 18900 h 89160"/>
                  <a:gd name="connsiteX7" fmla="*/ 603048 w 603052"/>
                  <a:gd name="connsiteY7" fmla="*/ 31492 h 89160"/>
                  <a:gd name="connsiteX8" fmla="*/ 580269 w 603052"/>
                  <a:gd name="connsiteY8" fmla="*/ 61149 h 89160"/>
                  <a:gd name="connsiteX9" fmla="*/ 404645 w 603052"/>
                  <a:gd name="connsiteY9" fmla="*/ 89129 h 89160"/>
                  <a:gd name="connsiteX10" fmla="*/ 260598 w 603052"/>
                  <a:gd name="connsiteY10" fmla="*/ 44158 h 89160"/>
                  <a:gd name="connsiteX11" fmla="*/ 109776 w 603052"/>
                  <a:gd name="connsiteY11" fmla="*/ 74468 h 89160"/>
                  <a:gd name="connsiteX12" fmla="*/ 17140 w 603052"/>
                  <a:gd name="connsiteY12" fmla="*/ 29842 h 89160"/>
                  <a:gd name="connsiteX13" fmla="*/ 5499 w 603052"/>
                  <a:gd name="connsiteY13" fmla="*/ 33561 h 89160"/>
                  <a:gd name="connsiteX14" fmla="*/ 0 w 603052"/>
                  <a:gd name="connsiteY14" fmla="*/ 20326 h 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3052" h="89160">
                    <a:moveTo>
                      <a:pt x="9" y="20317"/>
                    </a:moveTo>
                    <a:cubicBezTo>
                      <a:pt x="-140" y="15722"/>
                      <a:pt x="2433" y="7995"/>
                      <a:pt x="12303" y="7361"/>
                    </a:cubicBezTo>
                    <a:cubicBezTo>
                      <a:pt x="19741" y="6877"/>
                      <a:pt x="20635" y="9775"/>
                      <a:pt x="27318" y="14398"/>
                    </a:cubicBezTo>
                    <a:cubicBezTo>
                      <a:pt x="47413" y="28295"/>
                      <a:pt x="77005" y="44867"/>
                      <a:pt x="110204" y="44978"/>
                    </a:cubicBezTo>
                    <a:cubicBezTo>
                      <a:pt x="143413" y="45100"/>
                      <a:pt x="214332" y="-4942"/>
                      <a:pt x="263963" y="399"/>
                    </a:cubicBezTo>
                    <a:cubicBezTo>
                      <a:pt x="313594" y="5740"/>
                      <a:pt x="332505" y="46954"/>
                      <a:pt x="403769" y="50673"/>
                    </a:cubicBezTo>
                    <a:cubicBezTo>
                      <a:pt x="475032" y="54392"/>
                      <a:pt x="547722" y="17549"/>
                      <a:pt x="568777" y="18900"/>
                    </a:cubicBezTo>
                    <a:cubicBezTo>
                      <a:pt x="589831" y="20251"/>
                      <a:pt x="602796" y="23402"/>
                      <a:pt x="603048" y="31492"/>
                    </a:cubicBezTo>
                    <a:cubicBezTo>
                      <a:pt x="603299" y="39582"/>
                      <a:pt x="594268" y="53945"/>
                      <a:pt x="580269" y="61149"/>
                    </a:cubicBezTo>
                    <a:cubicBezTo>
                      <a:pt x="566269" y="68354"/>
                      <a:pt x="438916" y="90098"/>
                      <a:pt x="404645" y="89129"/>
                    </a:cubicBezTo>
                    <a:cubicBezTo>
                      <a:pt x="348694" y="87545"/>
                      <a:pt x="296491" y="43580"/>
                      <a:pt x="260598" y="44158"/>
                    </a:cubicBezTo>
                    <a:cubicBezTo>
                      <a:pt x="224705" y="44736"/>
                      <a:pt x="151717" y="72436"/>
                      <a:pt x="109776" y="74468"/>
                    </a:cubicBezTo>
                    <a:cubicBezTo>
                      <a:pt x="62997" y="76724"/>
                      <a:pt x="20011" y="27521"/>
                      <a:pt x="17140" y="29842"/>
                    </a:cubicBezTo>
                    <a:cubicBezTo>
                      <a:pt x="14270" y="32172"/>
                      <a:pt x="11613" y="34409"/>
                      <a:pt x="5499" y="33561"/>
                    </a:cubicBezTo>
                    <a:cubicBezTo>
                      <a:pt x="1305" y="32974"/>
                      <a:pt x="149" y="24930"/>
                      <a:pt x="0" y="20326"/>
                    </a:cubicBezTo>
                    <a:close/>
                  </a:path>
                </a:pathLst>
              </a:custGeom>
              <a:solidFill>
                <a:srgbClr val="F4AD00"/>
              </a:solidFill>
              <a:ln w="0" cap="flat">
                <a:noFill/>
                <a:prstDash val="solid"/>
                <a:miter/>
              </a:ln>
            </p:spPr>
            <p:txBody>
              <a:bodyPr rtlCol="0" anchor="ctr"/>
              <a:lstStyle/>
              <a:p>
                <a:endParaRPr lang="en-IN" dirty="0"/>
              </a:p>
            </p:txBody>
          </p:sp>
        </p:grpSp>
        <p:sp>
          <p:nvSpPr>
            <p:cNvPr id="30" name="Freeform: Shape 29">
              <a:extLst>
                <a:ext uri="{FF2B5EF4-FFF2-40B4-BE49-F238E27FC236}">
                  <a16:creationId xmlns:a16="http://schemas.microsoft.com/office/drawing/2014/main" id="{2A9527C4-FE9A-46A0-6ABD-82A8F1FFF83A}"/>
                </a:ext>
              </a:extLst>
            </p:cNvPr>
            <p:cNvSpPr/>
            <p:nvPr/>
          </p:nvSpPr>
          <p:spPr>
            <a:xfrm>
              <a:off x="2053500" y="4823648"/>
              <a:ext cx="230158" cy="98240"/>
            </a:xfrm>
            <a:custGeom>
              <a:avLst/>
              <a:gdLst>
                <a:gd name="connsiteX0" fmla="*/ 230159 w 230158"/>
                <a:gd name="connsiteY0" fmla="*/ 56736 h 98240"/>
                <a:gd name="connsiteX1" fmla="*/ 226878 w 230158"/>
                <a:gd name="connsiteY1" fmla="*/ 73829 h 98240"/>
                <a:gd name="connsiteX2" fmla="*/ 174348 w 230158"/>
                <a:gd name="connsiteY2" fmla="*/ 90112 h 98240"/>
                <a:gd name="connsiteX3" fmla="*/ 111100 w 230158"/>
                <a:gd name="connsiteY3" fmla="*/ 98239 h 98240"/>
                <a:gd name="connsiteX4" fmla="*/ 60136 w 230158"/>
                <a:gd name="connsiteY4" fmla="*/ 78983 h 98240"/>
                <a:gd name="connsiteX5" fmla="*/ 3990 w 230158"/>
                <a:gd name="connsiteY5" fmla="*/ 47546 h 98240"/>
                <a:gd name="connsiteX6" fmla="*/ 51627 w 230158"/>
                <a:gd name="connsiteY6" fmla="*/ 18643 h 98240"/>
                <a:gd name="connsiteX7" fmla="*/ 109152 w 230158"/>
                <a:gd name="connsiteY7" fmla="*/ 49 h 98240"/>
                <a:gd name="connsiteX8" fmla="*/ 131074 w 230158"/>
                <a:gd name="connsiteY8" fmla="*/ 5399 h 98240"/>
                <a:gd name="connsiteX9" fmla="*/ 174703 w 230158"/>
                <a:gd name="connsiteY9" fmla="*/ 29054 h 98240"/>
                <a:gd name="connsiteX10" fmla="*/ 230159 w 230158"/>
                <a:gd name="connsiteY10" fmla="*/ 56745 h 9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58" h="98240">
                  <a:moveTo>
                    <a:pt x="230159" y="56736"/>
                  </a:moveTo>
                  <a:cubicBezTo>
                    <a:pt x="230131" y="63111"/>
                    <a:pt x="228975" y="68852"/>
                    <a:pt x="226878" y="73829"/>
                  </a:cubicBezTo>
                  <a:cubicBezTo>
                    <a:pt x="219133" y="92162"/>
                    <a:pt x="198544" y="100010"/>
                    <a:pt x="174348" y="90112"/>
                  </a:cubicBezTo>
                  <a:cubicBezTo>
                    <a:pt x="145157" y="78172"/>
                    <a:pt x="136377" y="98053"/>
                    <a:pt x="111100" y="98239"/>
                  </a:cubicBezTo>
                  <a:cubicBezTo>
                    <a:pt x="84155" y="98444"/>
                    <a:pt x="80185" y="68190"/>
                    <a:pt x="60136" y="78983"/>
                  </a:cubicBezTo>
                  <a:cubicBezTo>
                    <a:pt x="21457" y="99805"/>
                    <a:pt x="-11724" y="78676"/>
                    <a:pt x="3990" y="47546"/>
                  </a:cubicBezTo>
                  <a:cubicBezTo>
                    <a:pt x="16694" y="22362"/>
                    <a:pt x="35894" y="17795"/>
                    <a:pt x="51627" y="18643"/>
                  </a:cubicBezTo>
                  <a:cubicBezTo>
                    <a:pt x="80157" y="20181"/>
                    <a:pt x="75907" y="-1153"/>
                    <a:pt x="109152" y="49"/>
                  </a:cubicBezTo>
                  <a:cubicBezTo>
                    <a:pt x="119228" y="413"/>
                    <a:pt x="126032" y="2491"/>
                    <a:pt x="131074" y="5399"/>
                  </a:cubicBezTo>
                  <a:cubicBezTo>
                    <a:pt x="147282" y="14719"/>
                    <a:pt x="145260" y="32503"/>
                    <a:pt x="174703" y="29054"/>
                  </a:cubicBezTo>
                  <a:cubicBezTo>
                    <a:pt x="198637" y="26249"/>
                    <a:pt x="230224" y="40975"/>
                    <a:pt x="230159" y="56745"/>
                  </a:cubicBezTo>
                  <a:close/>
                </a:path>
              </a:pathLst>
            </a:custGeom>
            <a:solidFill>
              <a:srgbClr val="FFFFFF"/>
            </a:solidFill>
            <a:ln w="0" cap="flat">
              <a:noFill/>
              <a:prstDash val="solid"/>
              <a:miter/>
            </a:ln>
          </p:spPr>
          <p:txBody>
            <a:bodyPr rtlCol="0" anchor="ctr"/>
            <a:lstStyle/>
            <a:p>
              <a:endParaRPr lang="en-IN" dirty="0"/>
            </a:p>
          </p:txBody>
        </p:sp>
        <p:sp>
          <p:nvSpPr>
            <p:cNvPr id="31" name="Freeform: Shape 30">
              <a:extLst>
                <a:ext uri="{FF2B5EF4-FFF2-40B4-BE49-F238E27FC236}">
                  <a16:creationId xmlns:a16="http://schemas.microsoft.com/office/drawing/2014/main" id="{6506933C-3BE4-2533-0984-D2476E5A7D19}"/>
                </a:ext>
              </a:extLst>
            </p:cNvPr>
            <p:cNvSpPr/>
            <p:nvPr/>
          </p:nvSpPr>
          <p:spPr>
            <a:xfrm>
              <a:off x="2986822" y="4514691"/>
              <a:ext cx="416874" cy="132935"/>
            </a:xfrm>
            <a:custGeom>
              <a:avLst/>
              <a:gdLst>
                <a:gd name="connsiteX0" fmla="*/ 47893 w 416874"/>
                <a:gd name="connsiteY0" fmla="*/ 67272 h 132935"/>
                <a:gd name="connsiteX1" fmla="*/ 44435 w 416874"/>
                <a:gd name="connsiteY1" fmla="*/ 127538 h 132935"/>
                <a:gd name="connsiteX2" fmla="*/ 311353 w 416874"/>
                <a:gd name="connsiteY2" fmla="*/ 132208 h 132935"/>
                <a:gd name="connsiteX3" fmla="*/ 416859 w 416874"/>
                <a:gd name="connsiteY3" fmla="*/ 94255 h 132935"/>
                <a:gd name="connsiteX4" fmla="*/ 360760 w 416874"/>
                <a:gd name="connsiteY4" fmla="*/ 55836 h 132935"/>
                <a:gd name="connsiteX5" fmla="*/ 280987 w 416874"/>
                <a:gd name="connsiteY5" fmla="*/ 35 h 132935"/>
                <a:gd name="connsiteX6" fmla="*/ 183141 w 416874"/>
                <a:gd name="connsiteY6" fmla="*/ 52649 h 132935"/>
                <a:gd name="connsiteX7" fmla="*/ 115587 w 416874"/>
                <a:gd name="connsiteY7" fmla="*/ 89688 h 132935"/>
                <a:gd name="connsiteX8" fmla="*/ 47893 w 416874"/>
                <a:gd name="connsiteY8" fmla="*/ 67291 h 13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874" h="132935">
                  <a:moveTo>
                    <a:pt x="47893" y="67272"/>
                  </a:moveTo>
                  <a:cubicBezTo>
                    <a:pt x="18609" y="67272"/>
                    <a:pt x="-41564" y="119215"/>
                    <a:pt x="44435" y="127538"/>
                  </a:cubicBezTo>
                  <a:cubicBezTo>
                    <a:pt x="130434" y="135861"/>
                    <a:pt x="259233" y="132030"/>
                    <a:pt x="311353" y="132208"/>
                  </a:cubicBezTo>
                  <a:cubicBezTo>
                    <a:pt x="396429" y="132496"/>
                    <a:pt x="417531" y="129011"/>
                    <a:pt x="416859" y="94255"/>
                  </a:cubicBezTo>
                  <a:cubicBezTo>
                    <a:pt x="416468" y="74142"/>
                    <a:pt x="405610" y="61112"/>
                    <a:pt x="360760" y="55836"/>
                  </a:cubicBezTo>
                  <a:cubicBezTo>
                    <a:pt x="314102" y="50347"/>
                    <a:pt x="337944" y="-1540"/>
                    <a:pt x="280987" y="35"/>
                  </a:cubicBezTo>
                  <a:cubicBezTo>
                    <a:pt x="232474" y="1377"/>
                    <a:pt x="227534" y="69295"/>
                    <a:pt x="183141" y="52649"/>
                  </a:cubicBezTo>
                  <a:cubicBezTo>
                    <a:pt x="138758" y="36002"/>
                    <a:pt x="148050" y="81365"/>
                    <a:pt x="115587" y="89688"/>
                  </a:cubicBezTo>
                  <a:cubicBezTo>
                    <a:pt x="79909" y="98831"/>
                    <a:pt x="77168" y="67291"/>
                    <a:pt x="47893" y="67291"/>
                  </a:cubicBezTo>
                  <a:close/>
                </a:path>
              </a:pathLst>
            </a:custGeom>
            <a:solidFill>
              <a:srgbClr val="FFFFFF"/>
            </a:solidFill>
            <a:ln w="0" cap="flat">
              <a:noFill/>
              <a:prstDash val="solid"/>
              <a:miter/>
            </a:ln>
          </p:spPr>
          <p:txBody>
            <a:bodyPr rtlCol="0" anchor="ctr"/>
            <a:lstStyle/>
            <a:p>
              <a:endParaRPr lang="en-IN" dirty="0"/>
            </a:p>
          </p:txBody>
        </p:sp>
        <p:grpSp>
          <p:nvGrpSpPr>
            <p:cNvPr id="32" name="Graphic 8">
              <a:extLst>
                <a:ext uri="{FF2B5EF4-FFF2-40B4-BE49-F238E27FC236}">
                  <a16:creationId xmlns:a16="http://schemas.microsoft.com/office/drawing/2014/main" id="{82C6224F-8F47-3E6C-B87A-9C7D0F91112F}"/>
                </a:ext>
              </a:extLst>
            </p:cNvPr>
            <p:cNvGrpSpPr/>
            <p:nvPr/>
          </p:nvGrpSpPr>
          <p:grpSpPr>
            <a:xfrm>
              <a:off x="1797590" y="3800784"/>
              <a:ext cx="313160" cy="301350"/>
              <a:chOff x="1797590" y="3800784"/>
              <a:chExt cx="313160" cy="301350"/>
            </a:xfrm>
          </p:grpSpPr>
          <p:sp>
            <p:nvSpPr>
              <p:cNvPr id="98" name="Freeform: Shape 97">
                <a:extLst>
                  <a:ext uri="{FF2B5EF4-FFF2-40B4-BE49-F238E27FC236}">
                    <a16:creationId xmlns:a16="http://schemas.microsoft.com/office/drawing/2014/main" id="{0B05DFD0-9538-2C26-A8A3-C592D45B8AEB}"/>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FAE00"/>
              </a:solidFill>
              <a:ln w="0" cap="flat">
                <a:noFill/>
                <a:prstDash val="solid"/>
                <a:miter/>
              </a:ln>
            </p:spPr>
            <p:txBody>
              <a:bodyPr rtlCol="0" anchor="ctr"/>
              <a:lstStyle/>
              <a:p>
                <a:endParaRPr lang="en-IN" dirty="0"/>
              </a:p>
            </p:txBody>
          </p:sp>
          <p:sp>
            <p:nvSpPr>
              <p:cNvPr id="99" name="Freeform: Shape 98">
                <a:extLst>
                  <a:ext uri="{FF2B5EF4-FFF2-40B4-BE49-F238E27FC236}">
                    <a16:creationId xmlns:a16="http://schemas.microsoft.com/office/drawing/2014/main" id="{F138135A-45E2-AFB9-35E7-13C58858EA49}"/>
                  </a:ext>
                </a:extLst>
              </p:cNvPr>
              <p:cNvSpPr/>
              <p:nvPr/>
            </p:nvSpPr>
            <p:spPr>
              <a:xfrm>
                <a:off x="1797814" y="3802285"/>
                <a:ext cx="312870" cy="299644"/>
              </a:xfrm>
              <a:custGeom>
                <a:avLst/>
                <a:gdLst>
                  <a:gd name="connsiteX0" fmla="*/ 312664 w 312870"/>
                  <a:gd name="connsiteY0" fmla="*/ 118481 h 299644"/>
                  <a:gd name="connsiteX1" fmla="*/ 237131 w 312870"/>
                  <a:gd name="connsiteY1" fmla="*/ 194032 h 299644"/>
                  <a:gd name="connsiteX2" fmla="*/ 236926 w 312870"/>
                  <a:gd name="connsiteY2" fmla="*/ 194619 h 299644"/>
                  <a:gd name="connsiteX3" fmla="*/ 248166 w 312870"/>
                  <a:gd name="connsiteY3" fmla="*/ 298886 h 299644"/>
                  <a:gd name="connsiteX4" fmla="*/ 247178 w 312870"/>
                  <a:gd name="connsiteY4" fmla="*/ 299557 h 299644"/>
                  <a:gd name="connsiteX5" fmla="*/ 153714 w 312870"/>
                  <a:gd name="connsiteY5" fmla="*/ 252573 h 299644"/>
                  <a:gd name="connsiteX6" fmla="*/ 153089 w 312870"/>
                  <a:gd name="connsiteY6" fmla="*/ 252555 h 299644"/>
                  <a:gd name="connsiteX7" fmla="*/ 152381 w 312870"/>
                  <a:gd name="connsiteY7" fmla="*/ 252899 h 299644"/>
                  <a:gd name="connsiteX8" fmla="*/ 56176 w 312870"/>
                  <a:gd name="connsiteY8" fmla="*/ 294981 h 299644"/>
                  <a:gd name="connsiteX9" fmla="*/ 55225 w 312870"/>
                  <a:gd name="connsiteY9" fmla="*/ 294254 h 299644"/>
                  <a:gd name="connsiteX10" fmla="*/ 79216 w 312870"/>
                  <a:gd name="connsiteY10" fmla="*/ 193566 h 299644"/>
                  <a:gd name="connsiteX11" fmla="*/ 77883 w 312870"/>
                  <a:gd name="connsiteY11" fmla="*/ 193855 h 299644"/>
                  <a:gd name="connsiteX12" fmla="*/ 188 w 312870"/>
                  <a:gd name="connsiteY12" fmla="*/ 110027 h 299644"/>
                  <a:gd name="connsiteX13" fmla="*/ 589 w 312870"/>
                  <a:gd name="connsiteY13" fmla="*/ 108899 h 299644"/>
                  <a:gd name="connsiteX14" fmla="*/ 111483 w 312870"/>
                  <a:gd name="connsiteY14" fmla="*/ 101592 h 299644"/>
                  <a:gd name="connsiteX15" fmla="*/ 111996 w 312870"/>
                  <a:gd name="connsiteY15" fmla="*/ 101238 h 299644"/>
                  <a:gd name="connsiteX16" fmla="*/ 159837 w 312870"/>
                  <a:gd name="connsiteY16" fmla="*/ 158 h 299644"/>
                  <a:gd name="connsiteX17" fmla="*/ 159921 w 312870"/>
                  <a:gd name="connsiteY17" fmla="*/ 0 h 299644"/>
                  <a:gd name="connsiteX18" fmla="*/ 209133 w 312870"/>
                  <a:gd name="connsiteY18" fmla="*/ 100875 h 299644"/>
                  <a:gd name="connsiteX19" fmla="*/ 209804 w 312870"/>
                  <a:gd name="connsiteY19" fmla="*/ 102021 h 299644"/>
                  <a:gd name="connsiteX20" fmla="*/ 209869 w 312870"/>
                  <a:gd name="connsiteY20" fmla="*/ 102096 h 299644"/>
                  <a:gd name="connsiteX21" fmla="*/ 208937 w 312870"/>
                  <a:gd name="connsiteY21" fmla="*/ 103848 h 299644"/>
                  <a:gd name="connsiteX22" fmla="*/ 209431 w 312870"/>
                  <a:gd name="connsiteY22" fmla="*/ 104221 h 299644"/>
                  <a:gd name="connsiteX23" fmla="*/ 209571 w 312870"/>
                  <a:gd name="connsiteY23" fmla="*/ 104249 h 299644"/>
                  <a:gd name="connsiteX24" fmla="*/ 214865 w 312870"/>
                  <a:gd name="connsiteY24" fmla="*/ 105162 h 299644"/>
                  <a:gd name="connsiteX25" fmla="*/ 248539 w 312870"/>
                  <a:gd name="connsiteY25" fmla="*/ 110987 h 299644"/>
                  <a:gd name="connsiteX26" fmla="*/ 252873 w 312870"/>
                  <a:gd name="connsiteY26" fmla="*/ 111742 h 299644"/>
                  <a:gd name="connsiteX27" fmla="*/ 312319 w 312870"/>
                  <a:gd name="connsiteY27" fmla="*/ 117306 h 299644"/>
                  <a:gd name="connsiteX28" fmla="*/ 312654 w 312870"/>
                  <a:gd name="connsiteY28" fmla="*/ 118453 h 2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870" h="299644">
                    <a:moveTo>
                      <a:pt x="312664" y="118481"/>
                    </a:moveTo>
                    <a:lnTo>
                      <a:pt x="237131" y="194032"/>
                    </a:lnTo>
                    <a:cubicBezTo>
                      <a:pt x="236973" y="194181"/>
                      <a:pt x="236889" y="194395"/>
                      <a:pt x="236926" y="194619"/>
                    </a:cubicBezTo>
                    <a:lnTo>
                      <a:pt x="248166" y="298886"/>
                    </a:lnTo>
                    <a:cubicBezTo>
                      <a:pt x="248250" y="299436"/>
                      <a:pt x="247663" y="299828"/>
                      <a:pt x="247178" y="299557"/>
                    </a:cubicBezTo>
                    <a:lnTo>
                      <a:pt x="153714" y="252573"/>
                    </a:lnTo>
                    <a:cubicBezTo>
                      <a:pt x="153527" y="252461"/>
                      <a:pt x="153294" y="252461"/>
                      <a:pt x="153089" y="252555"/>
                    </a:cubicBezTo>
                    <a:lnTo>
                      <a:pt x="152381" y="252899"/>
                    </a:lnTo>
                    <a:lnTo>
                      <a:pt x="56176" y="294981"/>
                    </a:lnTo>
                    <a:cubicBezTo>
                      <a:pt x="55682" y="295223"/>
                      <a:pt x="55123" y="294795"/>
                      <a:pt x="55225" y="294254"/>
                    </a:cubicBezTo>
                    <a:lnTo>
                      <a:pt x="79216" y="193566"/>
                    </a:lnTo>
                    <a:cubicBezTo>
                      <a:pt x="79262" y="193351"/>
                      <a:pt x="78032" y="194013"/>
                      <a:pt x="77883" y="193855"/>
                    </a:cubicBezTo>
                    <a:lnTo>
                      <a:pt x="188" y="110027"/>
                    </a:lnTo>
                    <a:cubicBezTo>
                      <a:pt x="-194" y="109636"/>
                      <a:pt x="39" y="108965"/>
                      <a:pt x="589" y="108899"/>
                    </a:cubicBezTo>
                    <a:lnTo>
                      <a:pt x="111483" y="101592"/>
                    </a:lnTo>
                    <a:cubicBezTo>
                      <a:pt x="111697" y="101564"/>
                      <a:pt x="111893" y="101434"/>
                      <a:pt x="111996" y="101238"/>
                    </a:cubicBezTo>
                    <a:lnTo>
                      <a:pt x="159837" y="158"/>
                    </a:lnTo>
                    <a:lnTo>
                      <a:pt x="159921" y="0"/>
                    </a:lnTo>
                    <a:lnTo>
                      <a:pt x="209133" y="100875"/>
                    </a:lnTo>
                    <a:cubicBezTo>
                      <a:pt x="209133" y="100875"/>
                      <a:pt x="209422" y="102142"/>
                      <a:pt x="209804" y="102021"/>
                    </a:cubicBezTo>
                    <a:cubicBezTo>
                      <a:pt x="209850" y="102012"/>
                      <a:pt x="209888" y="102058"/>
                      <a:pt x="209869" y="102096"/>
                    </a:cubicBezTo>
                    <a:lnTo>
                      <a:pt x="208937" y="103848"/>
                    </a:lnTo>
                    <a:cubicBezTo>
                      <a:pt x="209030" y="104044"/>
                      <a:pt x="209216" y="104193"/>
                      <a:pt x="209431" y="104221"/>
                    </a:cubicBezTo>
                    <a:lnTo>
                      <a:pt x="209571" y="104249"/>
                    </a:lnTo>
                    <a:lnTo>
                      <a:pt x="214865" y="105162"/>
                    </a:lnTo>
                    <a:lnTo>
                      <a:pt x="248539" y="110987"/>
                    </a:lnTo>
                    <a:lnTo>
                      <a:pt x="252873" y="111742"/>
                    </a:lnTo>
                    <a:lnTo>
                      <a:pt x="312319" y="117306"/>
                    </a:lnTo>
                    <a:cubicBezTo>
                      <a:pt x="312859" y="117400"/>
                      <a:pt x="313064" y="118080"/>
                      <a:pt x="312654" y="118453"/>
                    </a:cubicBezTo>
                    <a:close/>
                  </a:path>
                </a:pathLst>
              </a:custGeom>
              <a:solidFill>
                <a:srgbClr val="E08A00"/>
              </a:solidFill>
              <a:ln w="0" cap="flat">
                <a:noFill/>
                <a:prstDash val="solid"/>
                <a:miter/>
              </a:ln>
            </p:spPr>
            <p:txBody>
              <a:bodyPr rtlCol="0" anchor="ctr"/>
              <a:lstStyle/>
              <a:p>
                <a:endParaRPr lang="en-IN" dirty="0"/>
              </a:p>
            </p:txBody>
          </p:sp>
          <p:sp>
            <p:nvSpPr>
              <p:cNvPr id="100" name="Freeform: Shape 99">
                <a:extLst>
                  <a:ext uri="{FF2B5EF4-FFF2-40B4-BE49-F238E27FC236}">
                    <a16:creationId xmlns:a16="http://schemas.microsoft.com/office/drawing/2014/main" id="{69702148-9598-FD56-85D8-D1C84EDDB719}"/>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4AD00"/>
              </a:solidFill>
              <a:ln w="0" cap="flat">
                <a:noFill/>
                <a:prstDash val="solid"/>
                <a:miter/>
              </a:ln>
            </p:spPr>
            <p:txBody>
              <a:bodyPr rtlCol="0" anchor="ctr"/>
              <a:lstStyle/>
              <a:p>
                <a:endParaRPr lang="en-IN" dirty="0"/>
              </a:p>
            </p:txBody>
          </p:sp>
          <p:sp>
            <p:nvSpPr>
              <p:cNvPr id="101" name="Freeform: Shape 100">
                <a:extLst>
                  <a:ext uri="{FF2B5EF4-FFF2-40B4-BE49-F238E27FC236}">
                    <a16:creationId xmlns:a16="http://schemas.microsoft.com/office/drawing/2014/main" id="{368BC692-6D03-157D-1362-8430CDE3B5A4}"/>
                  </a:ext>
                </a:extLst>
              </p:cNvPr>
              <p:cNvSpPr/>
              <p:nvPr/>
            </p:nvSpPr>
            <p:spPr>
              <a:xfrm>
                <a:off x="1937292" y="3800793"/>
                <a:ext cx="173458" cy="301341"/>
              </a:xfrm>
              <a:custGeom>
                <a:avLst/>
                <a:gdLst>
                  <a:gd name="connsiteX0" fmla="*/ 173242 w 173458"/>
                  <a:gd name="connsiteY0" fmla="*/ 119497 h 301341"/>
                  <a:gd name="connsiteX1" fmla="*/ 153389 w 173458"/>
                  <a:gd name="connsiteY1" fmla="*/ 137821 h 301341"/>
                  <a:gd name="connsiteX2" fmla="*/ 148216 w 173458"/>
                  <a:gd name="connsiteY2" fmla="*/ 142593 h 301341"/>
                  <a:gd name="connsiteX3" fmla="*/ 93748 w 173458"/>
                  <a:gd name="connsiteY3" fmla="*/ 192895 h 301341"/>
                  <a:gd name="connsiteX4" fmla="*/ 93543 w 173458"/>
                  <a:gd name="connsiteY4" fmla="*/ 193482 h 301341"/>
                  <a:gd name="connsiteX5" fmla="*/ 108950 w 173458"/>
                  <a:gd name="connsiteY5" fmla="*/ 300583 h 301341"/>
                  <a:gd name="connsiteX6" fmla="*/ 107962 w 173458"/>
                  <a:gd name="connsiteY6" fmla="*/ 301254 h 301341"/>
                  <a:gd name="connsiteX7" fmla="*/ 13583 w 173458"/>
                  <a:gd name="connsiteY7" fmla="*/ 248332 h 301341"/>
                  <a:gd name="connsiteX8" fmla="*/ 12959 w 173458"/>
                  <a:gd name="connsiteY8" fmla="*/ 248314 h 301341"/>
                  <a:gd name="connsiteX9" fmla="*/ 12651 w 173458"/>
                  <a:gd name="connsiteY9" fmla="*/ 248379 h 301341"/>
                  <a:gd name="connsiteX10" fmla="*/ 12027 w 173458"/>
                  <a:gd name="connsiteY10" fmla="*/ 247904 h 301341"/>
                  <a:gd name="connsiteX11" fmla="*/ 19893 w 173458"/>
                  <a:gd name="connsiteY11" fmla="*/ 158 h 301341"/>
                  <a:gd name="connsiteX12" fmla="*/ 19977 w 173458"/>
                  <a:gd name="connsiteY12" fmla="*/ 0 h 301341"/>
                  <a:gd name="connsiteX13" fmla="*/ 65162 w 173458"/>
                  <a:gd name="connsiteY13" fmla="*/ 98144 h 301341"/>
                  <a:gd name="connsiteX14" fmla="*/ 65162 w 173458"/>
                  <a:gd name="connsiteY14" fmla="*/ 98144 h 301341"/>
                  <a:gd name="connsiteX15" fmla="*/ 65796 w 173458"/>
                  <a:gd name="connsiteY15" fmla="*/ 99514 h 301341"/>
                  <a:gd name="connsiteX16" fmla="*/ 66290 w 173458"/>
                  <a:gd name="connsiteY16" fmla="*/ 99887 h 301341"/>
                  <a:gd name="connsiteX17" fmla="*/ 66430 w 173458"/>
                  <a:gd name="connsiteY17" fmla="*/ 99915 h 301341"/>
                  <a:gd name="connsiteX18" fmla="*/ 71724 w 173458"/>
                  <a:gd name="connsiteY18" fmla="*/ 100828 h 301341"/>
                  <a:gd name="connsiteX19" fmla="*/ 105399 w 173458"/>
                  <a:gd name="connsiteY19" fmla="*/ 106653 h 301341"/>
                  <a:gd name="connsiteX20" fmla="*/ 109733 w 173458"/>
                  <a:gd name="connsiteY20" fmla="*/ 107408 h 301341"/>
                  <a:gd name="connsiteX21" fmla="*/ 172906 w 173458"/>
                  <a:gd name="connsiteY21" fmla="*/ 118341 h 301341"/>
                  <a:gd name="connsiteX22" fmla="*/ 173242 w 173458"/>
                  <a:gd name="connsiteY22" fmla="*/ 119487 h 30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458" h="301341">
                    <a:moveTo>
                      <a:pt x="173242" y="119497"/>
                    </a:moveTo>
                    <a:lnTo>
                      <a:pt x="153389" y="137821"/>
                    </a:lnTo>
                    <a:lnTo>
                      <a:pt x="148216" y="142593"/>
                    </a:lnTo>
                    <a:lnTo>
                      <a:pt x="93748" y="192895"/>
                    </a:lnTo>
                    <a:cubicBezTo>
                      <a:pt x="93590" y="193044"/>
                      <a:pt x="93506" y="193258"/>
                      <a:pt x="93543" y="193482"/>
                    </a:cubicBezTo>
                    <a:lnTo>
                      <a:pt x="108950" y="300583"/>
                    </a:lnTo>
                    <a:cubicBezTo>
                      <a:pt x="109033" y="301132"/>
                      <a:pt x="108446" y="301524"/>
                      <a:pt x="107962" y="301254"/>
                    </a:cubicBezTo>
                    <a:lnTo>
                      <a:pt x="13583" y="248332"/>
                    </a:lnTo>
                    <a:cubicBezTo>
                      <a:pt x="13397" y="248221"/>
                      <a:pt x="13164" y="248221"/>
                      <a:pt x="12959" y="248314"/>
                    </a:cubicBezTo>
                    <a:cubicBezTo>
                      <a:pt x="12856" y="248360"/>
                      <a:pt x="12754" y="248388"/>
                      <a:pt x="12651" y="248379"/>
                    </a:cubicBezTo>
                    <a:cubicBezTo>
                      <a:pt x="12372" y="248379"/>
                      <a:pt x="12083" y="248202"/>
                      <a:pt x="12027" y="247904"/>
                    </a:cubicBezTo>
                    <a:cubicBezTo>
                      <a:pt x="-12644" y="116803"/>
                      <a:pt x="6090" y="52837"/>
                      <a:pt x="19893" y="158"/>
                    </a:cubicBezTo>
                    <a:lnTo>
                      <a:pt x="19977" y="0"/>
                    </a:lnTo>
                    <a:lnTo>
                      <a:pt x="65162" y="98144"/>
                    </a:lnTo>
                    <a:cubicBezTo>
                      <a:pt x="65162" y="98144"/>
                      <a:pt x="65162" y="98144"/>
                      <a:pt x="65162" y="98144"/>
                    </a:cubicBezTo>
                    <a:lnTo>
                      <a:pt x="65796" y="99514"/>
                    </a:lnTo>
                    <a:cubicBezTo>
                      <a:pt x="65889" y="99710"/>
                      <a:pt x="66076" y="99859"/>
                      <a:pt x="66290" y="99887"/>
                    </a:cubicBezTo>
                    <a:lnTo>
                      <a:pt x="66430" y="99915"/>
                    </a:lnTo>
                    <a:lnTo>
                      <a:pt x="71724" y="100828"/>
                    </a:lnTo>
                    <a:lnTo>
                      <a:pt x="105399" y="106653"/>
                    </a:lnTo>
                    <a:lnTo>
                      <a:pt x="109733" y="107408"/>
                    </a:lnTo>
                    <a:lnTo>
                      <a:pt x="172906" y="118341"/>
                    </a:lnTo>
                    <a:cubicBezTo>
                      <a:pt x="173447" y="118434"/>
                      <a:pt x="173652" y="119115"/>
                      <a:pt x="173242" y="119487"/>
                    </a:cubicBezTo>
                    <a:close/>
                  </a:path>
                </a:pathLst>
              </a:custGeom>
              <a:solidFill>
                <a:srgbClr val="E84E1B">
                  <a:alpha val="15000"/>
                </a:srgbClr>
              </a:solidFill>
              <a:ln w="0" cap="flat">
                <a:noFill/>
                <a:prstDash val="solid"/>
                <a:miter/>
              </a:ln>
            </p:spPr>
            <p:txBody>
              <a:bodyPr rtlCol="0" anchor="ctr"/>
              <a:lstStyle/>
              <a:p>
                <a:endParaRPr lang="en-IN" dirty="0"/>
              </a:p>
            </p:txBody>
          </p:sp>
        </p:grpSp>
        <p:grpSp>
          <p:nvGrpSpPr>
            <p:cNvPr id="33" name="Graphic 8">
              <a:extLst>
                <a:ext uri="{FF2B5EF4-FFF2-40B4-BE49-F238E27FC236}">
                  <a16:creationId xmlns:a16="http://schemas.microsoft.com/office/drawing/2014/main" id="{6C2E0680-6AEE-A08C-4D53-0E7DB3397B53}"/>
                </a:ext>
              </a:extLst>
            </p:cNvPr>
            <p:cNvGrpSpPr/>
            <p:nvPr/>
          </p:nvGrpSpPr>
          <p:grpSpPr>
            <a:xfrm>
              <a:off x="3251378" y="4104601"/>
              <a:ext cx="123606" cy="118638"/>
              <a:chOff x="3251378" y="4104601"/>
              <a:chExt cx="123606" cy="118638"/>
            </a:xfrm>
          </p:grpSpPr>
          <p:sp>
            <p:nvSpPr>
              <p:cNvPr id="94" name="Freeform: Shape 93">
                <a:extLst>
                  <a:ext uri="{FF2B5EF4-FFF2-40B4-BE49-F238E27FC236}">
                    <a16:creationId xmlns:a16="http://schemas.microsoft.com/office/drawing/2014/main" id="{82E53777-6EE5-41AB-33CD-8B2FACB0802F}"/>
                  </a:ext>
                </a:extLst>
              </p:cNvPr>
              <p:cNvSpPr/>
              <p:nvPr/>
            </p:nvSpPr>
            <p:spPr>
              <a:xfrm>
                <a:off x="3252860" y="4105719"/>
                <a:ext cx="122124" cy="117520"/>
              </a:xfrm>
              <a:custGeom>
                <a:avLst/>
                <a:gdLst>
                  <a:gd name="connsiteX0" fmla="*/ 122039 w 122124"/>
                  <a:gd name="connsiteY0" fmla="*/ 46593 h 117520"/>
                  <a:gd name="connsiteX1" fmla="*/ 114294 w 122124"/>
                  <a:gd name="connsiteY1" fmla="*/ 53741 h 117520"/>
                  <a:gd name="connsiteX2" fmla="*/ 112281 w 122124"/>
                  <a:gd name="connsiteY2" fmla="*/ 55605 h 117520"/>
                  <a:gd name="connsiteX3" fmla="*/ 91040 w 122124"/>
                  <a:gd name="connsiteY3" fmla="*/ 75225 h 117520"/>
                  <a:gd name="connsiteX4" fmla="*/ 90956 w 122124"/>
                  <a:gd name="connsiteY4" fmla="*/ 75449 h 117520"/>
                  <a:gd name="connsiteX5" fmla="*/ 96968 w 122124"/>
                  <a:gd name="connsiteY5" fmla="*/ 117223 h 117520"/>
                  <a:gd name="connsiteX6" fmla="*/ 96585 w 122124"/>
                  <a:gd name="connsiteY6" fmla="*/ 117483 h 117520"/>
                  <a:gd name="connsiteX7" fmla="*/ 59779 w 122124"/>
                  <a:gd name="connsiteY7" fmla="*/ 96848 h 117520"/>
                  <a:gd name="connsiteX8" fmla="*/ 59537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9" y="46593"/>
                    </a:moveTo>
                    <a:lnTo>
                      <a:pt x="114294" y="53741"/>
                    </a:lnTo>
                    <a:lnTo>
                      <a:pt x="112281" y="55605"/>
                    </a:lnTo>
                    <a:lnTo>
                      <a:pt x="91040" y="75225"/>
                    </a:lnTo>
                    <a:cubicBezTo>
                      <a:pt x="90975" y="75281"/>
                      <a:pt x="90947" y="75365"/>
                      <a:pt x="90956" y="75449"/>
                    </a:cubicBezTo>
                    <a:lnTo>
                      <a:pt x="96968" y="117223"/>
                    </a:lnTo>
                    <a:cubicBezTo>
                      <a:pt x="96995" y="117437"/>
                      <a:pt x="96772" y="117595"/>
                      <a:pt x="96585" y="117483"/>
                    </a:cubicBezTo>
                    <a:lnTo>
                      <a:pt x="59779" y="96848"/>
                    </a:lnTo>
                    <a:cubicBezTo>
                      <a:pt x="59705" y="96802"/>
                      <a:pt x="59612" y="96802"/>
                      <a:pt x="59537" y="96848"/>
                    </a:cubicBezTo>
                    <a:lnTo>
                      <a:pt x="59257" y="96988"/>
                    </a:lnTo>
                    <a:lnTo>
                      <a:pt x="21668" y="115470"/>
                    </a:lnTo>
                    <a:cubicBezTo>
                      <a:pt x="21473"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FFAE00"/>
              </a:solidFill>
              <a:ln w="0" cap="flat">
                <a:noFill/>
                <a:prstDash val="solid"/>
                <a:miter/>
              </a:ln>
            </p:spPr>
            <p:txBody>
              <a:bodyPr rtlCol="0" anchor="ctr"/>
              <a:lstStyle/>
              <a:p>
                <a:endParaRPr lang="en-IN" dirty="0"/>
              </a:p>
            </p:txBody>
          </p:sp>
          <p:sp>
            <p:nvSpPr>
              <p:cNvPr id="95" name="Freeform: Shape 94">
                <a:extLst>
                  <a:ext uri="{FF2B5EF4-FFF2-40B4-BE49-F238E27FC236}">
                    <a16:creationId xmlns:a16="http://schemas.microsoft.com/office/drawing/2014/main" id="{6BBE1713-0B2E-C684-A9C7-31C9AF14EF05}"/>
                  </a:ext>
                </a:extLst>
              </p:cNvPr>
              <p:cNvSpPr/>
              <p:nvPr/>
            </p:nvSpPr>
            <p:spPr>
              <a:xfrm>
                <a:off x="3252944" y="4106288"/>
                <a:ext cx="122031" cy="116858"/>
              </a:xfrm>
              <a:custGeom>
                <a:avLst/>
                <a:gdLst>
                  <a:gd name="connsiteX0" fmla="*/ 121937 w 122031"/>
                  <a:gd name="connsiteY0" fmla="*/ 46211 h 116858"/>
                  <a:gd name="connsiteX1" fmla="*/ 92475 w 122031"/>
                  <a:gd name="connsiteY1" fmla="*/ 75672 h 116858"/>
                  <a:gd name="connsiteX2" fmla="*/ 92391 w 122031"/>
                  <a:gd name="connsiteY2" fmla="*/ 75896 h 116858"/>
                  <a:gd name="connsiteX3" fmla="*/ 96781 w 122031"/>
                  <a:gd name="connsiteY3" fmla="*/ 116561 h 116858"/>
                  <a:gd name="connsiteX4" fmla="*/ 96399 w 122031"/>
                  <a:gd name="connsiteY4" fmla="*/ 116822 h 116858"/>
                  <a:gd name="connsiteX5" fmla="*/ 59947 w 122031"/>
                  <a:gd name="connsiteY5" fmla="*/ 98498 h 116858"/>
                  <a:gd name="connsiteX6" fmla="*/ 59705 w 122031"/>
                  <a:gd name="connsiteY6" fmla="*/ 98498 h 116858"/>
                  <a:gd name="connsiteX7" fmla="*/ 59434 w 122031"/>
                  <a:gd name="connsiteY7" fmla="*/ 98638 h 116858"/>
                  <a:gd name="connsiteX8" fmla="*/ 21910 w 122031"/>
                  <a:gd name="connsiteY8" fmla="*/ 115051 h 116858"/>
                  <a:gd name="connsiteX9" fmla="*/ 21538 w 122031"/>
                  <a:gd name="connsiteY9" fmla="*/ 114771 h 116858"/>
                  <a:gd name="connsiteX10" fmla="*/ 30895 w 122031"/>
                  <a:gd name="connsiteY10" fmla="*/ 75504 h 116858"/>
                  <a:gd name="connsiteX11" fmla="*/ 30373 w 122031"/>
                  <a:gd name="connsiteY11" fmla="*/ 75616 h 116858"/>
                  <a:gd name="connsiteX12" fmla="*/ 73 w 122031"/>
                  <a:gd name="connsiteY12" fmla="*/ 42920 h 116858"/>
                  <a:gd name="connsiteX13" fmla="*/ 231 w 122031"/>
                  <a:gd name="connsiteY13" fmla="*/ 42482 h 116858"/>
                  <a:gd name="connsiteX14" fmla="*/ 43487 w 122031"/>
                  <a:gd name="connsiteY14" fmla="*/ 39630 h 116858"/>
                  <a:gd name="connsiteX15" fmla="*/ 43683 w 122031"/>
                  <a:gd name="connsiteY15" fmla="*/ 39490 h 116858"/>
                  <a:gd name="connsiteX16" fmla="*/ 62342 w 122031"/>
                  <a:gd name="connsiteY16" fmla="*/ 65 h 116858"/>
                  <a:gd name="connsiteX17" fmla="*/ 62380 w 122031"/>
                  <a:gd name="connsiteY17" fmla="*/ 0 h 116858"/>
                  <a:gd name="connsiteX18" fmla="*/ 81570 w 122031"/>
                  <a:gd name="connsiteY18" fmla="*/ 39341 h 116858"/>
                  <a:gd name="connsiteX19" fmla="*/ 81831 w 122031"/>
                  <a:gd name="connsiteY19" fmla="*/ 39789 h 116858"/>
                  <a:gd name="connsiteX20" fmla="*/ 81859 w 122031"/>
                  <a:gd name="connsiteY20" fmla="*/ 39817 h 116858"/>
                  <a:gd name="connsiteX21" fmla="*/ 81496 w 122031"/>
                  <a:gd name="connsiteY21" fmla="*/ 40497 h 116858"/>
                  <a:gd name="connsiteX22" fmla="*/ 81692 w 122031"/>
                  <a:gd name="connsiteY22" fmla="*/ 40646 h 116858"/>
                  <a:gd name="connsiteX23" fmla="*/ 81747 w 122031"/>
                  <a:gd name="connsiteY23" fmla="*/ 40646 h 116858"/>
                  <a:gd name="connsiteX24" fmla="*/ 83807 w 122031"/>
                  <a:gd name="connsiteY24" fmla="*/ 41010 h 116858"/>
                  <a:gd name="connsiteX25" fmla="*/ 96940 w 122031"/>
                  <a:gd name="connsiteY25" fmla="*/ 43284 h 116858"/>
                  <a:gd name="connsiteX26" fmla="*/ 98627 w 122031"/>
                  <a:gd name="connsiteY26" fmla="*/ 43573 h 116858"/>
                  <a:gd name="connsiteX27" fmla="*/ 121816 w 122031"/>
                  <a:gd name="connsiteY27" fmla="*/ 45744 h 116858"/>
                  <a:gd name="connsiteX28" fmla="*/ 121946 w 122031"/>
                  <a:gd name="connsiteY28" fmla="*/ 46192 h 11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31" h="116858">
                    <a:moveTo>
                      <a:pt x="121937" y="46211"/>
                    </a:moveTo>
                    <a:lnTo>
                      <a:pt x="92475" y="75672"/>
                    </a:lnTo>
                    <a:cubicBezTo>
                      <a:pt x="92410" y="75728"/>
                      <a:pt x="92382" y="75812"/>
                      <a:pt x="92391" y="75896"/>
                    </a:cubicBezTo>
                    <a:lnTo>
                      <a:pt x="96781" y="116561"/>
                    </a:lnTo>
                    <a:cubicBezTo>
                      <a:pt x="96809" y="116775"/>
                      <a:pt x="96585" y="116934"/>
                      <a:pt x="96399" y="116822"/>
                    </a:cubicBezTo>
                    <a:lnTo>
                      <a:pt x="59947" y="98498"/>
                    </a:lnTo>
                    <a:cubicBezTo>
                      <a:pt x="59872" y="98451"/>
                      <a:pt x="59779" y="98451"/>
                      <a:pt x="59705" y="98498"/>
                    </a:cubicBezTo>
                    <a:lnTo>
                      <a:pt x="59434" y="98638"/>
                    </a:lnTo>
                    <a:lnTo>
                      <a:pt x="21910" y="115051"/>
                    </a:lnTo>
                    <a:cubicBezTo>
                      <a:pt x="21715" y="115144"/>
                      <a:pt x="21500" y="114976"/>
                      <a:pt x="21538" y="114771"/>
                    </a:cubicBezTo>
                    <a:lnTo>
                      <a:pt x="30895" y="75504"/>
                    </a:lnTo>
                    <a:cubicBezTo>
                      <a:pt x="30914" y="75421"/>
                      <a:pt x="30429" y="75682"/>
                      <a:pt x="30373" y="75616"/>
                    </a:cubicBezTo>
                    <a:lnTo>
                      <a:pt x="73" y="42920"/>
                    </a:lnTo>
                    <a:cubicBezTo>
                      <a:pt x="-76" y="42762"/>
                      <a:pt x="17" y="42510"/>
                      <a:pt x="231" y="42482"/>
                    </a:cubicBezTo>
                    <a:lnTo>
                      <a:pt x="43487" y="39630"/>
                    </a:lnTo>
                    <a:cubicBezTo>
                      <a:pt x="43571" y="39621"/>
                      <a:pt x="43646" y="39565"/>
                      <a:pt x="43683" y="39490"/>
                    </a:cubicBezTo>
                    <a:lnTo>
                      <a:pt x="62342" y="65"/>
                    </a:lnTo>
                    <a:lnTo>
                      <a:pt x="62380" y="0"/>
                    </a:lnTo>
                    <a:lnTo>
                      <a:pt x="81570" y="39341"/>
                    </a:lnTo>
                    <a:cubicBezTo>
                      <a:pt x="81570" y="39341"/>
                      <a:pt x="81682" y="39835"/>
                      <a:pt x="81831" y="39789"/>
                    </a:cubicBezTo>
                    <a:cubicBezTo>
                      <a:pt x="81850" y="39789"/>
                      <a:pt x="81859" y="39798"/>
                      <a:pt x="81859" y="39817"/>
                    </a:cubicBezTo>
                    <a:lnTo>
                      <a:pt x="81496" y="40497"/>
                    </a:lnTo>
                    <a:cubicBezTo>
                      <a:pt x="81533" y="40572"/>
                      <a:pt x="81608" y="40628"/>
                      <a:pt x="81692" y="40646"/>
                    </a:cubicBezTo>
                    <a:lnTo>
                      <a:pt x="81747" y="40646"/>
                    </a:lnTo>
                    <a:cubicBezTo>
                      <a:pt x="81747" y="40646"/>
                      <a:pt x="83807" y="41010"/>
                      <a:pt x="83807" y="41010"/>
                    </a:cubicBezTo>
                    <a:lnTo>
                      <a:pt x="96940" y="43284"/>
                    </a:lnTo>
                    <a:lnTo>
                      <a:pt x="98627" y="43573"/>
                    </a:lnTo>
                    <a:lnTo>
                      <a:pt x="121816" y="45744"/>
                    </a:lnTo>
                    <a:cubicBezTo>
                      <a:pt x="122030" y="45782"/>
                      <a:pt x="122105" y="46043"/>
                      <a:pt x="121946" y="46192"/>
                    </a:cubicBezTo>
                    <a:close/>
                  </a:path>
                </a:pathLst>
              </a:custGeom>
              <a:solidFill>
                <a:srgbClr val="1F1F39"/>
              </a:solidFill>
              <a:ln w="0" cap="flat">
                <a:noFill/>
                <a:prstDash val="solid"/>
                <a:miter/>
              </a:ln>
            </p:spPr>
            <p:txBody>
              <a:bodyPr rtlCol="0" anchor="ctr"/>
              <a:lstStyle/>
              <a:p>
                <a:endParaRPr lang="en-IN" dirty="0"/>
              </a:p>
            </p:txBody>
          </p:sp>
          <p:sp>
            <p:nvSpPr>
              <p:cNvPr id="96" name="Freeform: Shape 95">
                <a:extLst>
                  <a:ext uri="{FF2B5EF4-FFF2-40B4-BE49-F238E27FC236}">
                    <a16:creationId xmlns:a16="http://schemas.microsoft.com/office/drawing/2014/main" id="{47EB7934-080A-4882-1299-B6B5C5908711}"/>
                  </a:ext>
                </a:extLst>
              </p:cNvPr>
              <p:cNvSpPr/>
              <p:nvPr/>
            </p:nvSpPr>
            <p:spPr>
              <a:xfrm>
                <a:off x="3251378" y="4104601"/>
                <a:ext cx="122124" cy="117520"/>
              </a:xfrm>
              <a:custGeom>
                <a:avLst/>
                <a:gdLst>
                  <a:gd name="connsiteX0" fmla="*/ 122030 w 122124"/>
                  <a:gd name="connsiteY0" fmla="*/ 46593 h 117520"/>
                  <a:gd name="connsiteX1" fmla="*/ 114285 w 122124"/>
                  <a:gd name="connsiteY1" fmla="*/ 53741 h 117520"/>
                  <a:gd name="connsiteX2" fmla="*/ 112272 w 122124"/>
                  <a:gd name="connsiteY2" fmla="*/ 55605 h 117520"/>
                  <a:gd name="connsiteX3" fmla="*/ 91030 w 122124"/>
                  <a:gd name="connsiteY3" fmla="*/ 75225 h 117520"/>
                  <a:gd name="connsiteX4" fmla="*/ 90947 w 122124"/>
                  <a:gd name="connsiteY4" fmla="*/ 75449 h 117520"/>
                  <a:gd name="connsiteX5" fmla="*/ 96958 w 122124"/>
                  <a:gd name="connsiteY5" fmla="*/ 117223 h 117520"/>
                  <a:gd name="connsiteX6" fmla="*/ 96576 w 122124"/>
                  <a:gd name="connsiteY6" fmla="*/ 117483 h 117520"/>
                  <a:gd name="connsiteX7" fmla="*/ 59770 w 122124"/>
                  <a:gd name="connsiteY7" fmla="*/ 96848 h 117520"/>
                  <a:gd name="connsiteX8" fmla="*/ 59528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0" y="46593"/>
                    </a:moveTo>
                    <a:lnTo>
                      <a:pt x="114285" y="53741"/>
                    </a:lnTo>
                    <a:lnTo>
                      <a:pt x="112272" y="55605"/>
                    </a:lnTo>
                    <a:lnTo>
                      <a:pt x="91030" y="75225"/>
                    </a:lnTo>
                    <a:cubicBezTo>
                      <a:pt x="90965" y="75281"/>
                      <a:pt x="90937" y="75365"/>
                      <a:pt x="90947" y="75449"/>
                    </a:cubicBezTo>
                    <a:lnTo>
                      <a:pt x="96958" y="117223"/>
                    </a:lnTo>
                    <a:cubicBezTo>
                      <a:pt x="96986" y="117437"/>
                      <a:pt x="96763" y="117595"/>
                      <a:pt x="96576" y="117483"/>
                    </a:cubicBezTo>
                    <a:lnTo>
                      <a:pt x="59770" y="96848"/>
                    </a:lnTo>
                    <a:cubicBezTo>
                      <a:pt x="59695" y="96802"/>
                      <a:pt x="59602" y="96802"/>
                      <a:pt x="59528" y="96848"/>
                    </a:cubicBezTo>
                    <a:lnTo>
                      <a:pt x="59257" y="96988"/>
                    </a:lnTo>
                    <a:lnTo>
                      <a:pt x="21668" y="115470"/>
                    </a:lnTo>
                    <a:cubicBezTo>
                      <a:pt x="21472"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7A7A87"/>
              </a:solidFill>
              <a:ln w="0" cap="flat">
                <a:noFill/>
                <a:prstDash val="solid"/>
                <a:miter/>
              </a:ln>
            </p:spPr>
            <p:txBody>
              <a:bodyPr rtlCol="0" anchor="ctr"/>
              <a:lstStyle/>
              <a:p>
                <a:endParaRPr lang="en-IN" dirty="0"/>
              </a:p>
            </p:txBody>
          </p:sp>
          <p:sp>
            <p:nvSpPr>
              <p:cNvPr id="97" name="Freeform: Shape 96">
                <a:extLst>
                  <a:ext uri="{FF2B5EF4-FFF2-40B4-BE49-F238E27FC236}">
                    <a16:creationId xmlns:a16="http://schemas.microsoft.com/office/drawing/2014/main" id="{2898A70A-D197-41A4-B707-DD54202D8E0E}"/>
                  </a:ext>
                </a:extLst>
              </p:cNvPr>
              <p:cNvSpPr/>
              <p:nvPr/>
            </p:nvSpPr>
            <p:spPr>
              <a:xfrm>
                <a:off x="3305854" y="4104601"/>
                <a:ext cx="67639" cy="117520"/>
              </a:xfrm>
              <a:custGeom>
                <a:avLst/>
                <a:gdLst>
                  <a:gd name="connsiteX0" fmla="*/ 67554 w 67639"/>
                  <a:gd name="connsiteY0" fmla="*/ 46593 h 117520"/>
                  <a:gd name="connsiteX1" fmla="*/ 59809 w 67639"/>
                  <a:gd name="connsiteY1" fmla="*/ 53741 h 117520"/>
                  <a:gd name="connsiteX2" fmla="*/ 57796 w 67639"/>
                  <a:gd name="connsiteY2" fmla="*/ 55605 h 117520"/>
                  <a:gd name="connsiteX3" fmla="*/ 36555 w 67639"/>
                  <a:gd name="connsiteY3" fmla="*/ 75225 h 117520"/>
                  <a:gd name="connsiteX4" fmla="*/ 36471 w 67639"/>
                  <a:gd name="connsiteY4" fmla="*/ 75449 h 117520"/>
                  <a:gd name="connsiteX5" fmla="*/ 42482 w 67639"/>
                  <a:gd name="connsiteY5" fmla="*/ 117223 h 117520"/>
                  <a:gd name="connsiteX6" fmla="*/ 42100 w 67639"/>
                  <a:gd name="connsiteY6" fmla="*/ 117483 h 117520"/>
                  <a:gd name="connsiteX7" fmla="*/ 5294 w 67639"/>
                  <a:gd name="connsiteY7" fmla="*/ 96848 h 117520"/>
                  <a:gd name="connsiteX8" fmla="*/ 5052 w 67639"/>
                  <a:gd name="connsiteY8" fmla="*/ 96848 h 117520"/>
                  <a:gd name="connsiteX9" fmla="*/ 4931 w 67639"/>
                  <a:gd name="connsiteY9" fmla="*/ 96876 h 117520"/>
                  <a:gd name="connsiteX10" fmla="*/ 4688 w 67639"/>
                  <a:gd name="connsiteY10" fmla="*/ 96690 h 117520"/>
                  <a:gd name="connsiteX11" fmla="*/ 7755 w 67639"/>
                  <a:gd name="connsiteY11" fmla="*/ 65 h 117520"/>
                  <a:gd name="connsiteX12" fmla="*/ 7792 w 67639"/>
                  <a:gd name="connsiteY12" fmla="*/ 0 h 117520"/>
                  <a:gd name="connsiteX13" fmla="*/ 25417 w 67639"/>
                  <a:gd name="connsiteY13" fmla="*/ 38279 h 117520"/>
                  <a:gd name="connsiteX14" fmla="*/ 25417 w 67639"/>
                  <a:gd name="connsiteY14" fmla="*/ 38279 h 117520"/>
                  <a:gd name="connsiteX15" fmla="*/ 25659 w 67639"/>
                  <a:gd name="connsiteY15" fmla="*/ 38810 h 117520"/>
                  <a:gd name="connsiteX16" fmla="*/ 25855 w 67639"/>
                  <a:gd name="connsiteY16" fmla="*/ 38959 h 117520"/>
                  <a:gd name="connsiteX17" fmla="*/ 25911 w 67639"/>
                  <a:gd name="connsiteY17" fmla="*/ 38959 h 117520"/>
                  <a:gd name="connsiteX18" fmla="*/ 27971 w 67639"/>
                  <a:gd name="connsiteY18" fmla="*/ 39323 h 117520"/>
                  <a:gd name="connsiteX19" fmla="*/ 41103 w 67639"/>
                  <a:gd name="connsiteY19" fmla="*/ 41597 h 117520"/>
                  <a:gd name="connsiteX20" fmla="*/ 42790 w 67639"/>
                  <a:gd name="connsiteY20" fmla="*/ 41886 h 117520"/>
                  <a:gd name="connsiteX21" fmla="*/ 67424 w 67639"/>
                  <a:gd name="connsiteY21" fmla="*/ 46145 h 117520"/>
                  <a:gd name="connsiteX22" fmla="*/ 67554 w 67639"/>
                  <a:gd name="connsiteY22"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639" h="117520">
                    <a:moveTo>
                      <a:pt x="67554" y="46593"/>
                    </a:moveTo>
                    <a:lnTo>
                      <a:pt x="59809" y="53741"/>
                    </a:lnTo>
                    <a:lnTo>
                      <a:pt x="57796" y="55605"/>
                    </a:lnTo>
                    <a:lnTo>
                      <a:pt x="36555" y="75225"/>
                    </a:lnTo>
                    <a:cubicBezTo>
                      <a:pt x="36490" y="75281"/>
                      <a:pt x="36462" y="75365"/>
                      <a:pt x="36471" y="75449"/>
                    </a:cubicBezTo>
                    <a:lnTo>
                      <a:pt x="42482" y="117223"/>
                    </a:lnTo>
                    <a:cubicBezTo>
                      <a:pt x="42510" y="117437"/>
                      <a:pt x="42287" y="117595"/>
                      <a:pt x="42100" y="117483"/>
                    </a:cubicBezTo>
                    <a:lnTo>
                      <a:pt x="5294" y="96848"/>
                    </a:lnTo>
                    <a:cubicBezTo>
                      <a:pt x="5220" y="96802"/>
                      <a:pt x="5126" y="96802"/>
                      <a:pt x="5052" y="96848"/>
                    </a:cubicBezTo>
                    <a:cubicBezTo>
                      <a:pt x="5015" y="96867"/>
                      <a:pt x="4968" y="96876"/>
                      <a:pt x="4931" y="96876"/>
                    </a:cubicBezTo>
                    <a:cubicBezTo>
                      <a:pt x="4819" y="96876"/>
                      <a:pt x="4707" y="96802"/>
                      <a:pt x="4688" y="96690"/>
                    </a:cubicBezTo>
                    <a:cubicBezTo>
                      <a:pt x="-4930" y="45558"/>
                      <a:pt x="2377" y="20607"/>
                      <a:pt x="7755" y="65"/>
                    </a:cubicBezTo>
                    <a:lnTo>
                      <a:pt x="7792" y="0"/>
                    </a:lnTo>
                    <a:lnTo>
                      <a:pt x="25417" y="38279"/>
                    </a:lnTo>
                    <a:cubicBezTo>
                      <a:pt x="25417" y="38279"/>
                      <a:pt x="25417" y="38279"/>
                      <a:pt x="25417" y="38279"/>
                    </a:cubicBezTo>
                    <a:lnTo>
                      <a:pt x="25659" y="38810"/>
                    </a:lnTo>
                    <a:cubicBezTo>
                      <a:pt x="25696" y="38885"/>
                      <a:pt x="25771" y="38941"/>
                      <a:pt x="25855" y="38959"/>
                    </a:cubicBezTo>
                    <a:lnTo>
                      <a:pt x="25911" y="38959"/>
                    </a:lnTo>
                    <a:cubicBezTo>
                      <a:pt x="25911" y="38959"/>
                      <a:pt x="27971" y="39323"/>
                      <a:pt x="27971" y="39323"/>
                    </a:cubicBezTo>
                    <a:lnTo>
                      <a:pt x="41103" y="41597"/>
                    </a:lnTo>
                    <a:lnTo>
                      <a:pt x="42790" y="41886"/>
                    </a:lnTo>
                    <a:lnTo>
                      <a:pt x="67424" y="46145"/>
                    </a:lnTo>
                    <a:cubicBezTo>
                      <a:pt x="67638" y="46183"/>
                      <a:pt x="67713" y="46444"/>
                      <a:pt x="67554" y="46593"/>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4" name="Graphic 8">
              <a:extLst>
                <a:ext uri="{FF2B5EF4-FFF2-40B4-BE49-F238E27FC236}">
                  <a16:creationId xmlns:a16="http://schemas.microsoft.com/office/drawing/2014/main" id="{DFDB9397-2CDB-B449-D47A-2AB1750AC978}"/>
                </a:ext>
              </a:extLst>
            </p:cNvPr>
            <p:cNvGrpSpPr/>
            <p:nvPr/>
          </p:nvGrpSpPr>
          <p:grpSpPr>
            <a:xfrm>
              <a:off x="3352284" y="4082875"/>
              <a:ext cx="114471" cy="109854"/>
              <a:chOff x="3352284" y="4082875"/>
              <a:chExt cx="114471" cy="109854"/>
            </a:xfrm>
          </p:grpSpPr>
          <p:sp>
            <p:nvSpPr>
              <p:cNvPr id="90" name="Freeform: Shape 89">
                <a:extLst>
                  <a:ext uri="{FF2B5EF4-FFF2-40B4-BE49-F238E27FC236}">
                    <a16:creationId xmlns:a16="http://schemas.microsoft.com/office/drawing/2014/main" id="{AC202C21-F071-7AB7-2182-8E86AB1B1F90}"/>
                  </a:ext>
                </a:extLst>
              </p:cNvPr>
              <p:cNvSpPr/>
              <p:nvPr/>
            </p:nvSpPr>
            <p:spPr>
              <a:xfrm>
                <a:off x="3353673" y="4083909"/>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3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3"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FFAE00"/>
              </a:solidFill>
              <a:ln w="0" cap="flat">
                <a:noFill/>
                <a:prstDash val="solid"/>
                <a:miter/>
              </a:ln>
            </p:spPr>
            <p:txBody>
              <a:bodyPr rtlCol="0" anchor="ctr"/>
              <a:lstStyle/>
              <a:p>
                <a:endParaRPr lang="en-IN" dirty="0"/>
              </a:p>
            </p:txBody>
          </p:sp>
          <p:sp>
            <p:nvSpPr>
              <p:cNvPr id="91" name="Freeform: Shape 90">
                <a:extLst>
                  <a:ext uri="{FF2B5EF4-FFF2-40B4-BE49-F238E27FC236}">
                    <a16:creationId xmlns:a16="http://schemas.microsoft.com/office/drawing/2014/main" id="{26D3E8E6-4D66-FF25-62AC-C2E92207CE02}"/>
                  </a:ext>
                </a:extLst>
              </p:cNvPr>
              <p:cNvSpPr/>
              <p:nvPr/>
            </p:nvSpPr>
            <p:spPr>
              <a:xfrm>
                <a:off x="3353775" y="4084450"/>
                <a:ext cx="112980" cy="108196"/>
              </a:xfrm>
              <a:custGeom>
                <a:avLst/>
                <a:gdLst>
                  <a:gd name="connsiteX0" fmla="*/ 112893 w 112980"/>
                  <a:gd name="connsiteY0" fmla="*/ 42771 h 108196"/>
                  <a:gd name="connsiteX1" fmla="*/ 85612 w 112980"/>
                  <a:gd name="connsiteY1" fmla="*/ 70052 h 108196"/>
                  <a:gd name="connsiteX2" fmla="*/ 85537 w 112980"/>
                  <a:gd name="connsiteY2" fmla="*/ 70266 h 108196"/>
                  <a:gd name="connsiteX3" fmla="*/ 89601 w 112980"/>
                  <a:gd name="connsiteY3" fmla="*/ 107921 h 108196"/>
                  <a:gd name="connsiteX4" fmla="*/ 89247 w 112980"/>
                  <a:gd name="connsiteY4" fmla="*/ 108163 h 108196"/>
                  <a:gd name="connsiteX5" fmla="*/ 55498 w 112980"/>
                  <a:gd name="connsiteY5" fmla="*/ 91200 h 108196"/>
                  <a:gd name="connsiteX6" fmla="*/ 55274 w 112980"/>
                  <a:gd name="connsiteY6" fmla="*/ 91200 h 108196"/>
                  <a:gd name="connsiteX7" fmla="*/ 55022 w 112980"/>
                  <a:gd name="connsiteY7" fmla="*/ 91321 h 108196"/>
                  <a:gd name="connsiteX8" fmla="*/ 20285 w 112980"/>
                  <a:gd name="connsiteY8" fmla="*/ 106523 h 108196"/>
                  <a:gd name="connsiteX9" fmla="*/ 19940 w 112980"/>
                  <a:gd name="connsiteY9" fmla="*/ 106262 h 108196"/>
                  <a:gd name="connsiteX10" fmla="*/ 28608 w 112980"/>
                  <a:gd name="connsiteY10" fmla="*/ 69903 h 108196"/>
                  <a:gd name="connsiteX11" fmla="*/ 28124 w 112980"/>
                  <a:gd name="connsiteY11" fmla="*/ 70005 h 108196"/>
                  <a:gd name="connsiteX12" fmla="*/ 69 w 112980"/>
                  <a:gd name="connsiteY12" fmla="*/ 39733 h 108196"/>
                  <a:gd name="connsiteX13" fmla="*/ 209 w 112980"/>
                  <a:gd name="connsiteY13" fmla="*/ 39323 h 108196"/>
                  <a:gd name="connsiteX14" fmla="*/ 40259 w 112980"/>
                  <a:gd name="connsiteY14" fmla="*/ 36685 h 108196"/>
                  <a:gd name="connsiteX15" fmla="*/ 40445 w 112980"/>
                  <a:gd name="connsiteY15" fmla="*/ 36555 h 108196"/>
                  <a:gd name="connsiteX16" fmla="*/ 57725 w 112980"/>
                  <a:gd name="connsiteY16" fmla="*/ 56 h 108196"/>
                  <a:gd name="connsiteX17" fmla="*/ 57753 w 112980"/>
                  <a:gd name="connsiteY17" fmla="*/ 0 h 108196"/>
                  <a:gd name="connsiteX18" fmla="*/ 75527 w 112980"/>
                  <a:gd name="connsiteY18" fmla="*/ 36424 h 108196"/>
                  <a:gd name="connsiteX19" fmla="*/ 75769 w 112980"/>
                  <a:gd name="connsiteY19" fmla="*/ 36844 h 108196"/>
                  <a:gd name="connsiteX20" fmla="*/ 75788 w 112980"/>
                  <a:gd name="connsiteY20" fmla="*/ 36871 h 108196"/>
                  <a:gd name="connsiteX21" fmla="*/ 75453 w 112980"/>
                  <a:gd name="connsiteY21" fmla="*/ 37505 h 108196"/>
                  <a:gd name="connsiteX22" fmla="*/ 75630 w 112980"/>
                  <a:gd name="connsiteY22" fmla="*/ 37645 h 108196"/>
                  <a:gd name="connsiteX23" fmla="*/ 75676 w 112980"/>
                  <a:gd name="connsiteY23" fmla="*/ 37645 h 108196"/>
                  <a:gd name="connsiteX24" fmla="*/ 77587 w 112980"/>
                  <a:gd name="connsiteY24" fmla="*/ 37981 h 108196"/>
                  <a:gd name="connsiteX25" fmla="*/ 89750 w 112980"/>
                  <a:gd name="connsiteY25" fmla="*/ 40087 h 108196"/>
                  <a:gd name="connsiteX26" fmla="*/ 91316 w 112980"/>
                  <a:gd name="connsiteY26" fmla="*/ 40357 h 108196"/>
                  <a:gd name="connsiteX27" fmla="*/ 112781 w 112980"/>
                  <a:gd name="connsiteY27" fmla="*/ 42371 h 108196"/>
                  <a:gd name="connsiteX28" fmla="*/ 112902 w 112980"/>
                  <a:gd name="connsiteY28" fmla="*/ 42781 h 10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980" h="108196">
                    <a:moveTo>
                      <a:pt x="112893" y="42771"/>
                    </a:moveTo>
                    <a:lnTo>
                      <a:pt x="85612" y="70052"/>
                    </a:lnTo>
                    <a:cubicBezTo>
                      <a:pt x="85556" y="70108"/>
                      <a:pt x="85528" y="70183"/>
                      <a:pt x="85537" y="70266"/>
                    </a:cubicBezTo>
                    <a:lnTo>
                      <a:pt x="89601" y="107921"/>
                    </a:lnTo>
                    <a:cubicBezTo>
                      <a:pt x="89629" y="108117"/>
                      <a:pt x="89415" y="108266"/>
                      <a:pt x="89247" y="108163"/>
                    </a:cubicBezTo>
                    <a:lnTo>
                      <a:pt x="55498" y="91200"/>
                    </a:lnTo>
                    <a:cubicBezTo>
                      <a:pt x="55433" y="91163"/>
                      <a:pt x="55349" y="91163"/>
                      <a:pt x="55274" y="91200"/>
                    </a:cubicBezTo>
                    <a:lnTo>
                      <a:pt x="55022" y="91321"/>
                    </a:lnTo>
                    <a:lnTo>
                      <a:pt x="20285" y="106523"/>
                    </a:lnTo>
                    <a:cubicBezTo>
                      <a:pt x="20108" y="106607"/>
                      <a:pt x="19903" y="106457"/>
                      <a:pt x="19940" y="106262"/>
                    </a:cubicBezTo>
                    <a:lnTo>
                      <a:pt x="28608" y="69903"/>
                    </a:lnTo>
                    <a:cubicBezTo>
                      <a:pt x="28627" y="69828"/>
                      <a:pt x="28180" y="70061"/>
                      <a:pt x="28124" y="70005"/>
                    </a:cubicBezTo>
                    <a:lnTo>
                      <a:pt x="69" y="39733"/>
                    </a:lnTo>
                    <a:cubicBezTo>
                      <a:pt x="-70" y="39593"/>
                      <a:pt x="14" y="39351"/>
                      <a:pt x="209" y="39323"/>
                    </a:cubicBezTo>
                    <a:lnTo>
                      <a:pt x="40259" y="36685"/>
                    </a:lnTo>
                    <a:cubicBezTo>
                      <a:pt x="40333" y="36685"/>
                      <a:pt x="40408" y="36629"/>
                      <a:pt x="40445" y="36555"/>
                    </a:cubicBezTo>
                    <a:lnTo>
                      <a:pt x="57725" y="56"/>
                    </a:lnTo>
                    <a:lnTo>
                      <a:pt x="57753" y="0"/>
                    </a:lnTo>
                    <a:lnTo>
                      <a:pt x="75527" y="36424"/>
                    </a:lnTo>
                    <a:cubicBezTo>
                      <a:pt x="75527" y="36424"/>
                      <a:pt x="75630" y="36881"/>
                      <a:pt x="75769" y="36844"/>
                    </a:cubicBezTo>
                    <a:cubicBezTo>
                      <a:pt x="75788" y="36844"/>
                      <a:pt x="75797" y="36853"/>
                      <a:pt x="75788" y="36871"/>
                    </a:cubicBezTo>
                    <a:lnTo>
                      <a:pt x="75453" y="37505"/>
                    </a:lnTo>
                    <a:cubicBezTo>
                      <a:pt x="75490" y="37580"/>
                      <a:pt x="75555" y="37626"/>
                      <a:pt x="75630" y="37645"/>
                    </a:cubicBezTo>
                    <a:lnTo>
                      <a:pt x="75676" y="37645"/>
                    </a:lnTo>
                    <a:cubicBezTo>
                      <a:pt x="75676" y="37645"/>
                      <a:pt x="77587" y="37981"/>
                      <a:pt x="77587" y="37981"/>
                    </a:cubicBezTo>
                    <a:lnTo>
                      <a:pt x="89750" y="40087"/>
                    </a:lnTo>
                    <a:lnTo>
                      <a:pt x="91316" y="40357"/>
                    </a:lnTo>
                    <a:lnTo>
                      <a:pt x="112781" y="42371"/>
                    </a:lnTo>
                    <a:cubicBezTo>
                      <a:pt x="112977" y="42408"/>
                      <a:pt x="113051" y="42650"/>
                      <a:pt x="112902" y="42781"/>
                    </a:cubicBezTo>
                    <a:close/>
                  </a:path>
                </a:pathLst>
              </a:custGeom>
              <a:solidFill>
                <a:srgbClr val="1F1F39"/>
              </a:solidFill>
              <a:ln w="0" cap="flat">
                <a:noFill/>
                <a:prstDash val="solid"/>
                <a:miter/>
              </a:ln>
            </p:spPr>
            <p:txBody>
              <a:bodyPr rtlCol="0" anchor="ctr"/>
              <a:lstStyle/>
              <a:p>
                <a:endParaRPr lang="en-IN" dirty="0"/>
              </a:p>
            </p:txBody>
          </p:sp>
          <p:sp>
            <p:nvSpPr>
              <p:cNvPr id="92" name="Freeform: Shape 91">
                <a:extLst>
                  <a:ext uri="{FF2B5EF4-FFF2-40B4-BE49-F238E27FC236}">
                    <a16:creationId xmlns:a16="http://schemas.microsoft.com/office/drawing/2014/main" id="{465CD33A-2226-3308-BB88-000782C424BB}"/>
                  </a:ext>
                </a:extLst>
              </p:cNvPr>
              <p:cNvSpPr/>
              <p:nvPr/>
            </p:nvSpPr>
            <p:spPr>
              <a:xfrm>
                <a:off x="3352284" y="4082875"/>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2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2"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7A7A87"/>
              </a:solidFill>
              <a:ln w="0" cap="flat">
                <a:noFill/>
                <a:prstDash val="solid"/>
                <a:miter/>
              </a:ln>
            </p:spPr>
            <p:txBody>
              <a:bodyPr rtlCol="0" anchor="ctr"/>
              <a:lstStyle/>
              <a:p>
                <a:endParaRPr lang="en-IN" dirty="0"/>
              </a:p>
            </p:txBody>
          </p:sp>
          <p:sp>
            <p:nvSpPr>
              <p:cNvPr id="93" name="Freeform: Shape 92">
                <a:extLst>
                  <a:ext uri="{FF2B5EF4-FFF2-40B4-BE49-F238E27FC236}">
                    <a16:creationId xmlns:a16="http://schemas.microsoft.com/office/drawing/2014/main" id="{DC6709E7-57CC-4E01-CF49-5C5131934B6F}"/>
                  </a:ext>
                </a:extLst>
              </p:cNvPr>
              <p:cNvSpPr/>
              <p:nvPr/>
            </p:nvSpPr>
            <p:spPr>
              <a:xfrm>
                <a:off x="3402739" y="4082893"/>
                <a:ext cx="62637" cy="108802"/>
              </a:xfrm>
              <a:custGeom>
                <a:avLst/>
                <a:gdLst>
                  <a:gd name="connsiteX0" fmla="*/ 62559 w 62637"/>
                  <a:gd name="connsiteY0" fmla="*/ 43125 h 108802"/>
                  <a:gd name="connsiteX1" fmla="*/ 55391 w 62637"/>
                  <a:gd name="connsiteY1" fmla="*/ 49743 h 108802"/>
                  <a:gd name="connsiteX2" fmla="*/ 53527 w 62637"/>
                  <a:gd name="connsiteY2" fmla="*/ 51467 h 108802"/>
                  <a:gd name="connsiteX3" fmla="*/ 33852 w 62637"/>
                  <a:gd name="connsiteY3" fmla="*/ 69633 h 108802"/>
                  <a:gd name="connsiteX4" fmla="*/ 33777 w 62637"/>
                  <a:gd name="connsiteY4" fmla="*/ 69847 h 108802"/>
                  <a:gd name="connsiteX5" fmla="*/ 39342 w 62637"/>
                  <a:gd name="connsiteY5" fmla="*/ 108527 h 108802"/>
                  <a:gd name="connsiteX6" fmla="*/ 38987 w 62637"/>
                  <a:gd name="connsiteY6" fmla="*/ 108769 h 108802"/>
                  <a:gd name="connsiteX7" fmla="*/ 4903 w 62637"/>
                  <a:gd name="connsiteY7" fmla="*/ 89662 h 108802"/>
                  <a:gd name="connsiteX8" fmla="*/ 4679 w 62637"/>
                  <a:gd name="connsiteY8" fmla="*/ 89662 h 108802"/>
                  <a:gd name="connsiteX9" fmla="*/ 4567 w 62637"/>
                  <a:gd name="connsiteY9" fmla="*/ 89690 h 108802"/>
                  <a:gd name="connsiteX10" fmla="*/ 4343 w 62637"/>
                  <a:gd name="connsiteY10" fmla="*/ 89522 h 108802"/>
                  <a:gd name="connsiteX11" fmla="*/ 7186 w 62637"/>
                  <a:gd name="connsiteY11" fmla="*/ 56 h 108802"/>
                  <a:gd name="connsiteX12" fmla="*/ 7214 w 62637"/>
                  <a:gd name="connsiteY12" fmla="*/ 0 h 108802"/>
                  <a:gd name="connsiteX13" fmla="*/ 23534 w 62637"/>
                  <a:gd name="connsiteY13" fmla="*/ 35445 h 108802"/>
                  <a:gd name="connsiteX14" fmla="*/ 23534 w 62637"/>
                  <a:gd name="connsiteY14" fmla="*/ 35445 h 108802"/>
                  <a:gd name="connsiteX15" fmla="*/ 23758 w 62637"/>
                  <a:gd name="connsiteY15" fmla="*/ 35939 h 108802"/>
                  <a:gd name="connsiteX16" fmla="*/ 23935 w 62637"/>
                  <a:gd name="connsiteY16" fmla="*/ 36079 h 108802"/>
                  <a:gd name="connsiteX17" fmla="*/ 23982 w 62637"/>
                  <a:gd name="connsiteY17" fmla="*/ 36079 h 108802"/>
                  <a:gd name="connsiteX18" fmla="*/ 25892 w 62637"/>
                  <a:gd name="connsiteY18" fmla="*/ 36415 h 108802"/>
                  <a:gd name="connsiteX19" fmla="*/ 38055 w 62637"/>
                  <a:gd name="connsiteY19" fmla="*/ 38521 h 108802"/>
                  <a:gd name="connsiteX20" fmla="*/ 39621 w 62637"/>
                  <a:gd name="connsiteY20" fmla="*/ 38791 h 108802"/>
                  <a:gd name="connsiteX21" fmla="*/ 62437 w 62637"/>
                  <a:gd name="connsiteY21" fmla="*/ 42734 h 108802"/>
                  <a:gd name="connsiteX22" fmla="*/ 62559 w 62637"/>
                  <a:gd name="connsiteY22" fmla="*/ 43144 h 10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37" h="108802">
                    <a:moveTo>
                      <a:pt x="62559" y="43125"/>
                    </a:moveTo>
                    <a:lnTo>
                      <a:pt x="55391" y="49743"/>
                    </a:lnTo>
                    <a:lnTo>
                      <a:pt x="53527" y="51467"/>
                    </a:lnTo>
                    <a:lnTo>
                      <a:pt x="33852" y="69633"/>
                    </a:lnTo>
                    <a:cubicBezTo>
                      <a:pt x="33796" y="69689"/>
                      <a:pt x="33768" y="69763"/>
                      <a:pt x="33777" y="69847"/>
                    </a:cubicBezTo>
                    <a:lnTo>
                      <a:pt x="39342" y="108527"/>
                    </a:lnTo>
                    <a:cubicBezTo>
                      <a:pt x="39369" y="108722"/>
                      <a:pt x="39155" y="108871"/>
                      <a:pt x="38987" y="108769"/>
                    </a:cubicBezTo>
                    <a:lnTo>
                      <a:pt x="4903" y="89662"/>
                    </a:lnTo>
                    <a:cubicBezTo>
                      <a:pt x="4838" y="89625"/>
                      <a:pt x="4754" y="89625"/>
                      <a:pt x="4679" y="89662"/>
                    </a:cubicBezTo>
                    <a:cubicBezTo>
                      <a:pt x="4642" y="89681"/>
                      <a:pt x="4604" y="89690"/>
                      <a:pt x="4567" y="89690"/>
                    </a:cubicBezTo>
                    <a:cubicBezTo>
                      <a:pt x="4465" y="89690"/>
                      <a:pt x="4362" y="89625"/>
                      <a:pt x="4343" y="89522"/>
                    </a:cubicBezTo>
                    <a:cubicBezTo>
                      <a:pt x="-4567" y="42175"/>
                      <a:pt x="2200" y="19079"/>
                      <a:pt x="7186" y="56"/>
                    </a:cubicBezTo>
                    <a:lnTo>
                      <a:pt x="7214" y="0"/>
                    </a:lnTo>
                    <a:lnTo>
                      <a:pt x="23534" y="35445"/>
                    </a:lnTo>
                    <a:cubicBezTo>
                      <a:pt x="23534" y="35445"/>
                      <a:pt x="23534" y="35445"/>
                      <a:pt x="23534" y="35445"/>
                    </a:cubicBezTo>
                    <a:lnTo>
                      <a:pt x="23758" y="35939"/>
                    </a:lnTo>
                    <a:cubicBezTo>
                      <a:pt x="23795" y="36014"/>
                      <a:pt x="23860" y="36061"/>
                      <a:pt x="23935" y="36079"/>
                    </a:cubicBezTo>
                    <a:lnTo>
                      <a:pt x="23982" y="36079"/>
                    </a:lnTo>
                    <a:cubicBezTo>
                      <a:pt x="23982" y="36079"/>
                      <a:pt x="25892" y="36415"/>
                      <a:pt x="25892" y="36415"/>
                    </a:cubicBezTo>
                    <a:lnTo>
                      <a:pt x="38055" y="38521"/>
                    </a:lnTo>
                    <a:lnTo>
                      <a:pt x="39621" y="38791"/>
                    </a:lnTo>
                    <a:lnTo>
                      <a:pt x="62437" y="42734"/>
                    </a:lnTo>
                    <a:cubicBezTo>
                      <a:pt x="62633" y="42771"/>
                      <a:pt x="62708" y="43014"/>
                      <a:pt x="62559" y="4314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5" name="Graphic 8">
              <a:extLst>
                <a:ext uri="{FF2B5EF4-FFF2-40B4-BE49-F238E27FC236}">
                  <a16:creationId xmlns:a16="http://schemas.microsoft.com/office/drawing/2014/main" id="{008E2DEF-C3AA-9818-1DFF-ADF8742EB424}"/>
                </a:ext>
              </a:extLst>
            </p:cNvPr>
            <p:cNvGrpSpPr/>
            <p:nvPr/>
          </p:nvGrpSpPr>
          <p:grpSpPr>
            <a:xfrm>
              <a:off x="3414964" y="4024678"/>
              <a:ext cx="102066" cy="95905"/>
              <a:chOff x="3414964" y="4024678"/>
              <a:chExt cx="102066" cy="95905"/>
            </a:xfrm>
          </p:grpSpPr>
          <p:sp>
            <p:nvSpPr>
              <p:cNvPr id="86" name="Freeform: Shape 85">
                <a:extLst>
                  <a:ext uri="{FF2B5EF4-FFF2-40B4-BE49-F238E27FC236}">
                    <a16:creationId xmlns:a16="http://schemas.microsoft.com/office/drawing/2014/main" id="{40323EB6-23C3-E2ED-DAC2-1D43411259B4}"/>
                  </a:ext>
                </a:extLst>
              </p:cNvPr>
              <p:cNvSpPr/>
              <p:nvPr/>
            </p:nvSpPr>
            <p:spPr>
              <a:xfrm>
                <a:off x="3416195" y="4025592"/>
                <a:ext cx="100834" cy="94991"/>
              </a:xfrm>
              <a:custGeom>
                <a:avLst/>
                <a:gdLst>
                  <a:gd name="connsiteX0" fmla="*/ 100747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7" y="37692"/>
                    </a:moveTo>
                    <a:lnTo>
                      <a:pt x="94363" y="43461"/>
                    </a:lnTo>
                    <a:lnTo>
                      <a:pt x="92695" y="44962"/>
                    </a:lnTo>
                    <a:lnTo>
                      <a:pt x="75163" y="60806"/>
                    </a:lnTo>
                    <a:cubicBezTo>
                      <a:pt x="75107" y="60853"/>
                      <a:pt x="75088" y="60918"/>
                      <a:pt x="75098" y="60993"/>
                    </a:cubicBezTo>
                    <a:lnTo>
                      <a:pt x="80075" y="94751"/>
                    </a:lnTo>
                    <a:cubicBezTo>
                      <a:pt x="80103" y="94919"/>
                      <a:pt x="79917" y="95049"/>
                      <a:pt x="79758" y="94965"/>
                    </a:cubicBezTo>
                    <a:lnTo>
                      <a:pt x="49364" y="78263"/>
                    </a:lnTo>
                    <a:cubicBezTo>
                      <a:pt x="49299" y="78226"/>
                      <a:pt x="49224" y="78226"/>
                      <a:pt x="49169" y="78263"/>
                    </a:cubicBezTo>
                    <a:lnTo>
                      <a:pt x="48945" y="78375"/>
                    </a:lnTo>
                    <a:lnTo>
                      <a:pt x="17917" y="93297"/>
                    </a:lnTo>
                    <a:cubicBezTo>
                      <a:pt x="17759" y="93372"/>
                      <a:pt x="1757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FFAE00"/>
              </a:solidFill>
              <a:ln w="0" cap="flat">
                <a:noFill/>
                <a:prstDash val="solid"/>
                <a:miter/>
              </a:ln>
            </p:spPr>
            <p:txBody>
              <a:bodyPr rtlCol="0" anchor="ctr"/>
              <a:lstStyle/>
              <a:p>
                <a:endParaRPr lang="en-IN" dirty="0"/>
              </a:p>
            </p:txBody>
          </p:sp>
          <p:sp>
            <p:nvSpPr>
              <p:cNvPr id="87" name="Freeform: Shape 86">
                <a:extLst>
                  <a:ext uri="{FF2B5EF4-FFF2-40B4-BE49-F238E27FC236}">
                    <a16:creationId xmlns:a16="http://schemas.microsoft.com/office/drawing/2014/main" id="{9E416AA7-BA5E-83CB-CDA7-E32E6B4586A5}"/>
                  </a:ext>
                </a:extLst>
              </p:cNvPr>
              <p:cNvSpPr/>
              <p:nvPr/>
            </p:nvSpPr>
            <p:spPr>
              <a:xfrm>
                <a:off x="3416279" y="4026067"/>
                <a:ext cx="100751" cy="94460"/>
              </a:xfrm>
              <a:custGeom>
                <a:avLst/>
                <a:gdLst>
                  <a:gd name="connsiteX0" fmla="*/ 100645 w 100751"/>
                  <a:gd name="connsiteY0" fmla="*/ 37365 h 94460"/>
                  <a:gd name="connsiteX1" fmla="*/ 76337 w 100751"/>
                  <a:gd name="connsiteY1" fmla="*/ 61170 h 94460"/>
                  <a:gd name="connsiteX2" fmla="*/ 76272 w 100751"/>
                  <a:gd name="connsiteY2" fmla="*/ 61356 h 94460"/>
                  <a:gd name="connsiteX3" fmla="*/ 79907 w 100751"/>
                  <a:gd name="connsiteY3" fmla="*/ 94220 h 94460"/>
                  <a:gd name="connsiteX4" fmla="*/ 79590 w 100751"/>
                  <a:gd name="connsiteY4" fmla="*/ 94434 h 94460"/>
                  <a:gd name="connsiteX5" fmla="*/ 49495 w 100751"/>
                  <a:gd name="connsiteY5" fmla="*/ 79605 h 94460"/>
                  <a:gd name="connsiteX6" fmla="*/ 49299 w 100751"/>
                  <a:gd name="connsiteY6" fmla="*/ 79605 h 94460"/>
                  <a:gd name="connsiteX7" fmla="*/ 49075 w 100751"/>
                  <a:gd name="connsiteY7" fmla="*/ 79717 h 94460"/>
                  <a:gd name="connsiteX8" fmla="*/ 18113 w 100751"/>
                  <a:gd name="connsiteY8" fmla="*/ 92962 h 94460"/>
                  <a:gd name="connsiteX9" fmla="*/ 17805 w 100751"/>
                  <a:gd name="connsiteY9" fmla="*/ 92729 h 94460"/>
                  <a:gd name="connsiteX10" fmla="*/ 25513 w 100751"/>
                  <a:gd name="connsiteY10" fmla="*/ 60993 h 94460"/>
                  <a:gd name="connsiteX11" fmla="*/ 25085 w 100751"/>
                  <a:gd name="connsiteY11" fmla="*/ 61086 h 94460"/>
                  <a:gd name="connsiteX12" fmla="*/ 59 w 100751"/>
                  <a:gd name="connsiteY12" fmla="*/ 34644 h 94460"/>
                  <a:gd name="connsiteX13" fmla="*/ 190 w 100751"/>
                  <a:gd name="connsiteY13" fmla="*/ 34290 h 94460"/>
                  <a:gd name="connsiteX14" fmla="*/ 35896 w 100751"/>
                  <a:gd name="connsiteY14" fmla="*/ 32006 h 94460"/>
                  <a:gd name="connsiteX15" fmla="*/ 36064 w 100751"/>
                  <a:gd name="connsiteY15" fmla="*/ 31894 h 94460"/>
                  <a:gd name="connsiteX16" fmla="*/ 51452 w 100751"/>
                  <a:gd name="connsiteY16" fmla="*/ 47 h 94460"/>
                  <a:gd name="connsiteX17" fmla="*/ 51480 w 100751"/>
                  <a:gd name="connsiteY17" fmla="*/ 0 h 94460"/>
                  <a:gd name="connsiteX18" fmla="*/ 67343 w 100751"/>
                  <a:gd name="connsiteY18" fmla="*/ 31801 h 94460"/>
                  <a:gd name="connsiteX19" fmla="*/ 67558 w 100751"/>
                  <a:gd name="connsiteY19" fmla="*/ 32165 h 94460"/>
                  <a:gd name="connsiteX20" fmla="*/ 67576 w 100751"/>
                  <a:gd name="connsiteY20" fmla="*/ 32193 h 94460"/>
                  <a:gd name="connsiteX21" fmla="*/ 67278 w 100751"/>
                  <a:gd name="connsiteY21" fmla="*/ 32743 h 94460"/>
                  <a:gd name="connsiteX22" fmla="*/ 67436 w 100751"/>
                  <a:gd name="connsiteY22" fmla="*/ 32864 h 94460"/>
                  <a:gd name="connsiteX23" fmla="*/ 67483 w 100751"/>
                  <a:gd name="connsiteY23" fmla="*/ 32864 h 94460"/>
                  <a:gd name="connsiteX24" fmla="*/ 69189 w 100751"/>
                  <a:gd name="connsiteY24" fmla="*/ 33162 h 94460"/>
                  <a:gd name="connsiteX25" fmla="*/ 80028 w 100751"/>
                  <a:gd name="connsiteY25" fmla="*/ 35007 h 94460"/>
                  <a:gd name="connsiteX26" fmla="*/ 81426 w 100751"/>
                  <a:gd name="connsiteY26" fmla="*/ 35240 h 94460"/>
                  <a:gd name="connsiteX27" fmla="*/ 100570 w 100751"/>
                  <a:gd name="connsiteY27" fmla="*/ 37002 h 94460"/>
                  <a:gd name="connsiteX28" fmla="*/ 100682 w 100751"/>
                  <a:gd name="connsiteY28" fmla="*/ 37365 h 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751" h="94460">
                    <a:moveTo>
                      <a:pt x="100645" y="37365"/>
                    </a:moveTo>
                    <a:lnTo>
                      <a:pt x="76337" y="61170"/>
                    </a:lnTo>
                    <a:cubicBezTo>
                      <a:pt x="76281" y="61216"/>
                      <a:pt x="76263" y="61282"/>
                      <a:pt x="76272" y="61356"/>
                    </a:cubicBezTo>
                    <a:lnTo>
                      <a:pt x="79907" y="94220"/>
                    </a:lnTo>
                    <a:cubicBezTo>
                      <a:pt x="79935" y="94388"/>
                      <a:pt x="79749" y="94518"/>
                      <a:pt x="79590" y="94434"/>
                    </a:cubicBezTo>
                    <a:lnTo>
                      <a:pt x="49495" y="79605"/>
                    </a:lnTo>
                    <a:cubicBezTo>
                      <a:pt x="49429" y="79568"/>
                      <a:pt x="49355" y="79568"/>
                      <a:pt x="49299" y="79605"/>
                    </a:cubicBezTo>
                    <a:lnTo>
                      <a:pt x="49075" y="79717"/>
                    </a:lnTo>
                    <a:lnTo>
                      <a:pt x="18113" y="92962"/>
                    </a:lnTo>
                    <a:cubicBezTo>
                      <a:pt x="17954" y="93036"/>
                      <a:pt x="17777" y="92906"/>
                      <a:pt x="17805" y="92729"/>
                    </a:cubicBezTo>
                    <a:lnTo>
                      <a:pt x="25513" y="60993"/>
                    </a:lnTo>
                    <a:cubicBezTo>
                      <a:pt x="25523" y="60927"/>
                      <a:pt x="25131" y="61132"/>
                      <a:pt x="25085" y="61086"/>
                    </a:cubicBezTo>
                    <a:lnTo>
                      <a:pt x="59" y="34644"/>
                    </a:lnTo>
                    <a:cubicBezTo>
                      <a:pt x="-62" y="34523"/>
                      <a:pt x="13" y="34308"/>
                      <a:pt x="190" y="34290"/>
                    </a:cubicBezTo>
                    <a:lnTo>
                      <a:pt x="35896" y="32006"/>
                    </a:lnTo>
                    <a:cubicBezTo>
                      <a:pt x="35961" y="32006"/>
                      <a:pt x="36027" y="31960"/>
                      <a:pt x="36064" y="31894"/>
                    </a:cubicBezTo>
                    <a:lnTo>
                      <a:pt x="51452" y="47"/>
                    </a:lnTo>
                    <a:lnTo>
                      <a:pt x="51480" y="0"/>
                    </a:lnTo>
                    <a:lnTo>
                      <a:pt x="67343" y="31801"/>
                    </a:lnTo>
                    <a:cubicBezTo>
                      <a:pt x="67343" y="31801"/>
                      <a:pt x="67436" y="32202"/>
                      <a:pt x="67558" y="32165"/>
                    </a:cubicBezTo>
                    <a:cubicBezTo>
                      <a:pt x="67576" y="32165"/>
                      <a:pt x="67585" y="32174"/>
                      <a:pt x="67576" y="32193"/>
                    </a:cubicBezTo>
                    <a:lnTo>
                      <a:pt x="67278" y="32743"/>
                    </a:lnTo>
                    <a:cubicBezTo>
                      <a:pt x="67306" y="32808"/>
                      <a:pt x="67371" y="32854"/>
                      <a:pt x="67436" y="32864"/>
                    </a:cubicBezTo>
                    <a:lnTo>
                      <a:pt x="67483" y="32864"/>
                    </a:lnTo>
                    <a:cubicBezTo>
                      <a:pt x="67483" y="32864"/>
                      <a:pt x="69189" y="33162"/>
                      <a:pt x="69189" y="33162"/>
                    </a:cubicBezTo>
                    <a:lnTo>
                      <a:pt x="80028" y="35007"/>
                    </a:lnTo>
                    <a:lnTo>
                      <a:pt x="81426" y="35240"/>
                    </a:lnTo>
                    <a:lnTo>
                      <a:pt x="100570" y="37002"/>
                    </a:lnTo>
                    <a:cubicBezTo>
                      <a:pt x="100748" y="37030"/>
                      <a:pt x="100813" y="37244"/>
                      <a:pt x="100682" y="37365"/>
                    </a:cubicBezTo>
                    <a:close/>
                  </a:path>
                </a:pathLst>
              </a:custGeom>
              <a:solidFill>
                <a:srgbClr val="1F1F39"/>
              </a:solidFill>
              <a:ln w="0" cap="flat">
                <a:noFill/>
                <a:prstDash val="solid"/>
                <a:miter/>
              </a:ln>
            </p:spPr>
            <p:txBody>
              <a:bodyPr rtlCol="0" anchor="ctr"/>
              <a:lstStyle/>
              <a:p>
                <a:endParaRPr lang="en-IN" dirty="0"/>
              </a:p>
            </p:txBody>
          </p:sp>
          <p:sp>
            <p:nvSpPr>
              <p:cNvPr id="88" name="Freeform: Shape 87">
                <a:extLst>
                  <a:ext uri="{FF2B5EF4-FFF2-40B4-BE49-F238E27FC236}">
                    <a16:creationId xmlns:a16="http://schemas.microsoft.com/office/drawing/2014/main" id="{AE6CEA54-6D7C-CFB4-BA91-056C76F051FA}"/>
                  </a:ext>
                </a:extLst>
              </p:cNvPr>
              <p:cNvSpPr/>
              <p:nvPr/>
            </p:nvSpPr>
            <p:spPr>
              <a:xfrm>
                <a:off x="3414964" y="4024678"/>
                <a:ext cx="100834" cy="94991"/>
              </a:xfrm>
              <a:custGeom>
                <a:avLst/>
                <a:gdLst>
                  <a:gd name="connsiteX0" fmla="*/ 100748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8" y="37692"/>
                    </a:moveTo>
                    <a:lnTo>
                      <a:pt x="94363" y="43461"/>
                    </a:lnTo>
                    <a:lnTo>
                      <a:pt x="92695" y="44962"/>
                    </a:lnTo>
                    <a:lnTo>
                      <a:pt x="75163" y="60806"/>
                    </a:lnTo>
                    <a:cubicBezTo>
                      <a:pt x="75107" y="60853"/>
                      <a:pt x="75089" y="60918"/>
                      <a:pt x="75098" y="60993"/>
                    </a:cubicBezTo>
                    <a:lnTo>
                      <a:pt x="80075" y="94751"/>
                    </a:lnTo>
                    <a:cubicBezTo>
                      <a:pt x="80103" y="94919"/>
                      <a:pt x="79916" y="95049"/>
                      <a:pt x="79758" y="94965"/>
                    </a:cubicBezTo>
                    <a:lnTo>
                      <a:pt x="49364" y="78263"/>
                    </a:lnTo>
                    <a:cubicBezTo>
                      <a:pt x="49299" y="78226"/>
                      <a:pt x="49224" y="78226"/>
                      <a:pt x="49169" y="78263"/>
                    </a:cubicBezTo>
                    <a:lnTo>
                      <a:pt x="48945" y="78375"/>
                    </a:lnTo>
                    <a:lnTo>
                      <a:pt x="17917" y="93297"/>
                    </a:lnTo>
                    <a:cubicBezTo>
                      <a:pt x="17759" y="93372"/>
                      <a:pt x="1758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7A7A87"/>
              </a:solidFill>
              <a:ln w="0" cap="flat">
                <a:noFill/>
                <a:prstDash val="solid"/>
                <a:miter/>
              </a:ln>
            </p:spPr>
            <p:txBody>
              <a:bodyPr rtlCol="0" anchor="ctr"/>
              <a:lstStyle/>
              <a:p>
                <a:endParaRPr lang="en-IN" dirty="0"/>
              </a:p>
            </p:txBody>
          </p:sp>
          <p:sp>
            <p:nvSpPr>
              <p:cNvPr id="89" name="Freeform: Shape 88">
                <a:extLst>
                  <a:ext uri="{FF2B5EF4-FFF2-40B4-BE49-F238E27FC236}">
                    <a16:creationId xmlns:a16="http://schemas.microsoft.com/office/drawing/2014/main" id="{F5DA702E-9ACD-2D79-6CE6-4A1EFC0C46D1}"/>
                  </a:ext>
                </a:extLst>
              </p:cNvPr>
              <p:cNvSpPr/>
              <p:nvPr/>
            </p:nvSpPr>
            <p:spPr>
              <a:xfrm>
                <a:off x="3459931" y="4024678"/>
                <a:ext cx="55849" cy="94991"/>
              </a:xfrm>
              <a:custGeom>
                <a:avLst/>
                <a:gdLst>
                  <a:gd name="connsiteX0" fmla="*/ 55781 w 55849"/>
                  <a:gd name="connsiteY0" fmla="*/ 37692 h 94991"/>
                  <a:gd name="connsiteX1" fmla="*/ 49397 w 55849"/>
                  <a:gd name="connsiteY1" fmla="*/ 43461 h 94991"/>
                  <a:gd name="connsiteX2" fmla="*/ 47728 w 55849"/>
                  <a:gd name="connsiteY2" fmla="*/ 44962 h 94991"/>
                  <a:gd name="connsiteX3" fmla="*/ 30197 w 55849"/>
                  <a:gd name="connsiteY3" fmla="*/ 60806 h 94991"/>
                  <a:gd name="connsiteX4" fmla="*/ 30131 w 55849"/>
                  <a:gd name="connsiteY4" fmla="*/ 60993 h 94991"/>
                  <a:gd name="connsiteX5" fmla="*/ 35108 w 55849"/>
                  <a:gd name="connsiteY5" fmla="*/ 94751 h 94991"/>
                  <a:gd name="connsiteX6" fmla="*/ 34792 w 55849"/>
                  <a:gd name="connsiteY6" fmla="*/ 94965 h 94991"/>
                  <a:gd name="connsiteX7" fmla="*/ 4398 w 55849"/>
                  <a:gd name="connsiteY7" fmla="*/ 78263 h 94991"/>
                  <a:gd name="connsiteX8" fmla="*/ 4202 w 55849"/>
                  <a:gd name="connsiteY8" fmla="*/ 78263 h 94991"/>
                  <a:gd name="connsiteX9" fmla="*/ 4099 w 55849"/>
                  <a:gd name="connsiteY9" fmla="*/ 78282 h 94991"/>
                  <a:gd name="connsiteX10" fmla="*/ 3894 w 55849"/>
                  <a:gd name="connsiteY10" fmla="*/ 78133 h 94991"/>
                  <a:gd name="connsiteX11" fmla="*/ 6383 w 55849"/>
                  <a:gd name="connsiteY11" fmla="*/ 47 h 94991"/>
                  <a:gd name="connsiteX12" fmla="*/ 6411 w 55849"/>
                  <a:gd name="connsiteY12" fmla="*/ 0 h 94991"/>
                  <a:gd name="connsiteX13" fmla="*/ 20979 w 55849"/>
                  <a:gd name="connsiteY13" fmla="*/ 30944 h 94991"/>
                  <a:gd name="connsiteX14" fmla="*/ 20979 w 55849"/>
                  <a:gd name="connsiteY14" fmla="*/ 30944 h 94991"/>
                  <a:gd name="connsiteX15" fmla="*/ 21184 w 55849"/>
                  <a:gd name="connsiteY15" fmla="*/ 31372 h 94991"/>
                  <a:gd name="connsiteX16" fmla="*/ 21342 w 55849"/>
                  <a:gd name="connsiteY16" fmla="*/ 31494 h 94991"/>
                  <a:gd name="connsiteX17" fmla="*/ 21389 w 55849"/>
                  <a:gd name="connsiteY17" fmla="*/ 31494 h 94991"/>
                  <a:gd name="connsiteX18" fmla="*/ 23095 w 55849"/>
                  <a:gd name="connsiteY18" fmla="*/ 31792 h 94991"/>
                  <a:gd name="connsiteX19" fmla="*/ 33934 w 55849"/>
                  <a:gd name="connsiteY19" fmla="*/ 33637 h 94991"/>
                  <a:gd name="connsiteX20" fmla="*/ 35332 w 55849"/>
                  <a:gd name="connsiteY20" fmla="*/ 33870 h 94991"/>
                  <a:gd name="connsiteX21" fmla="*/ 55669 w 55849"/>
                  <a:gd name="connsiteY21" fmla="*/ 37328 h 94991"/>
                  <a:gd name="connsiteX22" fmla="*/ 55781 w 55849"/>
                  <a:gd name="connsiteY22"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49" h="94991">
                    <a:moveTo>
                      <a:pt x="55781" y="37692"/>
                    </a:moveTo>
                    <a:lnTo>
                      <a:pt x="49397" y="43461"/>
                    </a:lnTo>
                    <a:lnTo>
                      <a:pt x="47728" y="44962"/>
                    </a:lnTo>
                    <a:lnTo>
                      <a:pt x="30197" y="60806"/>
                    </a:lnTo>
                    <a:cubicBezTo>
                      <a:pt x="30141" y="60853"/>
                      <a:pt x="30122" y="60918"/>
                      <a:pt x="30131" y="60993"/>
                    </a:cubicBezTo>
                    <a:lnTo>
                      <a:pt x="35108" y="94751"/>
                    </a:lnTo>
                    <a:cubicBezTo>
                      <a:pt x="35136" y="94919"/>
                      <a:pt x="34950" y="95049"/>
                      <a:pt x="34792" y="94965"/>
                    </a:cubicBezTo>
                    <a:lnTo>
                      <a:pt x="4398" y="78263"/>
                    </a:lnTo>
                    <a:cubicBezTo>
                      <a:pt x="4332" y="78226"/>
                      <a:pt x="4258" y="78226"/>
                      <a:pt x="4202" y="78263"/>
                    </a:cubicBezTo>
                    <a:cubicBezTo>
                      <a:pt x="4174" y="78282"/>
                      <a:pt x="4137" y="78282"/>
                      <a:pt x="4099" y="78282"/>
                    </a:cubicBezTo>
                    <a:cubicBezTo>
                      <a:pt x="4006" y="78282"/>
                      <a:pt x="3913" y="78226"/>
                      <a:pt x="3894" y="78133"/>
                    </a:cubicBezTo>
                    <a:cubicBezTo>
                      <a:pt x="-4075" y="36806"/>
                      <a:pt x="1947" y="16646"/>
                      <a:pt x="6383" y="47"/>
                    </a:cubicBezTo>
                    <a:lnTo>
                      <a:pt x="6411" y="0"/>
                    </a:lnTo>
                    <a:lnTo>
                      <a:pt x="20979" y="30944"/>
                    </a:lnTo>
                    <a:cubicBezTo>
                      <a:pt x="20979" y="30944"/>
                      <a:pt x="20979" y="30944"/>
                      <a:pt x="20979" y="30944"/>
                    </a:cubicBezTo>
                    <a:lnTo>
                      <a:pt x="21184" y="31372"/>
                    </a:lnTo>
                    <a:cubicBezTo>
                      <a:pt x="21212" y="31438"/>
                      <a:pt x="21277" y="31484"/>
                      <a:pt x="21342" y="31494"/>
                    </a:cubicBezTo>
                    <a:lnTo>
                      <a:pt x="21389" y="31494"/>
                    </a:lnTo>
                    <a:cubicBezTo>
                      <a:pt x="21389" y="31494"/>
                      <a:pt x="23095" y="31792"/>
                      <a:pt x="23095" y="31792"/>
                    </a:cubicBezTo>
                    <a:lnTo>
                      <a:pt x="33934" y="33637"/>
                    </a:lnTo>
                    <a:lnTo>
                      <a:pt x="35332" y="33870"/>
                    </a:lnTo>
                    <a:lnTo>
                      <a:pt x="55669" y="37328"/>
                    </a:lnTo>
                    <a:cubicBezTo>
                      <a:pt x="55846" y="37356"/>
                      <a:pt x="55912" y="37570"/>
                      <a:pt x="55781" y="37692"/>
                    </a:cubicBezTo>
                    <a:close/>
                  </a:path>
                </a:pathLst>
              </a:custGeom>
              <a:solidFill>
                <a:srgbClr val="3B3B4C">
                  <a:alpha val="78000"/>
                </a:srgbClr>
              </a:solidFill>
              <a:ln w="0" cap="flat">
                <a:noFill/>
                <a:prstDash val="solid"/>
                <a:miter/>
              </a:ln>
            </p:spPr>
            <p:txBody>
              <a:bodyPr rtlCol="0" anchor="ctr"/>
              <a:lstStyle/>
              <a:p>
                <a:endParaRPr lang="en-IN" dirty="0"/>
              </a:p>
            </p:txBody>
          </p:sp>
        </p:grpSp>
        <p:grpSp>
          <p:nvGrpSpPr>
            <p:cNvPr id="36" name="Graphic 8">
              <a:extLst>
                <a:ext uri="{FF2B5EF4-FFF2-40B4-BE49-F238E27FC236}">
                  <a16:creationId xmlns:a16="http://schemas.microsoft.com/office/drawing/2014/main" id="{6BF9B15B-BC61-744B-001B-888CEB66A098}"/>
                </a:ext>
              </a:extLst>
            </p:cNvPr>
            <p:cNvGrpSpPr/>
            <p:nvPr/>
          </p:nvGrpSpPr>
          <p:grpSpPr>
            <a:xfrm>
              <a:off x="3173012" y="4040392"/>
              <a:ext cx="112266" cy="113571"/>
              <a:chOff x="3173012" y="4040392"/>
              <a:chExt cx="112266" cy="113571"/>
            </a:xfrm>
          </p:grpSpPr>
          <p:sp>
            <p:nvSpPr>
              <p:cNvPr id="82" name="Freeform: Shape 81">
                <a:extLst>
                  <a:ext uri="{FF2B5EF4-FFF2-40B4-BE49-F238E27FC236}">
                    <a16:creationId xmlns:a16="http://schemas.microsoft.com/office/drawing/2014/main" id="{C9E5F4BD-80ED-A181-C04B-F1060D7830D8}"/>
                  </a:ext>
                </a:extLst>
              </p:cNvPr>
              <p:cNvSpPr/>
              <p:nvPr/>
            </p:nvSpPr>
            <p:spPr>
              <a:xfrm>
                <a:off x="3174596" y="4041082"/>
                <a:ext cx="110663" cy="112806"/>
              </a:xfrm>
              <a:custGeom>
                <a:avLst/>
                <a:gdLst>
                  <a:gd name="connsiteX0" fmla="*/ 110613 w 110663"/>
                  <a:gd name="connsiteY0" fmla="*/ 28996 h 112806"/>
                  <a:gd name="connsiteX1" fmla="*/ 105198 w 110663"/>
                  <a:gd name="connsiteY1" fmla="*/ 37105 h 112806"/>
                  <a:gd name="connsiteX2" fmla="*/ 103791 w 110663"/>
                  <a:gd name="connsiteY2" fmla="*/ 39220 h 112806"/>
                  <a:gd name="connsiteX3" fmla="*/ 88916 w 110663"/>
                  <a:gd name="connsiteY3" fmla="*/ 61487 h 112806"/>
                  <a:gd name="connsiteX4" fmla="*/ 88888 w 110663"/>
                  <a:gd name="connsiteY4" fmla="*/ 61710 h 112806"/>
                  <a:gd name="connsiteX5" fmla="*/ 103353 w 110663"/>
                  <a:gd name="connsiteY5" fmla="*/ 98013 h 112806"/>
                  <a:gd name="connsiteX6" fmla="*/ 103064 w 110663"/>
                  <a:gd name="connsiteY6" fmla="*/ 98330 h 112806"/>
                  <a:gd name="connsiteX7" fmla="*/ 65456 w 110663"/>
                  <a:gd name="connsiteY7" fmla="*/ 87733 h 112806"/>
                  <a:gd name="connsiteX8" fmla="*/ 65233 w 110663"/>
                  <a:gd name="connsiteY8" fmla="*/ 87779 h 112806"/>
                  <a:gd name="connsiteX9" fmla="*/ 65018 w 110663"/>
                  <a:gd name="connsiteY9" fmla="*/ 87957 h 112806"/>
                  <a:gd name="connsiteX10" fmla="*/ 35184 w 110663"/>
                  <a:gd name="connsiteY10" fmla="*/ 112749 h 112806"/>
                  <a:gd name="connsiteX11" fmla="*/ 34792 w 110663"/>
                  <a:gd name="connsiteY11" fmla="*/ 112572 h 112806"/>
                  <a:gd name="connsiteX12" fmla="*/ 33254 w 110663"/>
                  <a:gd name="connsiteY12" fmla="*/ 73529 h 112806"/>
                  <a:gd name="connsiteX13" fmla="*/ 33142 w 110663"/>
                  <a:gd name="connsiteY13" fmla="*/ 73333 h 112806"/>
                  <a:gd name="connsiteX14" fmla="*/ 111 w 110663"/>
                  <a:gd name="connsiteY14" fmla="*/ 52465 h 112806"/>
                  <a:gd name="connsiteX15" fmla="*/ 158 w 110663"/>
                  <a:gd name="connsiteY15" fmla="*/ 52036 h 112806"/>
                  <a:gd name="connsiteX16" fmla="*/ 36815 w 110663"/>
                  <a:gd name="connsiteY16" fmla="*/ 38512 h 112806"/>
                  <a:gd name="connsiteX17" fmla="*/ 36964 w 110663"/>
                  <a:gd name="connsiteY17" fmla="*/ 38344 h 112806"/>
                  <a:gd name="connsiteX18" fmla="*/ 46704 w 110663"/>
                  <a:gd name="connsiteY18" fmla="*/ 65 h 112806"/>
                  <a:gd name="connsiteX19" fmla="*/ 46722 w 110663"/>
                  <a:gd name="connsiteY19" fmla="*/ 0 h 112806"/>
                  <a:gd name="connsiteX20" fmla="*/ 70881 w 110663"/>
                  <a:gd name="connsiteY20" fmla="*/ 30636 h 112806"/>
                  <a:gd name="connsiteX21" fmla="*/ 70881 w 110663"/>
                  <a:gd name="connsiteY21" fmla="*/ 30636 h 112806"/>
                  <a:gd name="connsiteX22" fmla="*/ 71216 w 110663"/>
                  <a:gd name="connsiteY22" fmla="*/ 31065 h 112806"/>
                  <a:gd name="connsiteX23" fmla="*/ 71421 w 110663"/>
                  <a:gd name="connsiteY23" fmla="*/ 31158 h 112806"/>
                  <a:gd name="connsiteX24" fmla="*/ 71468 w 110663"/>
                  <a:gd name="connsiteY24" fmla="*/ 31158 h 112806"/>
                  <a:gd name="connsiteX25" fmla="*/ 73407 w 110663"/>
                  <a:gd name="connsiteY25" fmla="*/ 31028 h 112806"/>
                  <a:gd name="connsiteX26" fmla="*/ 85719 w 110663"/>
                  <a:gd name="connsiteY26" fmla="*/ 30226 h 112806"/>
                  <a:gd name="connsiteX27" fmla="*/ 87303 w 110663"/>
                  <a:gd name="connsiteY27" fmla="*/ 30124 h 112806"/>
                  <a:gd name="connsiteX28" fmla="*/ 110408 w 110663"/>
                  <a:gd name="connsiteY28" fmla="*/ 28623 h 112806"/>
                  <a:gd name="connsiteX29" fmla="*/ 110623 w 110663"/>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3" h="112806">
                    <a:moveTo>
                      <a:pt x="110613" y="28996"/>
                    </a:moveTo>
                    <a:lnTo>
                      <a:pt x="105198" y="37105"/>
                    </a:lnTo>
                    <a:lnTo>
                      <a:pt x="103791" y="39220"/>
                    </a:lnTo>
                    <a:lnTo>
                      <a:pt x="88916" y="61487"/>
                    </a:lnTo>
                    <a:cubicBezTo>
                      <a:pt x="88869" y="61552"/>
                      <a:pt x="88860" y="61636"/>
                      <a:pt x="88888" y="61710"/>
                    </a:cubicBezTo>
                    <a:lnTo>
                      <a:pt x="103353" y="98013"/>
                    </a:lnTo>
                    <a:cubicBezTo>
                      <a:pt x="103428" y="98200"/>
                      <a:pt x="103260" y="98386"/>
                      <a:pt x="103064" y="98330"/>
                    </a:cubicBezTo>
                    <a:lnTo>
                      <a:pt x="65456" y="87733"/>
                    </a:lnTo>
                    <a:cubicBezTo>
                      <a:pt x="65382" y="87714"/>
                      <a:pt x="65298" y="87733"/>
                      <a:pt x="65233" y="87779"/>
                    </a:cubicBezTo>
                    <a:lnTo>
                      <a:pt x="65018" y="87957"/>
                    </a:lnTo>
                    <a:lnTo>
                      <a:pt x="35184" y="112749"/>
                    </a:lnTo>
                    <a:cubicBezTo>
                      <a:pt x="35034" y="112879"/>
                      <a:pt x="34801"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7" y="31028"/>
                      <a:pt x="73407" y="31028"/>
                    </a:cubicBezTo>
                    <a:lnTo>
                      <a:pt x="85719" y="30226"/>
                    </a:lnTo>
                    <a:lnTo>
                      <a:pt x="87303" y="30124"/>
                    </a:lnTo>
                    <a:lnTo>
                      <a:pt x="110408" y="28623"/>
                    </a:lnTo>
                    <a:cubicBezTo>
                      <a:pt x="110604" y="28614"/>
                      <a:pt x="110735" y="28828"/>
                      <a:pt x="110623" y="28996"/>
                    </a:cubicBezTo>
                    <a:close/>
                  </a:path>
                </a:pathLst>
              </a:custGeom>
              <a:solidFill>
                <a:srgbClr val="FFAE00"/>
              </a:solidFill>
              <a:ln w="0" cap="flat">
                <a:noFill/>
                <a:prstDash val="solid"/>
                <a:miter/>
              </a:ln>
            </p:spPr>
            <p:txBody>
              <a:bodyPr rtlCol="0" anchor="ctr"/>
              <a:lstStyle/>
              <a:p>
                <a:endParaRPr lang="en-IN" dirty="0"/>
              </a:p>
            </p:txBody>
          </p:sp>
          <p:sp>
            <p:nvSpPr>
              <p:cNvPr id="83" name="Freeform: Shape 82">
                <a:extLst>
                  <a:ext uri="{FF2B5EF4-FFF2-40B4-BE49-F238E27FC236}">
                    <a16:creationId xmlns:a16="http://schemas.microsoft.com/office/drawing/2014/main" id="{7577960E-2BCD-20DD-595C-17DEE1B02157}"/>
                  </a:ext>
                </a:extLst>
              </p:cNvPr>
              <p:cNvSpPr/>
              <p:nvPr/>
            </p:nvSpPr>
            <p:spPr>
              <a:xfrm>
                <a:off x="3174708" y="4041576"/>
                <a:ext cx="110570" cy="112387"/>
              </a:xfrm>
              <a:custGeom>
                <a:avLst/>
                <a:gdLst>
                  <a:gd name="connsiteX0" fmla="*/ 110520 w 110570"/>
                  <a:gd name="connsiteY0" fmla="*/ 28679 h 112387"/>
                  <a:gd name="connsiteX1" fmla="*/ 90388 w 110570"/>
                  <a:gd name="connsiteY1" fmla="*/ 61589 h 112387"/>
                  <a:gd name="connsiteX2" fmla="*/ 90370 w 110570"/>
                  <a:gd name="connsiteY2" fmla="*/ 61813 h 112387"/>
                  <a:gd name="connsiteX3" fmla="*/ 103129 w 110570"/>
                  <a:gd name="connsiteY3" fmla="*/ 97473 h 112387"/>
                  <a:gd name="connsiteX4" fmla="*/ 102840 w 110570"/>
                  <a:gd name="connsiteY4" fmla="*/ 97790 h 112387"/>
                  <a:gd name="connsiteX5" fmla="*/ 66053 w 110570"/>
                  <a:gd name="connsiteY5" fmla="*/ 89196 h 112387"/>
                  <a:gd name="connsiteX6" fmla="*/ 65829 w 110570"/>
                  <a:gd name="connsiteY6" fmla="*/ 89243 h 112387"/>
                  <a:gd name="connsiteX7" fmla="*/ 65615 w 110570"/>
                  <a:gd name="connsiteY7" fmla="*/ 89420 h 112387"/>
                  <a:gd name="connsiteX8" fmla="*/ 35398 w 110570"/>
                  <a:gd name="connsiteY8" fmla="*/ 112329 h 112387"/>
                  <a:gd name="connsiteX9" fmla="*/ 35007 w 110570"/>
                  <a:gd name="connsiteY9" fmla="*/ 112152 h 112387"/>
                  <a:gd name="connsiteX10" fmla="*/ 34923 w 110570"/>
                  <a:gd name="connsiteY10" fmla="*/ 74777 h 112387"/>
                  <a:gd name="connsiteX11" fmla="*/ 34475 w 110570"/>
                  <a:gd name="connsiteY11" fmla="*/ 74992 h 112387"/>
                  <a:gd name="connsiteX12" fmla="*/ 111 w 110570"/>
                  <a:gd name="connsiteY12" fmla="*/ 52129 h 112387"/>
                  <a:gd name="connsiteX13" fmla="*/ 158 w 110570"/>
                  <a:gd name="connsiteY13" fmla="*/ 51700 h 112387"/>
                  <a:gd name="connsiteX14" fmla="*/ 38474 w 110570"/>
                  <a:gd name="connsiteY14" fmla="*/ 39761 h 112387"/>
                  <a:gd name="connsiteX15" fmla="*/ 38623 w 110570"/>
                  <a:gd name="connsiteY15" fmla="*/ 39593 h 112387"/>
                  <a:gd name="connsiteX16" fmla="*/ 46881 w 110570"/>
                  <a:gd name="connsiteY16" fmla="*/ 65 h 112387"/>
                  <a:gd name="connsiteX17" fmla="*/ 46899 w 110570"/>
                  <a:gd name="connsiteY17" fmla="*/ 0 h 112387"/>
                  <a:gd name="connsiteX18" fmla="*/ 72698 w 110570"/>
                  <a:gd name="connsiteY18" fmla="*/ 31261 h 112387"/>
                  <a:gd name="connsiteX19" fmla="*/ 73034 w 110570"/>
                  <a:gd name="connsiteY19" fmla="*/ 31605 h 112387"/>
                  <a:gd name="connsiteX20" fmla="*/ 73062 w 110570"/>
                  <a:gd name="connsiteY20" fmla="*/ 31624 h 112387"/>
                  <a:gd name="connsiteX21" fmla="*/ 72885 w 110570"/>
                  <a:gd name="connsiteY21" fmla="*/ 32323 h 112387"/>
                  <a:gd name="connsiteX22" fmla="*/ 73090 w 110570"/>
                  <a:gd name="connsiteY22" fmla="*/ 32416 h 112387"/>
                  <a:gd name="connsiteX23" fmla="*/ 73136 w 110570"/>
                  <a:gd name="connsiteY23" fmla="*/ 32416 h 112387"/>
                  <a:gd name="connsiteX24" fmla="*/ 75075 w 110570"/>
                  <a:gd name="connsiteY24" fmla="*/ 32286 h 112387"/>
                  <a:gd name="connsiteX25" fmla="*/ 87387 w 110570"/>
                  <a:gd name="connsiteY25" fmla="*/ 31484 h 112387"/>
                  <a:gd name="connsiteX26" fmla="*/ 88972 w 110570"/>
                  <a:gd name="connsiteY26" fmla="*/ 31382 h 112387"/>
                  <a:gd name="connsiteX27" fmla="*/ 110315 w 110570"/>
                  <a:gd name="connsiteY27" fmla="*/ 28315 h 112387"/>
                  <a:gd name="connsiteX28" fmla="*/ 110530 w 110570"/>
                  <a:gd name="connsiteY28" fmla="*/ 28688 h 1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0570" h="112387">
                    <a:moveTo>
                      <a:pt x="110520" y="28679"/>
                    </a:moveTo>
                    <a:lnTo>
                      <a:pt x="90388" y="61589"/>
                    </a:lnTo>
                    <a:cubicBezTo>
                      <a:pt x="90342" y="61654"/>
                      <a:pt x="90332" y="61738"/>
                      <a:pt x="90370" y="61813"/>
                    </a:cubicBezTo>
                    <a:lnTo>
                      <a:pt x="103129" y="97473"/>
                    </a:lnTo>
                    <a:cubicBezTo>
                      <a:pt x="103204" y="97659"/>
                      <a:pt x="103036" y="97845"/>
                      <a:pt x="102840" y="97790"/>
                    </a:cubicBezTo>
                    <a:lnTo>
                      <a:pt x="66053" y="89196"/>
                    </a:lnTo>
                    <a:cubicBezTo>
                      <a:pt x="65978" y="89177"/>
                      <a:pt x="65894" y="89196"/>
                      <a:pt x="65829" y="89243"/>
                    </a:cubicBezTo>
                    <a:lnTo>
                      <a:pt x="65615" y="89420"/>
                    </a:lnTo>
                    <a:lnTo>
                      <a:pt x="35398" y="112329"/>
                    </a:lnTo>
                    <a:cubicBezTo>
                      <a:pt x="35249" y="112460"/>
                      <a:pt x="35016" y="112357"/>
                      <a:pt x="35007" y="112152"/>
                    </a:cubicBezTo>
                    <a:lnTo>
                      <a:pt x="34923" y="74777"/>
                    </a:lnTo>
                    <a:cubicBezTo>
                      <a:pt x="34923" y="74703"/>
                      <a:pt x="34550" y="75038"/>
                      <a:pt x="34475" y="74992"/>
                    </a:cubicBezTo>
                    <a:lnTo>
                      <a:pt x="111" y="52129"/>
                    </a:lnTo>
                    <a:cubicBezTo>
                      <a:pt x="-57" y="52026"/>
                      <a:pt x="-29" y="51765"/>
                      <a:pt x="158" y="51700"/>
                    </a:cubicBezTo>
                    <a:lnTo>
                      <a:pt x="38474" y="39761"/>
                    </a:lnTo>
                    <a:cubicBezTo>
                      <a:pt x="38548" y="39733"/>
                      <a:pt x="38604" y="39668"/>
                      <a:pt x="38623" y="39593"/>
                    </a:cubicBezTo>
                    <a:lnTo>
                      <a:pt x="46881" y="65"/>
                    </a:lnTo>
                    <a:lnTo>
                      <a:pt x="46899" y="0"/>
                    </a:lnTo>
                    <a:lnTo>
                      <a:pt x="72698" y="31261"/>
                    </a:lnTo>
                    <a:cubicBezTo>
                      <a:pt x="72698" y="31261"/>
                      <a:pt x="72903" y="31680"/>
                      <a:pt x="73034" y="31605"/>
                    </a:cubicBezTo>
                    <a:cubicBezTo>
                      <a:pt x="73052" y="31605"/>
                      <a:pt x="73062" y="31605"/>
                      <a:pt x="73062" y="31624"/>
                    </a:cubicBezTo>
                    <a:lnTo>
                      <a:pt x="72885" y="32323"/>
                    </a:lnTo>
                    <a:cubicBezTo>
                      <a:pt x="72931" y="32388"/>
                      <a:pt x="73015" y="32416"/>
                      <a:pt x="73090" y="32416"/>
                    </a:cubicBezTo>
                    <a:lnTo>
                      <a:pt x="73136" y="32416"/>
                    </a:lnTo>
                    <a:cubicBezTo>
                      <a:pt x="73136" y="32416"/>
                      <a:pt x="75075" y="32286"/>
                      <a:pt x="75075" y="32286"/>
                    </a:cubicBezTo>
                    <a:lnTo>
                      <a:pt x="87387" y="31484"/>
                    </a:lnTo>
                    <a:lnTo>
                      <a:pt x="88972" y="31382"/>
                    </a:lnTo>
                    <a:lnTo>
                      <a:pt x="110315" y="28315"/>
                    </a:lnTo>
                    <a:cubicBezTo>
                      <a:pt x="110511" y="28306"/>
                      <a:pt x="110641" y="28520"/>
                      <a:pt x="110530" y="28688"/>
                    </a:cubicBezTo>
                    <a:close/>
                  </a:path>
                </a:pathLst>
              </a:custGeom>
              <a:solidFill>
                <a:srgbClr val="1F1F39"/>
              </a:solidFill>
              <a:ln w="0" cap="flat">
                <a:noFill/>
                <a:prstDash val="solid"/>
                <a:miter/>
              </a:ln>
            </p:spPr>
            <p:txBody>
              <a:bodyPr rtlCol="0" anchor="ctr"/>
              <a:lstStyle/>
              <a:p>
                <a:endParaRPr lang="en-IN" dirty="0"/>
              </a:p>
            </p:txBody>
          </p:sp>
          <p:sp>
            <p:nvSpPr>
              <p:cNvPr id="84" name="Freeform: Shape 83">
                <a:extLst>
                  <a:ext uri="{FF2B5EF4-FFF2-40B4-BE49-F238E27FC236}">
                    <a16:creationId xmlns:a16="http://schemas.microsoft.com/office/drawing/2014/main" id="{AD1529E1-7D67-8E38-1186-696612D009F4}"/>
                  </a:ext>
                </a:extLst>
              </p:cNvPr>
              <p:cNvSpPr/>
              <p:nvPr/>
            </p:nvSpPr>
            <p:spPr>
              <a:xfrm>
                <a:off x="3173012" y="4040392"/>
                <a:ext cx="110664" cy="112806"/>
              </a:xfrm>
              <a:custGeom>
                <a:avLst/>
                <a:gdLst>
                  <a:gd name="connsiteX0" fmla="*/ 110604 w 110664"/>
                  <a:gd name="connsiteY0" fmla="*/ 29005 h 112806"/>
                  <a:gd name="connsiteX1" fmla="*/ 105189 w 110664"/>
                  <a:gd name="connsiteY1" fmla="*/ 37114 h 112806"/>
                  <a:gd name="connsiteX2" fmla="*/ 103782 w 110664"/>
                  <a:gd name="connsiteY2" fmla="*/ 39230 h 112806"/>
                  <a:gd name="connsiteX3" fmla="*/ 88906 w 110664"/>
                  <a:gd name="connsiteY3" fmla="*/ 61496 h 112806"/>
                  <a:gd name="connsiteX4" fmla="*/ 88888 w 110664"/>
                  <a:gd name="connsiteY4" fmla="*/ 61720 h 112806"/>
                  <a:gd name="connsiteX5" fmla="*/ 103353 w 110664"/>
                  <a:gd name="connsiteY5" fmla="*/ 98023 h 112806"/>
                  <a:gd name="connsiteX6" fmla="*/ 103064 w 110664"/>
                  <a:gd name="connsiteY6" fmla="*/ 98339 h 112806"/>
                  <a:gd name="connsiteX7" fmla="*/ 65456 w 110664"/>
                  <a:gd name="connsiteY7" fmla="*/ 87733 h 112806"/>
                  <a:gd name="connsiteX8" fmla="*/ 65232 w 110664"/>
                  <a:gd name="connsiteY8" fmla="*/ 87779 h 112806"/>
                  <a:gd name="connsiteX9" fmla="*/ 65018 w 110664"/>
                  <a:gd name="connsiteY9" fmla="*/ 87957 h 112806"/>
                  <a:gd name="connsiteX10" fmla="*/ 35184 w 110664"/>
                  <a:gd name="connsiteY10" fmla="*/ 112749 h 112806"/>
                  <a:gd name="connsiteX11" fmla="*/ 34792 w 110664"/>
                  <a:gd name="connsiteY11" fmla="*/ 112572 h 112806"/>
                  <a:gd name="connsiteX12" fmla="*/ 33254 w 110664"/>
                  <a:gd name="connsiteY12" fmla="*/ 73529 h 112806"/>
                  <a:gd name="connsiteX13" fmla="*/ 33142 w 110664"/>
                  <a:gd name="connsiteY13" fmla="*/ 73333 h 112806"/>
                  <a:gd name="connsiteX14" fmla="*/ 111 w 110664"/>
                  <a:gd name="connsiteY14" fmla="*/ 52465 h 112806"/>
                  <a:gd name="connsiteX15" fmla="*/ 158 w 110664"/>
                  <a:gd name="connsiteY15" fmla="*/ 52036 h 112806"/>
                  <a:gd name="connsiteX16" fmla="*/ 36815 w 110664"/>
                  <a:gd name="connsiteY16" fmla="*/ 38512 h 112806"/>
                  <a:gd name="connsiteX17" fmla="*/ 36964 w 110664"/>
                  <a:gd name="connsiteY17" fmla="*/ 38344 h 112806"/>
                  <a:gd name="connsiteX18" fmla="*/ 46704 w 110664"/>
                  <a:gd name="connsiteY18" fmla="*/ 65 h 112806"/>
                  <a:gd name="connsiteX19" fmla="*/ 46722 w 110664"/>
                  <a:gd name="connsiteY19" fmla="*/ 0 h 112806"/>
                  <a:gd name="connsiteX20" fmla="*/ 70881 w 110664"/>
                  <a:gd name="connsiteY20" fmla="*/ 30636 h 112806"/>
                  <a:gd name="connsiteX21" fmla="*/ 70881 w 110664"/>
                  <a:gd name="connsiteY21" fmla="*/ 30636 h 112806"/>
                  <a:gd name="connsiteX22" fmla="*/ 71216 w 110664"/>
                  <a:gd name="connsiteY22" fmla="*/ 31065 h 112806"/>
                  <a:gd name="connsiteX23" fmla="*/ 71421 w 110664"/>
                  <a:gd name="connsiteY23" fmla="*/ 31158 h 112806"/>
                  <a:gd name="connsiteX24" fmla="*/ 71468 w 110664"/>
                  <a:gd name="connsiteY24" fmla="*/ 31158 h 112806"/>
                  <a:gd name="connsiteX25" fmla="*/ 73406 w 110664"/>
                  <a:gd name="connsiteY25" fmla="*/ 31028 h 112806"/>
                  <a:gd name="connsiteX26" fmla="*/ 85719 w 110664"/>
                  <a:gd name="connsiteY26" fmla="*/ 30226 h 112806"/>
                  <a:gd name="connsiteX27" fmla="*/ 87303 w 110664"/>
                  <a:gd name="connsiteY27" fmla="*/ 30124 h 112806"/>
                  <a:gd name="connsiteX28" fmla="*/ 110409 w 110664"/>
                  <a:gd name="connsiteY28" fmla="*/ 28623 h 112806"/>
                  <a:gd name="connsiteX29" fmla="*/ 110623 w 110664"/>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4" h="112806">
                    <a:moveTo>
                      <a:pt x="110604" y="29005"/>
                    </a:moveTo>
                    <a:lnTo>
                      <a:pt x="105189" y="37114"/>
                    </a:lnTo>
                    <a:lnTo>
                      <a:pt x="103782" y="39230"/>
                    </a:lnTo>
                    <a:lnTo>
                      <a:pt x="88906" y="61496"/>
                    </a:lnTo>
                    <a:cubicBezTo>
                      <a:pt x="88860" y="61561"/>
                      <a:pt x="88850" y="61645"/>
                      <a:pt x="88888" y="61720"/>
                    </a:cubicBezTo>
                    <a:lnTo>
                      <a:pt x="103353" y="98023"/>
                    </a:lnTo>
                    <a:cubicBezTo>
                      <a:pt x="103427" y="98209"/>
                      <a:pt x="103260" y="98395"/>
                      <a:pt x="103064" y="98339"/>
                    </a:cubicBezTo>
                    <a:lnTo>
                      <a:pt x="65456" y="87733"/>
                    </a:lnTo>
                    <a:cubicBezTo>
                      <a:pt x="65382" y="87714"/>
                      <a:pt x="65298" y="87733"/>
                      <a:pt x="65232" y="87779"/>
                    </a:cubicBezTo>
                    <a:lnTo>
                      <a:pt x="65018" y="87957"/>
                    </a:lnTo>
                    <a:lnTo>
                      <a:pt x="35184" y="112749"/>
                    </a:lnTo>
                    <a:cubicBezTo>
                      <a:pt x="35034" y="112879"/>
                      <a:pt x="34792"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6" y="31028"/>
                      <a:pt x="73406" y="31028"/>
                    </a:cubicBezTo>
                    <a:lnTo>
                      <a:pt x="85719" y="30226"/>
                    </a:lnTo>
                    <a:lnTo>
                      <a:pt x="87303" y="30124"/>
                    </a:lnTo>
                    <a:lnTo>
                      <a:pt x="110409" y="28623"/>
                    </a:lnTo>
                    <a:cubicBezTo>
                      <a:pt x="110604" y="28614"/>
                      <a:pt x="110735" y="28828"/>
                      <a:pt x="110623" y="28996"/>
                    </a:cubicBezTo>
                    <a:close/>
                  </a:path>
                </a:pathLst>
              </a:custGeom>
              <a:solidFill>
                <a:srgbClr val="7A7A87"/>
              </a:solidFill>
              <a:ln w="0" cap="flat">
                <a:noFill/>
                <a:prstDash val="solid"/>
                <a:miter/>
              </a:ln>
            </p:spPr>
            <p:txBody>
              <a:bodyPr rtlCol="0" anchor="ctr"/>
              <a:lstStyle/>
              <a:p>
                <a:endParaRPr lang="en-IN" dirty="0"/>
              </a:p>
            </p:txBody>
          </p:sp>
          <p:sp>
            <p:nvSpPr>
              <p:cNvPr id="85" name="Freeform: Shape 84">
                <a:extLst>
                  <a:ext uri="{FF2B5EF4-FFF2-40B4-BE49-F238E27FC236}">
                    <a16:creationId xmlns:a16="http://schemas.microsoft.com/office/drawing/2014/main" id="{2C7EC2FD-F771-AEB6-94D4-182D267C8FD2}"/>
                  </a:ext>
                </a:extLst>
              </p:cNvPr>
              <p:cNvSpPr/>
              <p:nvPr/>
            </p:nvSpPr>
            <p:spPr>
              <a:xfrm>
                <a:off x="3219541" y="4040392"/>
                <a:ext cx="64124" cy="98349"/>
              </a:xfrm>
              <a:custGeom>
                <a:avLst/>
                <a:gdLst>
                  <a:gd name="connsiteX0" fmla="*/ 64074 w 64124"/>
                  <a:gd name="connsiteY0" fmla="*/ 29005 h 98349"/>
                  <a:gd name="connsiteX1" fmla="*/ 58659 w 64124"/>
                  <a:gd name="connsiteY1" fmla="*/ 37114 h 98349"/>
                  <a:gd name="connsiteX2" fmla="*/ 57252 w 64124"/>
                  <a:gd name="connsiteY2" fmla="*/ 39230 h 98349"/>
                  <a:gd name="connsiteX3" fmla="*/ 42377 w 64124"/>
                  <a:gd name="connsiteY3" fmla="*/ 61496 h 98349"/>
                  <a:gd name="connsiteX4" fmla="*/ 42358 w 64124"/>
                  <a:gd name="connsiteY4" fmla="*/ 61720 h 98349"/>
                  <a:gd name="connsiteX5" fmla="*/ 56823 w 64124"/>
                  <a:gd name="connsiteY5" fmla="*/ 98023 h 98349"/>
                  <a:gd name="connsiteX6" fmla="*/ 56534 w 64124"/>
                  <a:gd name="connsiteY6" fmla="*/ 98339 h 98349"/>
                  <a:gd name="connsiteX7" fmla="*/ 18926 w 64124"/>
                  <a:gd name="connsiteY7" fmla="*/ 87733 h 98349"/>
                  <a:gd name="connsiteX8" fmla="*/ 18703 w 64124"/>
                  <a:gd name="connsiteY8" fmla="*/ 87779 h 98349"/>
                  <a:gd name="connsiteX9" fmla="*/ 18600 w 64124"/>
                  <a:gd name="connsiteY9" fmla="*/ 87826 h 98349"/>
                  <a:gd name="connsiteX10" fmla="*/ 18339 w 64124"/>
                  <a:gd name="connsiteY10" fmla="*/ 87714 h 98349"/>
                  <a:gd name="connsiteX11" fmla="*/ 164 w 64124"/>
                  <a:gd name="connsiteY11" fmla="*/ 65 h 98349"/>
                  <a:gd name="connsiteX12" fmla="*/ 183 w 64124"/>
                  <a:gd name="connsiteY12" fmla="*/ 0 h 98349"/>
                  <a:gd name="connsiteX13" fmla="*/ 24341 w 64124"/>
                  <a:gd name="connsiteY13" fmla="*/ 30636 h 98349"/>
                  <a:gd name="connsiteX14" fmla="*/ 24341 w 64124"/>
                  <a:gd name="connsiteY14" fmla="*/ 30636 h 98349"/>
                  <a:gd name="connsiteX15" fmla="*/ 24677 w 64124"/>
                  <a:gd name="connsiteY15" fmla="*/ 31065 h 98349"/>
                  <a:gd name="connsiteX16" fmla="*/ 24882 w 64124"/>
                  <a:gd name="connsiteY16" fmla="*/ 31158 h 98349"/>
                  <a:gd name="connsiteX17" fmla="*/ 24929 w 64124"/>
                  <a:gd name="connsiteY17" fmla="*/ 31158 h 98349"/>
                  <a:gd name="connsiteX18" fmla="*/ 26867 w 64124"/>
                  <a:gd name="connsiteY18" fmla="*/ 31028 h 98349"/>
                  <a:gd name="connsiteX19" fmla="*/ 39180 w 64124"/>
                  <a:gd name="connsiteY19" fmla="*/ 30226 h 98349"/>
                  <a:gd name="connsiteX20" fmla="*/ 40764 w 64124"/>
                  <a:gd name="connsiteY20" fmla="*/ 30124 h 98349"/>
                  <a:gd name="connsiteX21" fmla="*/ 63869 w 64124"/>
                  <a:gd name="connsiteY21" fmla="*/ 28623 h 98349"/>
                  <a:gd name="connsiteX22" fmla="*/ 64084 w 64124"/>
                  <a:gd name="connsiteY22" fmla="*/ 28996 h 9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124" h="98349">
                    <a:moveTo>
                      <a:pt x="64074" y="29005"/>
                    </a:moveTo>
                    <a:lnTo>
                      <a:pt x="58659" y="37114"/>
                    </a:lnTo>
                    <a:lnTo>
                      <a:pt x="57252" y="39230"/>
                    </a:lnTo>
                    <a:lnTo>
                      <a:pt x="42377" y="61496"/>
                    </a:lnTo>
                    <a:cubicBezTo>
                      <a:pt x="42330" y="61561"/>
                      <a:pt x="42321" y="61645"/>
                      <a:pt x="42358" y="61720"/>
                    </a:cubicBezTo>
                    <a:lnTo>
                      <a:pt x="56823" y="98023"/>
                    </a:lnTo>
                    <a:cubicBezTo>
                      <a:pt x="56898" y="98209"/>
                      <a:pt x="56730" y="98395"/>
                      <a:pt x="56534" y="98339"/>
                    </a:cubicBezTo>
                    <a:lnTo>
                      <a:pt x="18926" y="87733"/>
                    </a:lnTo>
                    <a:cubicBezTo>
                      <a:pt x="18852" y="87714"/>
                      <a:pt x="18768" y="87733"/>
                      <a:pt x="18703" y="87779"/>
                    </a:cubicBezTo>
                    <a:cubicBezTo>
                      <a:pt x="18675" y="87807"/>
                      <a:pt x="18638" y="87826"/>
                      <a:pt x="18600" y="87826"/>
                    </a:cubicBezTo>
                    <a:cubicBezTo>
                      <a:pt x="18498" y="87845"/>
                      <a:pt x="18386" y="87807"/>
                      <a:pt x="18339" y="87714"/>
                    </a:cubicBezTo>
                    <a:cubicBezTo>
                      <a:pt x="-1401" y="43769"/>
                      <a:pt x="-236" y="19731"/>
                      <a:pt x="164" y="65"/>
                    </a:cubicBezTo>
                    <a:lnTo>
                      <a:pt x="183" y="0"/>
                    </a:lnTo>
                    <a:lnTo>
                      <a:pt x="24341" y="30636"/>
                    </a:lnTo>
                    <a:cubicBezTo>
                      <a:pt x="24341" y="30636"/>
                      <a:pt x="24341" y="30636"/>
                      <a:pt x="24341" y="30636"/>
                    </a:cubicBezTo>
                    <a:lnTo>
                      <a:pt x="24677" y="31065"/>
                    </a:lnTo>
                    <a:cubicBezTo>
                      <a:pt x="24724" y="31130"/>
                      <a:pt x="24808" y="31158"/>
                      <a:pt x="24882" y="31158"/>
                    </a:cubicBezTo>
                    <a:lnTo>
                      <a:pt x="24929" y="31158"/>
                    </a:lnTo>
                    <a:cubicBezTo>
                      <a:pt x="24929" y="31158"/>
                      <a:pt x="26867" y="31028"/>
                      <a:pt x="26867" y="31028"/>
                    </a:cubicBezTo>
                    <a:lnTo>
                      <a:pt x="39180" y="30226"/>
                    </a:lnTo>
                    <a:lnTo>
                      <a:pt x="40764" y="30124"/>
                    </a:lnTo>
                    <a:lnTo>
                      <a:pt x="63869" y="28623"/>
                    </a:lnTo>
                    <a:cubicBezTo>
                      <a:pt x="64065" y="28614"/>
                      <a:pt x="64195" y="28828"/>
                      <a:pt x="64084" y="2899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7" name="Graphic 8">
              <a:extLst>
                <a:ext uri="{FF2B5EF4-FFF2-40B4-BE49-F238E27FC236}">
                  <a16:creationId xmlns:a16="http://schemas.microsoft.com/office/drawing/2014/main" id="{741C5A3C-0C4D-9726-5398-3C767D95C0E8}"/>
                </a:ext>
              </a:extLst>
            </p:cNvPr>
            <p:cNvGrpSpPr/>
            <p:nvPr/>
          </p:nvGrpSpPr>
          <p:grpSpPr>
            <a:xfrm>
              <a:off x="3297237" y="4032163"/>
              <a:ext cx="97749" cy="98835"/>
              <a:chOff x="3297237" y="4032163"/>
              <a:chExt cx="97749" cy="98835"/>
            </a:xfrm>
          </p:grpSpPr>
          <p:sp>
            <p:nvSpPr>
              <p:cNvPr id="78" name="Freeform: Shape 77">
                <a:extLst>
                  <a:ext uri="{FF2B5EF4-FFF2-40B4-BE49-F238E27FC236}">
                    <a16:creationId xmlns:a16="http://schemas.microsoft.com/office/drawing/2014/main" id="{BA83CC01-8AA6-A0FF-B383-D3FB0F13D238}"/>
                  </a:ext>
                </a:extLst>
              </p:cNvPr>
              <p:cNvSpPr/>
              <p:nvPr/>
            </p:nvSpPr>
            <p:spPr>
              <a:xfrm>
                <a:off x="3298626" y="4032768"/>
                <a:ext cx="96323" cy="98173"/>
              </a:xfrm>
              <a:custGeom>
                <a:avLst/>
                <a:gdLst>
                  <a:gd name="connsiteX0" fmla="*/ 96284 w 96323"/>
                  <a:gd name="connsiteY0" fmla="*/ 25230 h 98173"/>
                  <a:gd name="connsiteX1" fmla="*/ 91568 w 96323"/>
                  <a:gd name="connsiteY1" fmla="*/ 32295 h 98173"/>
                  <a:gd name="connsiteX2" fmla="*/ 90338 w 96323"/>
                  <a:gd name="connsiteY2" fmla="*/ 34131 h 98173"/>
                  <a:gd name="connsiteX3" fmla="*/ 77392 w 96323"/>
                  <a:gd name="connsiteY3" fmla="*/ 53508 h 98173"/>
                  <a:gd name="connsiteX4" fmla="*/ 77373 w 96323"/>
                  <a:gd name="connsiteY4" fmla="*/ 53704 h 98173"/>
                  <a:gd name="connsiteX5" fmla="*/ 89956 w 96323"/>
                  <a:gd name="connsiteY5" fmla="*/ 85300 h 98173"/>
                  <a:gd name="connsiteX6" fmla="*/ 89704 w 96323"/>
                  <a:gd name="connsiteY6" fmla="*/ 85580 h 98173"/>
                  <a:gd name="connsiteX7" fmla="*/ 56971 w 96323"/>
                  <a:gd name="connsiteY7" fmla="*/ 76353 h 98173"/>
                  <a:gd name="connsiteX8" fmla="*/ 56785 w 96323"/>
                  <a:gd name="connsiteY8" fmla="*/ 76390 h 98173"/>
                  <a:gd name="connsiteX9" fmla="*/ 56598 w 96323"/>
                  <a:gd name="connsiteY9" fmla="*/ 76548 h 98173"/>
                  <a:gd name="connsiteX10" fmla="*/ 30632 w 96323"/>
                  <a:gd name="connsiteY10" fmla="*/ 98125 h 98173"/>
                  <a:gd name="connsiteX11" fmla="*/ 30287 w 96323"/>
                  <a:gd name="connsiteY11" fmla="*/ 97976 h 98173"/>
                  <a:gd name="connsiteX12" fmla="*/ 28945 w 96323"/>
                  <a:gd name="connsiteY12" fmla="*/ 63994 h 98173"/>
                  <a:gd name="connsiteX13" fmla="*/ 28851 w 96323"/>
                  <a:gd name="connsiteY13" fmla="*/ 63826 h 98173"/>
                  <a:gd name="connsiteX14" fmla="*/ 98 w 96323"/>
                  <a:gd name="connsiteY14" fmla="*/ 45661 h 98173"/>
                  <a:gd name="connsiteX15" fmla="*/ 135 w 96323"/>
                  <a:gd name="connsiteY15" fmla="*/ 45288 h 98173"/>
                  <a:gd name="connsiteX16" fmla="*/ 32039 w 96323"/>
                  <a:gd name="connsiteY16" fmla="*/ 33516 h 98173"/>
                  <a:gd name="connsiteX17" fmla="*/ 32169 w 96323"/>
                  <a:gd name="connsiteY17" fmla="*/ 33367 h 98173"/>
                  <a:gd name="connsiteX18" fmla="*/ 40651 w 96323"/>
                  <a:gd name="connsiteY18" fmla="*/ 56 h 98173"/>
                  <a:gd name="connsiteX19" fmla="*/ 40670 w 96323"/>
                  <a:gd name="connsiteY19" fmla="*/ 0 h 98173"/>
                  <a:gd name="connsiteX20" fmla="*/ 61696 w 96323"/>
                  <a:gd name="connsiteY20" fmla="*/ 26666 h 98173"/>
                  <a:gd name="connsiteX21" fmla="*/ 61696 w 96323"/>
                  <a:gd name="connsiteY21" fmla="*/ 26666 h 98173"/>
                  <a:gd name="connsiteX22" fmla="*/ 61985 w 96323"/>
                  <a:gd name="connsiteY22" fmla="*/ 27038 h 98173"/>
                  <a:gd name="connsiteX23" fmla="*/ 62162 w 96323"/>
                  <a:gd name="connsiteY23" fmla="*/ 27113 h 98173"/>
                  <a:gd name="connsiteX24" fmla="*/ 62209 w 96323"/>
                  <a:gd name="connsiteY24" fmla="*/ 27113 h 98173"/>
                  <a:gd name="connsiteX25" fmla="*/ 63896 w 96323"/>
                  <a:gd name="connsiteY25" fmla="*/ 27001 h 98173"/>
                  <a:gd name="connsiteX26" fmla="*/ 74615 w 96323"/>
                  <a:gd name="connsiteY26" fmla="*/ 26302 h 98173"/>
                  <a:gd name="connsiteX27" fmla="*/ 75994 w 96323"/>
                  <a:gd name="connsiteY27" fmla="*/ 26209 h 98173"/>
                  <a:gd name="connsiteX28" fmla="*/ 96098 w 96323"/>
                  <a:gd name="connsiteY28" fmla="*/ 24904 h 98173"/>
                  <a:gd name="connsiteX29" fmla="*/ 96284 w 96323"/>
                  <a:gd name="connsiteY29" fmla="*/ 25230 h 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73">
                    <a:moveTo>
                      <a:pt x="96284" y="25230"/>
                    </a:moveTo>
                    <a:lnTo>
                      <a:pt x="91568" y="32295"/>
                    </a:lnTo>
                    <a:lnTo>
                      <a:pt x="90338" y="34131"/>
                    </a:lnTo>
                    <a:lnTo>
                      <a:pt x="77392" y="53508"/>
                    </a:lnTo>
                    <a:cubicBezTo>
                      <a:pt x="77355" y="53564"/>
                      <a:pt x="77345" y="53639"/>
                      <a:pt x="77373" y="53704"/>
                    </a:cubicBezTo>
                    <a:lnTo>
                      <a:pt x="89956" y="85300"/>
                    </a:lnTo>
                    <a:cubicBezTo>
                      <a:pt x="90021" y="85459"/>
                      <a:pt x="89872" y="85626"/>
                      <a:pt x="89704" y="85580"/>
                    </a:cubicBezTo>
                    <a:lnTo>
                      <a:pt x="56971" y="76353"/>
                    </a:lnTo>
                    <a:cubicBezTo>
                      <a:pt x="56906" y="76334"/>
                      <a:pt x="56831" y="76353"/>
                      <a:pt x="56785" y="76390"/>
                    </a:cubicBezTo>
                    <a:lnTo>
                      <a:pt x="56598" y="76548"/>
                    </a:lnTo>
                    <a:lnTo>
                      <a:pt x="30632" y="98125"/>
                    </a:lnTo>
                    <a:cubicBezTo>
                      <a:pt x="30501" y="98237"/>
                      <a:pt x="30296" y="98144"/>
                      <a:pt x="30287" y="97976"/>
                    </a:cubicBezTo>
                    <a:lnTo>
                      <a:pt x="28945" y="63994"/>
                    </a:lnTo>
                    <a:cubicBezTo>
                      <a:pt x="28945" y="63929"/>
                      <a:pt x="28907" y="63863"/>
                      <a:pt x="28851" y="63826"/>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FFAE00"/>
              </a:solidFill>
              <a:ln w="0"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012F7138-B2C3-3BCD-2933-9A15CE5B5A61}"/>
                  </a:ext>
                </a:extLst>
              </p:cNvPr>
              <p:cNvSpPr/>
              <p:nvPr/>
            </p:nvSpPr>
            <p:spPr>
              <a:xfrm>
                <a:off x="3298738" y="4033179"/>
                <a:ext cx="96248" cy="97819"/>
              </a:xfrm>
              <a:custGeom>
                <a:avLst/>
                <a:gdLst>
                  <a:gd name="connsiteX0" fmla="*/ 96182 w 96248"/>
                  <a:gd name="connsiteY0" fmla="*/ 24969 h 97819"/>
                  <a:gd name="connsiteX1" fmla="*/ 78659 w 96248"/>
                  <a:gd name="connsiteY1" fmla="*/ 53611 h 97819"/>
                  <a:gd name="connsiteX2" fmla="*/ 78641 w 96248"/>
                  <a:gd name="connsiteY2" fmla="*/ 53807 h 97819"/>
                  <a:gd name="connsiteX3" fmla="*/ 89751 w 96248"/>
                  <a:gd name="connsiteY3" fmla="*/ 84844 h 97819"/>
                  <a:gd name="connsiteX4" fmla="*/ 89499 w 96248"/>
                  <a:gd name="connsiteY4" fmla="*/ 85123 h 97819"/>
                  <a:gd name="connsiteX5" fmla="*/ 57484 w 96248"/>
                  <a:gd name="connsiteY5" fmla="*/ 77639 h 97819"/>
                  <a:gd name="connsiteX6" fmla="*/ 57297 w 96248"/>
                  <a:gd name="connsiteY6" fmla="*/ 77676 h 97819"/>
                  <a:gd name="connsiteX7" fmla="*/ 57111 w 96248"/>
                  <a:gd name="connsiteY7" fmla="*/ 77835 h 97819"/>
                  <a:gd name="connsiteX8" fmla="*/ 30809 w 96248"/>
                  <a:gd name="connsiteY8" fmla="*/ 97771 h 97819"/>
                  <a:gd name="connsiteX9" fmla="*/ 30464 w 96248"/>
                  <a:gd name="connsiteY9" fmla="*/ 97622 h 97819"/>
                  <a:gd name="connsiteX10" fmla="*/ 30389 w 96248"/>
                  <a:gd name="connsiteY10" fmla="*/ 65094 h 97819"/>
                  <a:gd name="connsiteX11" fmla="*/ 30007 w 96248"/>
                  <a:gd name="connsiteY11" fmla="*/ 65280 h 97819"/>
                  <a:gd name="connsiteX12" fmla="*/ 98 w 96248"/>
                  <a:gd name="connsiteY12" fmla="*/ 45381 h 97819"/>
                  <a:gd name="connsiteX13" fmla="*/ 135 w 96248"/>
                  <a:gd name="connsiteY13" fmla="*/ 45008 h 97819"/>
                  <a:gd name="connsiteX14" fmla="*/ 33484 w 96248"/>
                  <a:gd name="connsiteY14" fmla="*/ 34616 h 97819"/>
                  <a:gd name="connsiteX15" fmla="*/ 33614 w 96248"/>
                  <a:gd name="connsiteY15" fmla="*/ 34467 h 97819"/>
                  <a:gd name="connsiteX16" fmla="*/ 40800 w 96248"/>
                  <a:gd name="connsiteY16" fmla="*/ 56 h 97819"/>
                  <a:gd name="connsiteX17" fmla="*/ 40819 w 96248"/>
                  <a:gd name="connsiteY17" fmla="*/ 0 h 97819"/>
                  <a:gd name="connsiteX18" fmla="*/ 63281 w 96248"/>
                  <a:gd name="connsiteY18" fmla="*/ 27206 h 97819"/>
                  <a:gd name="connsiteX19" fmla="*/ 63570 w 96248"/>
                  <a:gd name="connsiteY19" fmla="*/ 27504 h 97819"/>
                  <a:gd name="connsiteX20" fmla="*/ 63598 w 96248"/>
                  <a:gd name="connsiteY20" fmla="*/ 27523 h 97819"/>
                  <a:gd name="connsiteX21" fmla="*/ 63439 w 96248"/>
                  <a:gd name="connsiteY21" fmla="*/ 28129 h 97819"/>
                  <a:gd name="connsiteX22" fmla="*/ 63616 w 96248"/>
                  <a:gd name="connsiteY22" fmla="*/ 28204 h 97819"/>
                  <a:gd name="connsiteX23" fmla="*/ 63663 w 96248"/>
                  <a:gd name="connsiteY23" fmla="*/ 28204 h 97819"/>
                  <a:gd name="connsiteX24" fmla="*/ 65350 w 96248"/>
                  <a:gd name="connsiteY24" fmla="*/ 28092 h 97819"/>
                  <a:gd name="connsiteX25" fmla="*/ 76068 w 96248"/>
                  <a:gd name="connsiteY25" fmla="*/ 27393 h 97819"/>
                  <a:gd name="connsiteX26" fmla="*/ 77448 w 96248"/>
                  <a:gd name="connsiteY26" fmla="*/ 27299 h 97819"/>
                  <a:gd name="connsiteX27" fmla="*/ 96023 w 96248"/>
                  <a:gd name="connsiteY27" fmla="*/ 24624 h 97819"/>
                  <a:gd name="connsiteX28" fmla="*/ 96210 w 96248"/>
                  <a:gd name="connsiteY28" fmla="*/ 24951 h 9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248" h="97819">
                    <a:moveTo>
                      <a:pt x="96182" y="24969"/>
                    </a:moveTo>
                    <a:lnTo>
                      <a:pt x="78659" y="53611"/>
                    </a:lnTo>
                    <a:cubicBezTo>
                      <a:pt x="78622" y="53667"/>
                      <a:pt x="78613" y="53741"/>
                      <a:pt x="78641" y="53807"/>
                    </a:cubicBezTo>
                    <a:lnTo>
                      <a:pt x="89751" y="84844"/>
                    </a:lnTo>
                    <a:cubicBezTo>
                      <a:pt x="89816" y="85002"/>
                      <a:pt x="89667" y="85170"/>
                      <a:pt x="89499" y="85123"/>
                    </a:cubicBezTo>
                    <a:lnTo>
                      <a:pt x="57484" y="77639"/>
                    </a:lnTo>
                    <a:cubicBezTo>
                      <a:pt x="57418" y="77620"/>
                      <a:pt x="57344" y="77639"/>
                      <a:pt x="57297" y="77676"/>
                    </a:cubicBezTo>
                    <a:lnTo>
                      <a:pt x="57111" y="77835"/>
                    </a:lnTo>
                    <a:lnTo>
                      <a:pt x="30809" y="97771"/>
                    </a:lnTo>
                    <a:cubicBezTo>
                      <a:pt x="30678" y="97883"/>
                      <a:pt x="30473" y="97790"/>
                      <a:pt x="30464" y="97622"/>
                    </a:cubicBezTo>
                    <a:lnTo>
                      <a:pt x="30389" y="65094"/>
                    </a:lnTo>
                    <a:cubicBezTo>
                      <a:pt x="30389" y="65028"/>
                      <a:pt x="30063" y="65317"/>
                      <a:pt x="30007" y="65280"/>
                    </a:cubicBezTo>
                    <a:lnTo>
                      <a:pt x="98" y="45381"/>
                    </a:lnTo>
                    <a:cubicBezTo>
                      <a:pt x="-51" y="45288"/>
                      <a:pt x="-23" y="45064"/>
                      <a:pt x="135" y="45008"/>
                    </a:cubicBezTo>
                    <a:lnTo>
                      <a:pt x="33484" y="34616"/>
                    </a:lnTo>
                    <a:cubicBezTo>
                      <a:pt x="33549" y="34588"/>
                      <a:pt x="33596" y="34541"/>
                      <a:pt x="33614" y="34467"/>
                    </a:cubicBezTo>
                    <a:lnTo>
                      <a:pt x="40800" y="56"/>
                    </a:lnTo>
                    <a:lnTo>
                      <a:pt x="40819" y="0"/>
                    </a:lnTo>
                    <a:lnTo>
                      <a:pt x="63281" y="27206"/>
                    </a:lnTo>
                    <a:cubicBezTo>
                      <a:pt x="63281" y="27206"/>
                      <a:pt x="63467" y="27570"/>
                      <a:pt x="63570" y="27504"/>
                    </a:cubicBezTo>
                    <a:cubicBezTo>
                      <a:pt x="63579" y="27504"/>
                      <a:pt x="63598" y="27504"/>
                      <a:pt x="63598" y="27523"/>
                    </a:cubicBezTo>
                    <a:lnTo>
                      <a:pt x="63439" y="28129"/>
                    </a:lnTo>
                    <a:cubicBezTo>
                      <a:pt x="63486" y="28185"/>
                      <a:pt x="63551" y="28213"/>
                      <a:pt x="63616" y="28204"/>
                    </a:cubicBezTo>
                    <a:lnTo>
                      <a:pt x="63663" y="28204"/>
                    </a:lnTo>
                    <a:cubicBezTo>
                      <a:pt x="63663" y="28204"/>
                      <a:pt x="65350" y="28092"/>
                      <a:pt x="65350" y="28092"/>
                    </a:cubicBezTo>
                    <a:lnTo>
                      <a:pt x="76068" y="27393"/>
                    </a:lnTo>
                    <a:lnTo>
                      <a:pt x="77448" y="27299"/>
                    </a:lnTo>
                    <a:lnTo>
                      <a:pt x="96023" y="24624"/>
                    </a:lnTo>
                    <a:cubicBezTo>
                      <a:pt x="96201" y="24615"/>
                      <a:pt x="96312" y="24802"/>
                      <a:pt x="96210" y="24951"/>
                    </a:cubicBezTo>
                    <a:close/>
                  </a:path>
                </a:pathLst>
              </a:custGeom>
              <a:solidFill>
                <a:srgbClr val="1F1F39"/>
              </a:solidFill>
              <a:ln w="0"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E7379E0B-3AFB-BFD7-B772-AB961B2A9769}"/>
                  </a:ext>
                </a:extLst>
              </p:cNvPr>
              <p:cNvSpPr/>
              <p:nvPr/>
            </p:nvSpPr>
            <p:spPr>
              <a:xfrm>
                <a:off x="3297237" y="4032181"/>
                <a:ext cx="96323" cy="98164"/>
              </a:xfrm>
              <a:custGeom>
                <a:avLst/>
                <a:gdLst>
                  <a:gd name="connsiteX0" fmla="*/ 96284 w 96323"/>
                  <a:gd name="connsiteY0" fmla="*/ 25221 h 98164"/>
                  <a:gd name="connsiteX1" fmla="*/ 91568 w 96323"/>
                  <a:gd name="connsiteY1" fmla="*/ 32286 h 98164"/>
                  <a:gd name="connsiteX2" fmla="*/ 90338 w 96323"/>
                  <a:gd name="connsiteY2" fmla="*/ 34122 h 98164"/>
                  <a:gd name="connsiteX3" fmla="*/ 77392 w 96323"/>
                  <a:gd name="connsiteY3" fmla="*/ 53499 h 98164"/>
                  <a:gd name="connsiteX4" fmla="*/ 77373 w 96323"/>
                  <a:gd name="connsiteY4" fmla="*/ 53695 h 98164"/>
                  <a:gd name="connsiteX5" fmla="*/ 89956 w 96323"/>
                  <a:gd name="connsiteY5" fmla="*/ 85291 h 98164"/>
                  <a:gd name="connsiteX6" fmla="*/ 89704 w 96323"/>
                  <a:gd name="connsiteY6" fmla="*/ 85570 h 98164"/>
                  <a:gd name="connsiteX7" fmla="*/ 56971 w 96323"/>
                  <a:gd name="connsiteY7" fmla="*/ 76343 h 98164"/>
                  <a:gd name="connsiteX8" fmla="*/ 56785 w 96323"/>
                  <a:gd name="connsiteY8" fmla="*/ 76381 h 98164"/>
                  <a:gd name="connsiteX9" fmla="*/ 56598 w 96323"/>
                  <a:gd name="connsiteY9" fmla="*/ 76539 h 98164"/>
                  <a:gd name="connsiteX10" fmla="*/ 30632 w 96323"/>
                  <a:gd name="connsiteY10" fmla="*/ 98116 h 98164"/>
                  <a:gd name="connsiteX11" fmla="*/ 30287 w 96323"/>
                  <a:gd name="connsiteY11" fmla="*/ 97967 h 98164"/>
                  <a:gd name="connsiteX12" fmla="*/ 28945 w 96323"/>
                  <a:gd name="connsiteY12" fmla="*/ 63984 h 98164"/>
                  <a:gd name="connsiteX13" fmla="*/ 28851 w 96323"/>
                  <a:gd name="connsiteY13" fmla="*/ 63817 h 98164"/>
                  <a:gd name="connsiteX14" fmla="*/ 98 w 96323"/>
                  <a:gd name="connsiteY14" fmla="*/ 45661 h 98164"/>
                  <a:gd name="connsiteX15" fmla="*/ 135 w 96323"/>
                  <a:gd name="connsiteY15" fmla="*/ 45288 h 98164"/>
                  <a:gd name="connsiteX16" fmla="*/ 32039 w 96323"/>
                  <a:gd name="connsiteY16" fmla="*/ 33516 h 98164"/>
                  <a:gd name="connsiteX17" fmla="*/ 32169 w 96323"/>
                  <a:gd name="connsiteY17" fmla="*/ 33367 h 98164"/>
                  <a:gd name="connsiteX18" fmla="*/ 40651 w 96323"/>
                  <a:gd name="connsiteY18" fmla="*/ 56 h 98164"/>
                  <a:gd name="connsiteX19" fmla="*/ 40670 w 96323"/>
                  <a:gd name="connsiteY19" fmla="*/ 0 h 98164"/>
                  <a:gd name="connsiteX20" fmla="*/ 61696 w 96323"/>
                  <a:gd name="connsiteY20" fmla="*/ 26666 h 98164"/>
                  <a:gd name="connsiteX21" fmla="*/ 61696 w 96323"/>
                  <a:gd name="connsiteY21" fmla="*/ 26666 h 98164"/>
                  <a:gd name="connsiteX22" fmla="*/ 61985 w 96323"/>
                  <a:gd name="connsiteY22" fmla="*/ 27038 h 98164"/>
                  <a:gd name="connsiteX23" fmla="*/ 62162 w 96323"/>
                  <a:gd name="connsiteY23" fmla="*/ 27113 h 98164"/>
                  <a:gd name="connsiteX24" fmla="*/ 62209 w 96323"/>
                  <a:gd name="connsiteY24" fmla="*/ 27113 h 98164"/>
                  <a:gd name="connsiteX25" fmla="*/ 63896 w 96323"/>
                  <a:gd name="connsiteY25" fmla="*/ 27001 h 98164"/>
                  <a:gd name="connsiteX26" fmla="*/ 74615 w 96323"/>
                  <a:gd name="connsiteY26" fmla="*/ 26302 h 98164"/>
                  <a:gd name="connsiteX27" fmla="*/ 75994 w 96323"/>
                  <a:gd name="connsiteY27" fmla="*/ 26209 h 98164"/>
                  <a:gd name="connsiteX28" fmla="*/ 96098 w 96323"/>
                  <a:gd name="connsiteY28" fmla="*/ 24904 h 98164"/>
                  <a:gd name="connsiteX29" fmla="*/ 96284 w 96323"/>
                  <a:gd name="connsiteY29" fmla="*/ 25230 h 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64">
                    <a:moveTo>
                      <a:pt x="96284" y="25221"/>
                    </a:moveTo>
                    <a:lnTo>
                      <a:pt x="91568" y="32286"/>
                    </a:lnTo>
                    <a:lnTo>
                      <a:pt x="90338" y="34122"/>
                    </a:lnTo>
                    <a:lnTo>
                      <a:pt x="77392" y="53499"/>
                    </a:lnTo>
                    <a:cubicBezTo>
                      <a:pt x="77355" y="53555"/>
                      <a:pt x="77345" y="53630"/>
                      <a:pt x="77373" y="53695"/>
                    </a:cubicBezTo>
                    <a:lnTo>
                      <a:pt x="89956" y="85291"/>
                    </a:lnTo>
                    <a:cubicBezTo>
                      <a:pt x="90021" y="85449"/>
                      <a:pt x="89872" y="85617"/>
                      <a:pt x="89704" y="85570"/>
                    </a:cubicBezTo>
                    <a:lnTo>
                      <a:pt x="56971" y="76343"/>
                    </a:lnTo>
                    <a:cubicBezTo>
                      <a:pt x="56906" y="76325"/>
                      <a:pt x="56831" y="76343"/>
                      <a:pt x="56785" y="76381"/>
                    </a:cubicBezTo>
                    <a:lnTo>
                      <a:pt x="56598" y="76539"/>
                    </a:lnTo>
                    <a:lnTo>
                      <a:pt x="30632" y="98116"/>
                    </a:lnTo>
                    <a:cubicBezTo>
                      <a:pt x="30501" y="98228"/>
                      <a:pt x="30296" y="98134"/>
                      <a:pt x="30287" y="97967"/>
                    </a:cubicBezTo>
                    <a:lnTo>
                      <a:pt x="28945" y="63984"/>
                    </a:lnTo>
                    <a:cubicBezTo>
                      <a:pt x="28945" y="63919"/>
                      <a:pt x="28907" y="63854"/>
                      <a:pt x="28851" y="63817"/>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7A7A87"/>
              </a:solidFill>
              <a:ln w="0"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7DBCFDDE-F57F-65B3-F78D-2C789D5CD2D8}"/>
                  </a:ext>
                </a:extLst>
              </p:cNvPr>
              <p:cNvSpPr/>
              <p:nvPr/>
            </p:nvSpPr>
            <p:spPr>
              <a:xfrm>
                <a:off x="3337741" y="4032163"/>
                <a:ext cx="55810" cy="85597"/>
              </a:xfrm>
              <a:custGeom>
                <a:avLst/>
                <a:gdLst>
                  <a:gd name="connsiteX0" fmla="*/ 55781 w 55810"/>
                  <a:gd name="connsiteY0" fmla="*/ 25240 h 85597"/>
                  <a:gd name="connsiteX1" fmla="*/ 51065 w 55810"/>
                  <a:gd name="connsiteY1" fmla="*/ 32304 h 85597"/>
                  <a:gd name="connsiteX2" fmla="*/ 49835 w 55810"/>
                  <a:gd name="connsiteY2" fmla="*/ 34141 h 85597"/>
                  <a:gd name="connsiteX3" fmla="*/ 36888 w 55810"/>
                  <a:gd name="connsiteY3" fmla="*/ 53518 h 85597"/>
                  <a:gd name="connsiteX4" fmla="*/ 36870 w 55810"/>
                  <a:gd name="connsiteY4" fmla="*/ 53713 h 85597"/>
                  <a:gd name="connsiteX5" fmla="*/ 49452 w 55810"/>
                  <a:gd name="connsiteY5" fmla="*/ 85309 h 85597"/>
                  <a:gd name="connsiteX6" fmla="*/ 49201 w 55810"/>
                  <a:gd name="connsiteY6" fmla="*/ 85589 h 85597"/>
                  <a:gd name="connsiteX7" fmla="*/ 16468 w 55810"/>
                  <a:gd name="connsiteY7" fmla="*/ 76362 h 85597"/>
                  <a:gd name="connsiteX8" fmla="*/ 16281 w 55810"/>
                  <a:gd name="connsiteY8" fmla="*/ 76399 h 85597"/>
                  <a:gd name="connsiteX9" fmla="*/ 16188 w 55810"/>
                  <a:gd name="connsiteY9" fmla="*/ 76446 h 85597"/>
                  <a:gd name="connsiteX10" fmla="*/ 15964 w 55810"/>
                  <a:gd name="connsiteY10" fmla="*/ 76343 h 85597"/>
                  <a:gd name="connsiteX11" fmla="*/ 138 w 55810"/>
                  <a:gd name="connsiteY11" fmla="*/ 56 h 85597"/>
                  <a:gd name="connsiteX12" fmla="*/ 157 w 55810"/>
                  <a:gd name="connsiteY12" fmla="*/ 0 h 85597"/>
                  <a:gd name="connsiteX13" fmla="*/ 21184 w 55810"/>
                  <a:gd name="connsiteY13" fmla="*/ 26666 h 85597"/>
                  <a:gd name="connsiteX14" fmla="*/ 21184 w 55810"/>
                  <a:gd name="connsiteY14" fmla="*/ 26666 h 85597"/>
                  <a:gd name="connsiteX15" fmla="*/ 21473 w 55810"/>
                  <a:gd name="connsiteY15" fmla="*/ 27038 h 85597"/>
                  <a:gd name="connsiteX16" fmla="*/ 21650 w 55810"/>
                  <a:gd name="connsiteY16" fmla="*/ 27113 h 85597"/>
                  <a:gd name="connsiteX17" fmla="*/ 21696 w 55810"/>
                  <a:gd name="connsiteY17" fmla="*/ 27113 h 85597"/>
                  <a:gd name="connsiteX18" fmla="*/ 23383 w 55810"/>
                  <a:gd name="connsiteY18" fmla="*/ 27001 h 85597"/>
                  <a:gd name="connsiteX19" fmla="*/ 34102 w 55810"/>
                  <a:gd name="connsiteY19" fmla="*/ 26302 h 85597"/>
                  <a:gd name="connsiteX20" fmla="*/ 35481 w 55810"/>
                  <a:gd name="connsiteY20" fmla="*/ 26209 h 85597"/>
                  <a:gd name="connsiteX21" fmla="*/ 55585 w 55810"/>
                  <a:gd name="connsiteY21" fmla="*/ 24904 h 85597"/>
                  <a:gd name="connsiteX22" fmla="*/ 55772 w 55810"/>
                  <a:gd name="connsiteY22" fmla="*/ 25230 h 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10" h="85597">
                    <a:moveTo>
                      <a:pt x="55781" y="25240"/>
                    </a:moveTo>
                    <a:lnTo>
                      <a:pt x="51065" y="32304"/>
                    </a:lnTo>
                    <a:lnTo>
                      <a:pt x="49835" y="34141"/>
                    </a:lnTo>
                    <a:lnTo>
                      <a:pt x="36888" y="53518"/>
                    </a:lnTo>
                    <a:cubicBezTo>
                      <a:pt x="36851" y="53574"/>
                      <a:pt x="36842" y="53648"/>
                      <a:pt x="36870" y="53713"/>
                    </a:cubicBezTo>
                    <a:lnTo>
                      <a:pt x="49452" y="85309"/>
                    </a:lnTo>
                    <a:cubicBezTo>
                      <a:pt x="49518" y="85468"/>
                      <a:pt x="49369" y="85636"/>
                      <a:pt x="49201" y="85589"/>
                    </a:cubicBezTo>
                    <a:lnTo>
                      <a:pt x="16468" y="76362"/>
                    </a:lnTo>
                    <a:cubicBezTo>
                      <a:pt x="16402" y="76343"/>
                      <a:pt x="16328" y="76362"/>
                      <a:pt x="16281" y="76399"/>
                    </a:cubicBezTo>
                    <a:cubicBezTo>
                      <a:pt x="16253" y="76418"/>
                      <a:pt x="16225" y="76436"/>
                      <a:pt x="16188" y="76446"/>
                    </a:cubicBezTo>
                    <a:cubicBezTo>
                      <a:pt x="16104" y="76464"/>
                      <a:pt x="16002" y="76436"/>
                      <a:pt x="15964" y="76343"/>
                    </a:cubicBezTo>
                    <a:cubicBezTo>
                      <a:pt x="-1222" y="38092"/>
                      <a:pt x="-197" y="17168"/>
                      <a:pt x="138" y="56"/>
                    </a:cubicBezTo>
                    <a:lnTo>
                      <a:pt x="157" y="0"/>
                    </a:lnTo>
                    <a:lnTo>
                      <a:pt x="21184" y="26666"/>
                    </a:lnTo>
                    <a:cubicBezTo>
                      <a:pt x="21184" y="26666"/>
                      <a:pt x="21184" y="26666"/>
                      <a:pt x="21184" y="26666"/>
                    </a:cubicBezTo>
                    <a:lnTo>
                      <a:pt x="21473" y="27038"/>
                    </a:lnTo>
                    <a:cubicBezTo>
                      <a:pt x="21519" y="27094"/>
                      <a:pt x="21584" y="27122"/>
                      <a:pt x="21650" y="27113"/>
                    </a:cubicBezTo>
                    <a:lnTo>
                      <a:pt x="21696" y="27113"/>
                    </a:lnTo>
                    <a:cubicBezTo>
                      <a:pt x="21696" y="27113"/>
                      <a:pt x="23383" y="27001"/>
                      <a:pt x="23383" y="27001"/>
                    </a:cubicBezTo>
                    <a:lnTo>
                      <a:pt x="34102" y="26302"/>
                    </a:lnTo>
                    <a:lnTo>
                      <a:pt x="35481" y="26209"/>
                    </a:lnTo>
                    <a:lnTo>
                      <a:pt x="55585" y="24904"/>
                    </a:lnTo>
                    <a:cubicBezTo>
                      <a:pt x="55762" y="24895"/>
                      <a:pt x="55874" y="25081"/>
                      <a:pt x="55772" y="25230"/>
                    </a:cubicBezTo>
                    <a:close/>
                  </a:path>
                </a:pathLst>
              </a:custGeom>
              <a:solidFill>
                <a:srgbClr val="3B3B4C">
                  <a:alpha val="38000"/>
                </a:srgbClr>
              </a:solidFill>
              <a:ln w="0" cap="flat">
                <a:noFill/>
                <a:prstDash val="solid"/>
                <a:miter/>
              </a:ln>
            </p:spPr>
            <p:txBody>
              <a:bodyPr rtlCol="0" anchor="ctr"/>
              <a:lstStyle/>
              <a:p>
                <a:endParaRPr lang="en-IN" dirty="0"/>
              </a:p>
            </p:txBody>
          </p:sp>
        </p:grpSp>
        <p:grpSp>
          <p:nvGrpSpPr>
            <p:cNvPr id="38" name="Graphic 8">
              <a:extLst>
                <a:ext uri="{FF2B5EF4-FFF2-40B4-BE49-F238E27FC236}">
                  <a16:creationId xmlns:a16="http://schemas.microsoft.com/office/drawing/2014/main" id="{81376D9E-6475-0978-9050-72B4671AD343}"/>
                </a:ext>
              </a:extLst>
            </p:cNvPr>
            <p:cNvGrpSpPr/>
            <p:nvPr/>
          </p:nvGrpSpPr>
          <p:grpSpPr>
            <a:xfrm>
              <a:off x="3249983" y="3993716"/>
              <a:ext cx="82268" cy="86769"/>
              <a:chOff x="3249983" y="3993716"/>
              <a:chExt cx="82268" cy="86769"/>
            </a:xfrm>
          </p:grpSpPr>
          <p:sp>
            <p:nvSpPr>
              <p:cNvPr id="74" name="Freeform: Shape 73">
                <a:extLst>
                  <a:ext uri="{FF2B5EF4-FFF2-40B4-BE49-F238E27FC236}">
                    <a16:creationId xmlns:a16="http://schemas.microsoft.com/office/drawing/2014/main" id="{5049A1F6-088D-0E5C-9DAE-3CF552265672}"/>
                  </a:ext>
                </a:extLst>
              </p:cNvPr>
              <p:cNvSpPr/>
              <p:nvPr/>
            </p:nvSpPr>
            <p:spPr>
              <a:xfrm>
                <a:off x="3250775" y="3994760"/>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7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5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7"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1"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5" y="29732"/>
                    </a:lnTo>
                    <a:lnTo>
                      <a:pt x="56170" y="30375"/>
                    </a:lnTo>
                    <a:lnTo>
                      <a:pt x="64558" y="34467"/>
                    </a:lnTo>
                    <a:lnTo>
                      <a:pt x="65639" y="34998"/>
                    </a:lnTo>
                    <a:lnTo>
                      <a:pt x="81372" y="42669"/>
                    </a:lnTo>
                    <a:cubicBezTo>
                      <a:pt x="81512" y="42734"/>
                      <a:pt x="81512" y="42930"/>
                      <a:pt x="81372" y="42995"/>
                    </a:cubicBezTo>
                    <a:close/>
                  </a:path>
                </a:pathLst>
              </a:custGeom>
              <a:solidFill>
                <a:srgbClr val="FFAE00"/>
              </a:solidFill>
              <a:ln w="0" cap="flat">
                <a:noFill/>
                <a:prstDash val="solid"/>
                <a:miter/>
              </a:ln>
            </p:spPr>
            <p:txBody>
              <a:bodyPr rtlCol="0" anchor="ctr"/>
              <a:lstStyle/>
              <a:p>
                <a:endParaRPr lang="en-IN" dirty="0"/>
              </a:p>
            </p:txBody>
          </p:sp>
          <p:sp>
            <p:nvSpPr>
              <p:cNvPr id="75" name="Freeform: Shape 74">
                <a:extLst>
                  <a:ext uri="{FF2B5EF4-FFF2-40B4-BE49-F238E27FC236}">
                    <a16:creationId xmlns:a16="http://schemas.microsoft.com/office/drawing/2014/main" id="{406FD026-96FA-2D48-DD0E-3B4B052E10E2}"/>
                  </a:ext>
                </a:extLst>
              </p:cNvPr>
              <p:cNvSpPr/>
              <p:nvPr/>
            </p:nvSpPr>
            <p:spPr>
              <a:xfrm>
                <a:off x="3250784" y="3995189"/>
                <a:ext cx="81383" cy="85221"/>
              </a:xfrm>
              <a:custGeom>
                <a:avLst/>
                <a:gdLst>
                  <a:gd name="connsiteX0" fmla="*/ 81288 w 81383"/>
                  <a:gd name="connsiteY0" fmla="*/ 42687 h 85221"/>
                  <a:gd name="connsiteX1" fmla="*/ 55741 w 81383"/>
                  <a:gd name="connsiteY1" fmla="*/ 56743 h 85221"/>
                  <a:gd name="connsiteX2" fmla="*/ 55639 w 81383"/>
                  <a:gd name="connsiteY2" fmla="*/ 56882 h 85221"/>
                  <a:gd name="connsiteX3" fmla="*/ 50652 w 81383"/>
                  <a:gd name="connsiteY3" fmla="*/ 85067 h 85221"/>
                  <a:gd name="connsiteX4" fmla="*/ 50345 w 81383"/>
                  <a:gd name="connsiteY4" fmla="*/ 85170 h 85221"/>
                  <a:gd name="connsiteX5" fmla="*/ 29420 w 81383"/>
                  <a:gd name="connsiteY5" fmla="*/ 65737 h 85221"/>
                  <a:gd name="connsiteX6" fmla="*/ 29262 w 81383"/>
                  <a:gd name="connsiteY6" fmla="*/ 65681 h 85221"/>
                  <a:gd name="connsiteX7" fmla="*/ 29047 w 81383"/>
                  <a:gd name="connsiteY7" fmla="*/ 65718 h 85221"/>
                  <a:gd name="connsiteX8" fmla="*/ 630 w 81383"/>
                  <a:gd name="connsiteY8" fmla="*/ 69428 h 85221"/>
                  <a:gd name="connsiteX9" fmla="*/ 434 w 81383"/>
                  <a:gd name="connsiteY9" fmla="*/ 69167 h 85221"/>
                  <a:gd name="connsiteX10" fmla="*/ 14387 w 81383"/>
                  <a:gd name="connsiteY10" fmla="*/ 44598 h 85221"/>
                  <a:gd name="connsiteX11" fmla="*/ 14014 w 81383"/>
                  <a:gd name="connsiteY11" fmla="*/ 44570 h 85221"/>
                  <a:gd name="connsiteX12" fmla="*/ 24 w 81383"/>
                  <a:gd name="connsiteY12" fmla="*/ 16684 h 85221"/>
                  <a:gd name="connsiteX13" fmla="*/ 210 w 81383"/>
                  <a:gd name="connsiteY13" fmla="*/ 16423 h 85221"/>
                  <a:gd name="connsiteX14" fmla="*/ 29840 w 81383"/>
                  <a:gd name="connsiteY14" fmla="*/ 22947 h 85221"/>
                  <a:gd name="connsiteX15" fmla="*/ 29998 w 81383"/>
                  <a:gd name="connsiteY15" fmla="*/ 22891 h 85221"/>
                  <a:gd name="connsiteX16" fmla="*/ 50233 w 81383"/>
                  <a:gd name="connsiteY16" fmla="*/ 37 h 85221"/>
                  <a:gd name="connsiteX17" fmla="*/ 50270 w 81383"/>
                  <a:gd name="connsiteY17" fmla="*/ 0 h 85221"/>
                  <a:gd name="connsiteX18" fmla="*/ 55489 w 81383"/>
                  <a:gd name="connsiteY18" fmla="*/ 30189 h 85221"/>
                  <a:gd name="connsiteX19" fmla="*/ 55573 w 81383"/>
                  <a:gd name="connsiteY19" fmla="*/ 30543 h 85221"/>
                  <a:gd name="connsiteX20" fmla="*/ 55583 w 81383"/>
                  <a:gd name="connsiteY20" fmla="*/ 30571 h 85221"/>
                  <a:gd name="connsiteX21" fmla="*/ 55201 w 81383"/>
                  <a:gd name="connsiteY21" fmla="*/ 30962 h 85221"/>
                  <a:gd name="connsiteX22" fmla="*/ 55303 w 81383"/>
                  <a:gd name="connsiteY22" fmla="*/ 31102 h 85221"/>
                  <a:gd name="connsiteX23" fmla="*/ 55340 w 81383"/>
                  <a:gd name="connsiteY23" fmla="*/ 31121 h 85221"/>
                  <a:gd name="connsiteX24" fmla="*/ 56654 w 81383"/>
                  <a:gd name="connsiteY24" fmla="*/ 31764 h 85221"/>
                  <a:gd name="connsiteX25" fmla="*/ 65043 w 81383"/>
                  <a:gd name="connsiteY25" fmla="*/ 35856 h 85221"/>
                  <a:gd name="connsiteX26" fmla="*/ 66124 w 81383"/>
                  <a:gd name="connsiteY26" fmla="*/ 36387 h 85221"/>
                  <a:gd name="connsiteX27" fmla="*/ 81279 w 81383"/>
                  <a:gd name="connsiteY27" fmla="*/ 42371 h 85221"/>
                  <a:gd name="connsiteX28" fmla="*/ 81279 w 81383"/>
                  <a:gd name="connsiteY28" fmla="*/ 42697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383" h="85221">
                    <a:moveTo>
                      <a:pt x="81288" y="42687"/>
                    </a:moveTo>
                    <a:lnTo>
                      <a:pt x="55741" y="56743"/>
                    </a:lnTo>
                    <a:cubicBezTo>
                      <a:pt x="55685" y="56771"/>
                      <a:pt x="55648" y="56817"/>
                      <a:pt x="55639" y="56882"/>
                    </a:cubicBezTo>
                    <a:lnTo>
                      <a:pt x="50652" y="85067"/>
                    </a:lnTo>
                    <a:cubicBezTo>
                      <a:pt x="50633" y="85216"/>
                      <a:pt x="50447" y="85272"/>
                      <a:pt x="50345" y="85170"/>
                    </a:cubicBezTo>
                    <a:lnTo>
                      <a:pt x="29420" y="65737"/>
                    </a:lnTo>
                    <a:cubicBezTo>
                      <a:pt x="29420" y="65737"/>
                      <a:pt x="29318" y="65671"/>
                      <a:pt x="29262" y="65681"/>
                    </a:cubicBezTo>
                    <a:lnTo>
                      <a:pt x="29047" y="65718"/>
                    </a:lnTo>
                    <a:lnTo>
                      <a:pt x="630" y="69428"/>
                    </a:lnTo>
                    <a:cubicBezTo>
                      <a:pt x="481" y="69456"/>
                      <a:pt x="369" y="69297"/>
                      <a:pt x="434" y="69167"/>
                    </a:cubicBezTo>
                    <a:lnTo>
                      <a:pt x="14387" y="44598"/>
                    </a:lnTo>
                    <a:cubicBezTo>
                      <a:pt x="14415" y="44542"/>
                      <a:pt x="14042" y="44626"/>
                      <a:pt x="14014" y="44570"/>
                    </a:cubicBezTo>
                    <a:lnTo>
                      <a:pt x="24" y="16684"/>
                    </a:lnTo>
                    <a:cubicBezTo>
                      <a:pt x="-51" y="16553"/>
                      <a:pt x="61" y="16395"/>
                      <a:pt x="210" y="16423"/>
                    </a:cubicBezTo>
                    <a:lnTo>
                      <a:pt x="29840" y="22947"/>
                    </a:lnTo>
                    <a:cubicBezTo>
                      <a:pt x="29896" y="22956"/>
                      <a:pt x="29961" y="22938"/>
                      <a:pt x="29998" y="22891"/>
                    </a:cubicBezTo>
                    <a:lnTo>
                      <a:pt x="50233" y="37"/>
                    </a:lnTo>
                    <a:lnTo>
                      <a:pt x="50270" y="0"/>
                    </a:lnTo>
                    <a:lnTo>
                      <a:pt x="55489" y="30189"/>
                    </a:lnTo>
                    <a:cubicBezTo>
                      <a:pt x="55489" y="30189"/>
                      <a:pt x="55471" y="30543"/>
                      <a:pt x="55573" y="30543"/>
                    </a:cubicBezTo>
                    <a:cubicBezTo>
                      <a:pt x="55583" y="30543"/>
                      <a:pt x="55592" y="30562"/>
                      <a:pt x="55583" y="30571"/>
                    </a:cubicBezTo>
                    <a:lnTo>
                      <a:pt x="55201" y="30962"/>
                    </a:lnTo>
                    <a:cubicBezTo>
                      <a:pt x="55210" y="31018"/>
                      <a:pt x="55247" y="31074"/>
                      <a:pt x="55303" y="31102"/>
                    </a:cubicBezTo>
                    <a:lnTo>
                      <a:pt x="55340" y="31121"/>
                    </a:lnTo>
                    <a:lnTo>
                      <a:pt x="56654" y="31764"/>
                    </a:lnTo>
                    <a:lnTo>
                      <a:pt x="65043" y="35856"/>
                    </a:lnTo>
                    <a:lnTo>
                      <a:pt x="66124" y="36387"/>
                    </a:lnTo>
                    <a:lnTo>
                      <a:pt x="81279" y="42371"/>
                    </a:lnTo>
                    <a:cubicBezTo>
                      <a:pt x="81419" y="42436"/>
                      <a:pt x="81419" y="42631"/>
                      <a:pt x="81279" y="42697"/>
                    </a:cubicBezTo>
                    <a:close/>
                  </a:path>
                </a:pathLst>
              </a:custGeom>
              <a:solidFill>
                <a:srgbClr val="1F1F39"/>
              </a:solidFill>
              <a:ln w="0" cap="flat">
                <a:noFill/>
                <a:prstDash val="solid"/>
                <a:miter/>
              </a:ln>
            </p:spPr>
            <p:txBody>
              <a:bodyPr rtlCol="0" anchor="ctr"/>
              <a:lstStyle/>
              <a:p>
                <a:endParaRPr lang="en-IN" dirty="0"/>
              </a:p>
            </p:txBody>
          </p:sp>
          <p:sp>
            <p:nvSpPr>
              <p:cNvPr id="76" name="Freeform: Shape 75">
                <a:extLst>
                  <a:ext uri="{FF2B5EF4-FFF2-40B4-BE49-F238E27FC236}">
                    <a16:creationId xmlns:a16="http://schemas.microsoft.com/office/drawing/2014/main" id="{5EBF2B5B-A90B-F255-763D-AD8AE3A1F59C}"/>
                  </a:ext>
                </a:extLst>
              </p:cNvPr>
              <p:cNvSpPr/>
              <p:nvPr/>
            </p:nvSpPr>
            <p:spPr>
              <a:xfrm>
                <a:off x="3249983" y="3993716"/>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8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6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8"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2"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6" y="29732"/>
                    </a:lnTo>
                    <a:lnTo>
                      <a:pt x="56170" y="30375"/>
                    </a:lnTo>
                    <a:lnTo>
                      <a:pt x="64558" y="34467"/>
                    </a:lnTo>
                    <a:lnTo>
                      <a:pt x="65639" y="34998"/>
                    </a:lnTo>
                    <a:lnTo>
                      <a:pt x="81372" y="42669"/>
                    </a:lnTo>
                    <a:cubicBezTo>
                      <a:pt x="81512" y="42734"/>
                      <a:pt x="81512" y="42930"/>
                      <a:pt x="81372" y="42995"/>
                    </a:cubicBezTo>
                    <a:close/>
                  </a:path>
                </a:pathLst>
              </a:custGeom>
              <a:solidFill>
                <a:srgbClr val="7A7A87"/>
              </a:solidFill>
              <a:ln w="0" cap="flat">
                <a:noFill/>
                <a:prstDash val="solid"/>
                <a:miter/>
              </a:ln>
            </p:spPr>
            <p:txBody>
              <a:bodyPr rtlCol="0" anchor="ctr"/>
              <a:lstStyle/>
              <a:p>
                <a:endParaRPr lang="en-IN" dirty="0"/>
              </a:p>
            </p:txBody>
          </p:sp>
          <p:sp>
            <p:nvSpPr>
              <p:cNvPr id="77" name="Freeform: Shape 76">
                <a:extLst>
                  <a:ext uri="{FF2B5EF4-FFF2-40B4-BE49-F238E27FC236}">
                    <a16:creationId xmlns:a16="http://schemas.microsoft.com/office/drawing/2014/main" id="{411512B7-63AA-E2FA-32A9-655701458BBC}"/>
                  </a:ext>
                </a:extLst>
              </p:cNvPr>
              <p:cNvSpPr/>
              <p:nvPr/>
            </p:nvSpPr>
            <p:spPr>
              <a:xfrm>
                <a:off x="3279309" y="3993725"/>
                <a:ext cx="52150" cy="85715"/>
              </a:xfrm>
              <a:custGeom>
                <a:avLst/>
                <a:gdLst>
                  <a:gd name="connsiteX0" fmla="*/ 52027 w 52150"/>
                  <a:gd name="connsiteY0" fmla="*/ 42986 h 85715"/>
                  <a:gd name="connsiteX1" fmla="*/ 45428 w 52150"/>
                  <a:gd name="connsiteY1" fmla="*/ 46276 h 85715"/>
                  <a:gd name="connsiteX2" fmla="*/ 43714 w 52150"/>
                  <a:gd name="connsiteY2" fmla="*/ 47133 h 85715"/>
                  <a:gd name="connsiteX3" fmla="*/ 25604 w 52150"/>
                  <a:gd name="connsiteY3" fmla="*/ 56174 h 85715"/>
                  <a:gd name="connsiteX4" fmla="*/ 25502 w 52150"/>
                  <a:gd name="connsiteY4" fmla="*/ 56314 h 85715"/>
                  <a:gd name="connsiteX5" fmla="*/ 21391 w 52150"/>
                  <a:gd name="connsiteY5" fmla="*/ 85561 h 85715"/>
                  <a:gd name="connsiteX6" fmla="*/ 21084 w 52150"/>
                  <a:gd name="connsiteY6" fmla="*/ 85664 h 85715"/>
                  <a:gd name="connsiteX7" fmla="*/ 374 w 52150"/>
                  <a:gd name="connsiteY7" fmla="*/ 64609 h 85715"/>
                  <a:gd name="connsiteX8" fmla="*/ 215 w 52150"/>
                  <a:gd name="connsiteY8" fmla="*/ 64553 h 85715"/>
                  <a:gd name="connsiteX9" fmla="*/ 132 w 52150"/>
                  <a:gd name="connsiteY9" fmla="*/ 64553 h 85715"/>
                  <a:gd name="connsiteX10" fmla="*/ 1 w 52150"/>
                  <a:gd name="connsiteY10" fmla="*/ 64385 h 85715"/>
                  <a:gd name="connsiteX11" fmla="*/ 20916 w 52150"/>
                  <a:gd name="connsiteY11" fmla="*/ 37 h 85715"/>
                  <a:gd name="connsiteX12" fmla="*/ 20953 w 52150"/>
                  <a:gd name="connsiteY12" fmla="*/ 0 h 85715"/>
                  <a:gd name="connsiteX13" fmla="*/ 25324 w 52150"/>
                  <a:gd name="connsiteY13" fmla="*/ 29164 h 85715"/>
                  <a:gd name="connsiteX14" fmla="*/ 25324 w 52150"/>
                  <a:gd name="connsiteY14" fmla="*/ 29164 h 85715"/>
                  <a:gd name="connsiteX15" fmla="*/ 25390 w 52150"/>
                  <a:gd name="connsiteY15" fmla="*/ 29574 h 85715"/>
                  <a:gd name="connsiteX16" fmla="*/ 25492 w 52150"/>
                  <a:gd name="connsiteY16" fmla="*/ 29713 h 85715"/>
                  <a:gd name="connsiteX17" fmla="*/ 25530 w 52150"/>
                  <a:gd name="connsiteY17" fmla="*/ 29732 h 85715"/>
                  <a:gd name="connsiteX18" fmla="*/ 26844 w 52150"/>
                  <a:gd name="connsiteY18" fmla="*/ 30375 h 85715"/>
                  <a:gd name="connsiteX19" fmla="*/ 35232 w 52150"/>
                  <a:gd name="connsiteY19" fmla="*/ 34467 h 85715"/>
                  <a:gd name="connsiteX20" fmla="*/ 36313 w 52150"/>
                  <a:gd name="connsiteY20" fmla="*/ 34998 h 85715"/>
                  <a:gd name="connsiteX21" fmla="*/ 52046 w 52150"/>
                  <a:gd name="connsiteY21" fmla="*/ 42669 h 85715"/>
                  <a:gd name="connsiteX22" fmla="*/ 52046 w 52150"/>
                  <a:gd name="connsiteY22" fmla="*/ 42995 h 8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150" h="85715">
                    <a:moveTo>
                      <a:pt x="52027" y="42986"/>
                    </a:moveTo>
                    <a:lnTo>
                      <a:pt x="45428" y="46276"/>
                    </a:lnTo>
                    <a:lnTo>
                      <a:pt x="43714" y="47133"/>
                    </a:lnTo>
                    <a:lnTo>
                      <a:pt x="25604" y="56174"/>
                    </a:lnTo>
                    <a:cubicBezTo>
                      <a:pt x="25548" y="56202"/>
                      <a:pt x="25511" y="56249"/>
                      <a:pt x="25502" y="56314"/>
                    </a:cubicBezTo>
                    <a:lnTo>
                      <a:pt x="21391" y="85561"/>
                    </a:lnTo>
                    <a:cubicBezTo>
                      <a:pt x="21372" y="85710"/>
                      <a:pt x="21186" y="85766"/>
                      <a:pt x="21084" y="85664"/>
                    </a:cubicBezTo>
                    <a:lnTo>
                      <a:pt x="374" y="64609"/>
                    </a:lnTo>
                    <a:cubicBezTo>
                      <a:pt x="374" y="64609"/>
                      <a:pt x="271" y="64544"/>
                      <a:pt x="215" y="64553"/>
                    </a:cubicBezTo>
                    <a:cubicBezTo>
                      <a:pt x="187" y="64553"/>
                      <a:pt x="159" y="64553"/>
                      <a:pt x="132" y="64553"/>
                    </a:cubicBezTo>
                    <a:cubicBezTo>
                      <a:pt x="57" y="64534"/>
                      <a:pt x="-8" y="64460"/>
                      <a:pt x="1" y="64385"/>
                    </a:cubicBezTo>
                    <a:cubicBezTo>
                      <a:pt x="3515" y="28138"/>
                      <a:pt x="13292" y="12797"/>
                      <a:pt x="20916" y="37"/>
                    </a:cubicBezTo>
                    <a:lnTo>
                      <a:pt x="20953" y="0"/>
                    </a:lnTo>
                    <a:lnTo>
                      <a:pt x="25324" y="29164"/>
                    </a:lnTo>
                    <a:cubicBezTo>
                      <a:pt x="25324" y="29164"/>
                      <a:pt x="25324" y="29164"/>
                      <a:pt x="25324" y="29164"/>
                    </a:cubicBezTo>
                    <a:lnTo>
                      <a:pt x="25390" y="29574"/>
                    </a:lnTo>
                    <a:cubicBezTo>
                      <a:pt x="25399" y="29630"/>
                      <a:pt x="25436" y="29685"/>
                      <a:pt x="25492" y="29713"/>
                    </a:cubicBezTo>
                    <a:lnTo>
                      <a:pt x="25530" y="29732"/>
                    </a:lnTo>
                    <a:lnTo>
                      <a:pt x="26844" y="30375"/>
                    </a:lnTo>
                    <a:lnTo>
                      <a:pt x="35232" y="34467"/>
                    </a:lnTo>
                    <a:lnTo>
                      <a:pt x="36313" y="34998"/>
                    </a:lnTo>
                    <a:lnTo>
                      <a:pt x="52046" y="42669"/>
                    </a:lnTo>
                    <a:cubicBezTo>
                      <a:pt x="52186" y="42734"/>
                      <a:pt x="52186" y="42930"/>
                      <a:pt x="52046" y="42995"/>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9" name="Graphic 8">
              <a:extLst>
                <a:ext uri="{FF2B5EF4-FFF2-40B4-BE49-F238E27FC236}">
                  <a16:creationId xmlns:a16="http://schemas.microsoft.com/office/drawing/2014/main" id="{D0B7CF5F-9B27-5F59-2208-E0ED8A81A9C8}"/>
                </a:ext>
              </a:extLst>
            </p:cNvPr>
            <p:cNvGrpSpPr/>
            <p:nvPr/>
          </p:nvGrpSpPr>
          <p:grpSpPr>
            <a:xfrm>
              <a:off x="3365056" y="3994266"/>
              <a:ext cx="73098" cy="77116"/>
              <a:chOff x="3365056" y="3994266"/>
              <a:chExt cx="73098" cy="77116"/>
            </a:xfrm>
          </p:grpSpPr>
          <p:sp>
            <p:nvSpPr>
              <p:cNvPr id="70" name="Freeform: Shape 69">
                <a:extLst>
                  <a:ext uri="{FF2B5EF4-FFF2-40B4-BE49-F238E27FC236}">
                    <a16:creationId xmlns:a16="http://schemas.microsoft.com/office/drawing/2014/main" id="{424CDFC5-5C66-5908-721A-A99E691267B5}"/>
                  </a:ext>
                </a:extLst>
              </p:cNvPr>
              <p:cNvSpPr/>
              <p:nvPr/>
            </p:nvSpPr>
            <p:spPr>
              <a:xfrm>
                <a:off x="3365755" y="3995198"/>
                <a:ext cx="72399" cy="76184"/>
              </a:xfrm>
              <a:custGeom>
                <a:avLst/>
                <a:gdLst>
                  <a:gd name="connsiteX0" fmla="*/ 72309 w 72399"/>
                  <a:gd name="connsiteY0" fmla="*/ 38204 h 76184"/>
                  <a:gd name="connsiteX1" fmla="*/ 66447 w 72399"/>
                  <a:gd name="connsiteY1" fmla="*/ 41131 h 76184"/>
                  <a:gd name="connsiteX2" fmla="*/ 64918 w 72399"/>
                  <a:gd name="connsiteY2" fmla="*/ 41895 h 76184"/>
                  <a:gd name="connsiteX3" fmla="*/ 48822 w 72399"/>
                  <a:gd name="connsiteY3" fmla="*/ 49929 h 76184"/>
                  <a:gd name="connsiteX4" fmla="*/ 48738 w 72399"/>
                  <a:gd name="connsiteY4" fmla="*/ 50050 h 76184"/>
                  <a:gd name="connsiteX5" fmla="*/ 45084 w 72399"/>
                  <a:gd name="connsiteY5" fmla="*/ 76045 h 76184"/>
                  <a:gd name="connsiteX6" fmla="*/ 44805 w 72399"/>
                  <a:gd name="connsiteY6" fmla="*/ 76138 h 76184"/>
                  <a:gd name="connsiteX7" fmla="*/ 26397 w 72399"/>
                  <a:gd name="connsiteY7" fmla="*/ 57423 h 76184"/>
                  <a:gd name="connsiteX8" fmla="*/ 26257 w 72399"/>
                  <a:gd name="connsiteY8" fmla="*/ 57376 h 76184"/>
                  <a:gd name="connsiteX9" fmla="*/ 26071 w 72399"/>
                  <a:gd name="connsiteY9" fmla="*/ 57414 h 76184"/>
                  <a:gd name="connsiteX10" fmla="*/ 402 w 72399"/>
                  <a:gd name="connsiteY10" fmla="*/ 61934 h 76184"/>
                  <a:gd name="connsiteX11" fmla="*/ 235 w 72399"/>
                  <a:gd name="connsiteY11" fmla="*/ 61701 h 76184"/>
                  <a:gd name="connsiteX12" fmla="*/ 12342 w 72399"/>
                  <a:gd name="connsiteY12" fmla="*/ 38409 h 76184"/>
                  <a:gd name="connsiteX13" fmla="*/ 12342 w 72399"/>
                  <a:gd name="connsiteY13" fmla="*/ 38260 h 76184"/>
                  <a:gd name="connsiteX14" fmla="*/ 20 w 72399"/>
                  <a:gd name="connsiteY14" fmla="*/ 15080 h 76184"/>
                  <a:gd name="connsiteX15" fmla="*/ 188 w 72399"/>
                  <a:gd name="connsiteY15" fmla="*/ 14847 h 76184"/>
                  <a:gd name="connsiteX16" fmla="*/ 26080 w 72399"/>
                  <a:gd name="connsiteY16" fmla="*/ 19163 h 76184"/>
                  <a:gd name="connsiteX17" fmla="*/ 26220 w 72399"/>
                  <a:gd name="connsiteY17" fmla="*/ 19116 h 76184"/>
                  <a:gd name="connsiteX18" fmla="*/ 44656 w 72399"/>
                  <a:gd name="connsiteY18" fmla="*/ 28 h 76184"/>
                  <a:gd name="connsiteX19" fmla="*/ 44683 w 72399"/>
                  <a:gd name="connsiteY19" fmla="*/ 0 h 76184"/>
                  <a:gd name="connsiteX20" fmla="*/ 48570 w 72399"/>
                  <a:gd name="connsiteY20" fmla="*/ 25920 h 76184"/>
                  <a:gd name="connsiteX21" fmla="*/ 48570 w 72399"/>
                  <a:gd name="connsiteY21" fmla="*/ 25920 h 76184"/>
                  <a:gd name="connsiteX22" fmla="*/ 48626 w 72399"/>
                  <a:gd name="connsiteY22" fmla="*/ 26284 h 76184"/>
                  <a:gd name="connsiteX23" fmla="*/ 48719 w 72399"/>
                  <a:gd name="connsiteY23" fmla="*/ 26405 h 76184"/>
                  <a:gd name="connsiteX24" fmla="*/ 48747 w 72399"/>
                  <a:gd name="connsiteY24" fmla="*/ 26423 h 76184"/>
                  <a:gd name="connsiteX25" fmla="*/ 49922 w 72399"/>
                  <a:gd name="connsiteY25" fmla="*/ 26992 h 76184"/>
                  <a:gd name="connsiteX26" fmla="*/ 57369 w 72399"/>
                  <a:gd name="connsiteY26" fmla="*/ 30627 h 76184"/>
                  <a:gd name="connsiteX27" fmla="*/ 58329 w 72399"/>
                  <a:gd name="connsiteY27" fmla="*/ 31093 h 76184"/>
                  <a:gd name="connsiteX28" fmla="*/ 72309 w 72399"/>
                  <a:gd name="connsiteY28" fmla="*/ 37915 h 76184"/>
                  <a:gd name="connsiteX29" fmla="*/ 72309 w 7239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69" y="30627"/>
                    </a:lnTo>
                    <a:lnTo>
                      <a:pt x="58329" y="31093"/>
                    </a:lnTo>
                    <a:lnTo>
                      <a:pt x="72309" y="37915"/>
                    </a:lnTo>
                    <a:cubicBezTo>
                      <a:pt x="72430" y="37971"/>
                      <a:pt x="72430" y="38148"/>
                      <a:pt x="72309" y="38204"/>
                    </a:cubicBezTo>
                    <a:close/>
                  </a:path>
                </a:pathLst>
              </a:custGeom>
              <a:solidFill>
                <a:srgbClr val="FFAE00"/>
              </a:solidFill>
              <a:ln w="0" cap="flat">
                <a:noFill/>
                <a:prstDash val="solid"/>
                <a:miter/>
              </a:ln>
            </p:spPr>
            <p:txBody>
              <a:bodyPr rtlCol="0" anchor="ctr"/>
              <a:lstStyle/>
              <a:p>
                <a:endParaRPr lang="en-IN" dirty="0"/>
              </a:p>
            </p:txBody>
          </p:sp>
          <p:sp>
            <p:nvSpPr>
              <p:cNvPr id="71" name="Freeform: Shape 70">
                <a:extLst>
                  <a:ext uri="{FF2B5EF4-FFF2-40B4-BE49-F238E27FC236}">
                    <a16:creationId xmlns:a16="http://schemas.microsoft.com/office/drawing/2014/main" id="{4EA26FC4-E022-2C82-AC3A-EDB26F83D9FF}"/>
                  </a:ext>
                </a:extLst>
              </p:cNvPr>
              <p:cNvSpPr/>
              <p:nvPr/>
            </p:nvSpPr>
            <p:spPr>
              <a:xfrm>
                <a:off x="3365801" y="3995589"/>
                <a:ext cx="72325" cy="75718"/>
              </a:xfrm>
              <a:custGeom>
                <a:avLst/>
                <a:gdLst>
                  <a:gd name="connsiteX0" fmla="*/ 72225 w 72325"/>
                  <a:gd name="connsiteY0" fmla="*/ 37915 h 75718"/>
                  <a:gd name="connsiteX1" fmla="*/ 49521 w 72325"/>
                  <a:gd name="connsiteY1" fmla="*/ 50405 h 75718"/>
                  <a:gd name="connsiteX2" fmla="*/ 49437 w 72325"/>
                  <a:gd name="connsiteY2" fmla="*/ 50526 h 75718"/>
                  <a:gd name="connsiteX3" fmla="*/ 45000 w 72325"/>
                  <a:gd name="connsiteY3" fmla="*/ 75579 h 75718"/>
                  <a:gd name="connsiteX4" fmla="*/ 44721 w 72325"/>
                  <a:gd name="connsiteY4" fmla="*/ 75672 h 75718"/>
                  <a:gd name="connsiteX5" fmla="*/ 26127 w 72325"/>
                  <a:gd name="connsiteY5" fmla="*/ 58402 h 75718"/>
                  <a:gd name="connsiteX6" fmla="*/ 25987 w 72325"/>
                  <a:gd name="connsiteY6" fmla="*/ 58355 h 75718"/>
                  <a:gd name="connsiteX7" fmla="*/ 25800 w 72325"/>
                  <a:gd name="connsiteY7" fmla="*/ 58392 h 75718"/>
                  <a:gd name="connsiteX8" fmla="*/ 542 w 72325"/>
                  <a:gd name="connsiteY8" fmla="*/ 61692 h 75718"/>
                  <a:gd name="connsiteX9" fmla="*/ 374 w 72325"/>
                  <a:gd name="connsiteY9" fmla="*/ 61459 h 75718"/>
                  <a:gd name="connsiteX10" fmla="*/ 12780 w 72325"/>
                  <a:gd name="connsiteY10" fmla="*/ 39621 h 75718"/>
                  <a:gd name="connsiteX11" fmla="*/ 12454 w 72325"/>
                  <a:gd name="connsiteY11" fmla="*/ 39602 h 75718"/>
                  <a:gd name="connsiteX12" fmla="*/ 20 w 72325"/>
                  <a:gd name="connsiteY12" fmla="*/ 14819 h 75718"/>
                  <a:gd name="connsiteX13" fmla="*/ 188 w 72325"/>
                  <a:gd name="connsiteY13" fmla="*/ 14586 h 75718"/>
                  <a:gd name="connsiteX14" fmla="*/ 26518 w 72325"/>
                  <a:gd name="connsiteY14" fmla="*/ 20384 h 75718"/>
                  <a:gd name="connsiteX15" fmla="*/ 26658 w 72325"/>
                  <a:gd name="connsiteY15" fmla="*/ 20337 h 75718"/>
                  <a:gd name="connsiteX16" fmla="*/ 44646 w 72325"/>
                  <a:gd name="connsiteY16" fmla="*/ 28 h 75718"/>
                  <a:gd name="connsiteX17" fmla="*/ 44674 w 72325"/>
                  <a:gd name="connsiteY17" fmla="*/ 0 h 75718"/>
                  <a:gd name="connsiteX18" fmla="*/ 49316 w 72325"/>
                  <a:gd name="connsiteY18" fmla="*/ 26833 h 75718"/>
                  <a:gd name="connsiteX19" fmla="*/ 49390 w 72325"/>
                  <a:gd name="connsiteY19" fmla="*/ 27150 h 75718"/>
                  <a:gd name="connsiteX20" fmla="*/ 49390 w 72325"/>
                  <a:gd name="connsiteY20" fmla="*/ 27169 h 75718"/>
                  <a:gd name="connsiteX21" fmla="*/ 49055 w 72325"/>
                  <a:gd name="connsiteY21" fmla="*/ 27514 h 75718"/>
                  <a:gd name="connsiteX22" fmla="*/ 49148 w 72325"/>
                  <a:gd name="connsiteY22" fmla="*/ 27635 h 75718"/>
                  <a:gd name="connsiteX23" fmla="*/ 49176 w 72325"/>
                  <a:gd name="connsiteY23" fmla="*/ 27654 h 75718"/>
                  <a:gd name="connsiteX24" fmla="*/ 50350 w 72325"/>
                  <a:gd name="connsiteY24" fmla="*/ 28222 h 75718"/>
                  <a:gd name="connsiteX25" fmla="*/ 57797 w 72325"/>
                  <a:gd name="connsiteY25" fmla="*/ 31857 h 75718"/>
                  <a:gd name="connsiteX26" fmla="*/ 58757 w 72325"/>
                  <a:gd name="connsiteY26" fmla="*/ 32323 h 75718"/>
                  <a:gd name="connsiteX27" fmla="*/ 72235 w 72325"/>
                  <a:gd name="connsiteY27" fmla="*/ 37645 h 75718"/>
                  <a:gd name="connsiteX28" fmla="*/ 72235 w 72325"/>
                  <a:gd name="connsiteY28" fmla="*/ 37934 h 7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325" h="75718">
                    <a:moveTo>
                      <a:pt x="72225" y="37915"/>
                    </a:moveTo>
                    <a:lnTo>
                      <a:pt x="49521" y="50405"/>
                    </a:lnTo>
                    <a:cubicBezTo>
                      <a:pt x="49474" y="50433"/>
                      <a:pt x="49437" y="50470"/>
                      <a:pt x="49437" y="50526"/>
                    </a:cubicBezTo>
                    <a:lnTo>
                      <a:pt x="45000" y="75579"/>
                    </a:lnTo>
                    <a:cubicBezTo>
                      <a:pt x="44982" y="75710"/>
                      <a:pt x="44823" y="75765"/>
                      <a:pt x="44721" y="75672"/>
                    </a:cubicBezTo>
                    <a:lnTo>
                      <a:pt x="26127" y="58402"/>
                    </a:lnTo>
                    <a:cubicBezTo>
                      <a:pt x="26127" y="58402"/>
                      <a:pt x="26033" y="58346"/>
                      <a:pt x="25987" y="58355"/>
                    </a:cubicBezTo>
                    <a:lnTo>
                      <a:pt x="25800" y="58392"/>
                    </a:lnTo>
                    <a:lnTo>
                      <a:pt x="542" y="61692"/>
                    </a:lnTo>
                    <a:cubicBezTo>
                      <a:pt x="412" y="61710"/>
                      <a:pt x="309" y="61580"/>
                      <a:pt x="374" y="61459"/>
                    </a:cubicBezTo>
                    <a:lnTo>
                      <a:pt x="12780" y="39621"/>
                    </a:lnTo>
                    <a:cubicBezTo>
                      <a:pt x="12808" y="39574"/>
                      <a:pt x="12472" y="39649"/>
                      <a:pt x="12454" y="39602"/>
                    </a:cubicBezTo>
                    <a:lnTo>
                      <a:pt x="20" y="14819"/>
                    </a:lnTo>
                    <a:cubicBezTo>
                      <a:pt x="-45" y="14698"/>
                      <a:pt x="58" y="14558"/>
                      <a:pt x="188" y="14586"/>
                    </a:cubicBezTo>
                    <a:lnTo>
                      <a:pt x="26518" y="20384"/>
                    </a:lnTo>
                    <a:cubicBezTo>
                      <a:pt x="26574" y="20384"/>
                      <a:pt x="26621" y="20384"/>
                      <a:pt x="26658" y="20337"/>
                    </a:cubicBezTo>
                    <a:lnTo>
                      <a:pt x="44646" y="28"/>
                    </a:lnTo>
                    <a:lnTo>
                      <a:pt x="44674" y="0"/>
                    </a:lnTo>
                    <a:lnTo>
                      <a:pt x="49316" y="26833"/>
                    </a:lnTo>
                    <a:cubicBezTo>
                      <a:pt x="49316" y="26833"/>
                      <a:pt x="49297" y="27150"/>
                      <a:pt x="49390" y="27150"/>
                    </a:cubicBezTo>
                    <a:cubicBezTo>
                      <a:pt x="49400" y="27150"/>
                      <a:pt x="49409" y="27160"/>
                      <a:pt x="49390" y="27169"/>
                    </a:cubicBezTo>
                    <a:lnTo>
                      <a:pt x="49055" y="27514"/>
                    </a:lnTo>
                    <a:cubicBezTo>
                      <a:pt x="49055" y="27570"/>
                      <a:pt x="49092" y="27616"/>
                      <a:pt x="49148" y="27635"/>
                    </a:cubicBezTo>
                    <a:lnTo>
                      <a:pt x="49176" y="27654"/>
                    </a:lnTo>
                    <a:lnTo>
                      <a:pt x="50350" y="28222"/>
                    </a:lnTo>
                    <a:lnTo>
                      <a:pt x="57797" y="31857"/>
                    </a:lnTo>
                    <a:lnTo>
                      <a:pt x="58757" y="32323"/>
                    </a:lnTo>
                    <a:lnTo>
                      <a:pt x="72235" y="37645"/>
                    </a:lnTo>
                    <a:cubicBezTo>
                      <a:pt x="72356" y="37701"/>
                      <a:pt x="72356" y="37878"/>
                      <a:pt x="72235" y="37934"/>
                    </a:cubicBezTo>
                    <a:close/>
                  </a:path>
                </a:pathLst>
              </a:custGeom>
              <a:solidFill>
                <a:srgbClr val="1F1F39"/>
              </a:solidFill>
              <a:ln w="0" cap="flat">
                <a:noFill/>
                <a:prstDash val="solid"/>
                <a:miter/>
              </a:ln>
            </p:spPr>
            <p:txBody>
              <a:bodyPr rtlCol="0" anchor="ctr"/>
              <a:lstStyle/>
              <a:p>
                <a:endParaRPr lang="en-IN" dirty="0"/>
              </a:p>
            </p:txBody>
          </p:sp>
          <p:sp>
            <p:nvSpPr>
              <p:cNvPr id="72" name="Freeform: Shape 71">
                <a:extLst>
                  <a:ext uri="{FF2B5EF4-FFF2-40B4-BE49-F238E27FC236}">
                    <a16:creationId xmlns:a16="http://schemas.microsoft.com/office/drawing/2014/main" id="{FD0BB40C-0580-8ACC-D2EF-013280C18C4C}"/>
                  </a:ext>
                </a:extLst>
              </p:cNvPr>
              <p:cNvSpPr/>
              <p:nvPr/>
            </p:nvSpPr>
            <p:spPr>
              <a:xfrm>
                <a:off x="3365056" y="3994266"/>
                <a:ext cx="72409" cy="76184"/>
              </a:xfrm>
              <a:custGeom>
                <a:avLst/>
                <a:gdLst>
                  <a:gd name="connsiteX0" fmla="*/ 72309 w 72409"/>
                  <a:gd name="connsiteY0" fmla="*/ 38204 h 76184"/>
                  <a:gd name="connsiteX1" fmla="*/ 66447 w 72409"/>
                  <a:gd name="connsiteY1" fmla="*/ 41131 h 76184"/>
                  <a:gd name="connsiteX2" fmla="*/ 64918 w 72409"/>
                  <a:gd name="connsiteY2" fmla="*/ 41895 h 76184"/>
                  <a:gd name="connsiteX3" fmla="*/ 48822 w 72409"/>
                  <a:gd name="connsiteY3" fmla="*/ 49929 h 76184"/>
                  <a:gd name="connsiteX4" fmla="*/ 48738 w 72409"/>
                  <a:gd name="connsiteY4" fmla="*/ 50050 h 76184"/>
                  <a:gd name="connsiteX5" fmla="*/ 45084 w 72409"/>
                  <a:gd name="connsiteY5" fmla="*/ 76045 h 76184"/>
                  <a:gd name="connsiteX6" fmla="*/ 44805 w 72409"/>
                  <a:gd name="connsiteY6" fmla="*/ 76138 h 76184"/>
                  <a:gd name="connsiteX7" fmla="*/ 26397 w 72409"/>
                  <a:gd name="connsiteY7" fmla="*/ 57423 h 76184"/>
                  <a:gd name="connsiteX8" fmla="*/ 26257 w 72409"/>
                  <a:gd name="connsiteY8" fmla="*/ 57376 h 76184"/>
                  <a:gd name="connsiteX9" fmla="*/ 26071 w 72409"/>
                  <a:gd name="connsiteY9" fmla="*/ 57414 h 76184"/>
                  <a:gd name="connsiteX10" fmla="*/ 402 w 72409"/>
                  <a:gd name="connsiteY10" fmla="*/ 61934 h 76184"/>
                  <a:gd name="connsiteX11" fmla="*/ 235 w 72409"/>
                  <a:gd name="connsiteY11" fmla="*/ 61701 h 76184"/>
                  <a:gd name="connsiteX12" fmla="*/ 12342 w 72409"/>
                  <a:gd name="connsiteY12" fmla="*/ 38409 h 76184"/>
                  <a:gd name="connsiteX13" fmla="*/ 12342 w 72409"/>
                  <a:gd name="connsiteY13" fmla="*/ 38260 h 76184"/>
                  <a:gd name="connsiteX14" fmla="*/ 20 w 72409"/>
                  <a:gd name="connsiteY14" fmla="*/ 15080 h 76184"/>
                  <a:gd name="connsiteX15" fmla="*/ 188 w 72409"/>
                  <a:gd name="connsiteY15" fmla="*/ 14847 h 76184"/>
                  <a:gd name="connsiteX16" fmla="*/ 26080 w 72409"/>
                  <a:gd name="connsiteY16" fmla="*/ 19163 h 76184"/>
                  <a:gd name="connsiteX17" fmla="*/ 26220 w 72409"/>
                  <a:gd name="connsiteY17" fmla="*/ 19116 h 76184"/>
                  <a:gd name="connsiteX18" fmla="*/ 44656 w 72409"/>
                  <a:gd name="connsiteY18" fmla="*/ 28 h 76184"/>
                  <a:gd name="connsiteX19" fmla="*/ 44683 w 72409"/>
                  <a:gd name="connsiteY19" fmla="*/ 0 h 76184"/>
                  <a:gd name="connsiteX20" fmla="*/ 48570 w 72409"/>
                  <a:gd name="connsiteY20" fmla="*/ 25920 h 76184"/>
                  <a:gd name="connsiteX21" fmla="*/ 48570 w 72409"/>
                  <a:gd name="connsiteY21" fmla="*/ 25920 h 76184"/>
                  <a:gd name="connsiteX22" fmla="*/ 48626 w 72409"/>
                  <a:gd name="connsiteY22" fmla="*/ 26284 h 76184"/>
                  <a:gd name="connsiteX23" fmla="*/ 48719 w 72409"/>
                  <a:gd name="connsiteY23" fmla="*/ 26405 h 76184"/>
                  <a:gd name="connsiteX24" fmla="*/ 48747 w 72409"/>
                  <a:gd name="connsiteY24" fmla="*/ 26423 h 76184"/>
                  <a:gd name="connsiteX25" fmla="*/ 49922 w 72409"/>
                  <a:gd name="connsiteY25" fmla="*/ 26992 h 76184"/>
                  <a:gd name="connsiteX26" fmla="*/ 57378 w 72409"/>
                  <a:gd name="connsiteY26" fmla="*/ 30627 h 76184"/>
                  <a:gd name="connsiteX27" fmla="*/ 58338 w 72409"/>
                  <a:gd name="connsiteY27" fmla="*/ 31093 h 76184"/>
                  <a:gd name="connsiteX28" fmla="*/ 72319 w 72409"/>
                  <a:gd name="connsiteY28" fmla="*/ 37915 h 76184"/>
                  <a:gd name="connsiteX29" fmla="*/ 72319 w 7240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40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78" y="30627"/>
                    </a:lnTo>
                    <a:lnTo>
                      <a:pt x="58338" y="31093"/>
                    </a:lnTo>
                    <a:lnTo>
                      <a:pt x="72319" y="37915"/>
                    </a:lnTo>
                    <a:cubicBezTo>
                      <a:pt x="72440" y="37971"/>
                      <a:pt x="72440" y="38148"/>
                      <a:pt x="72319" y="38204"/>
                    </a:cubicBezTo>
                    <a:close/>
                  </a:path>
                </a:pathLst>
              </a:custGeom>
              <a:solidFill>
                <a:srgbClr val="7A7A87"/>
              </a:solidFill>
              <a:ln w="0" cap="flat">
                <a:noFill/>
                <a:prstDash val="solid"/>
                <a:miter/>
              </a:ln>
            </p:spPr>
            <p:txBody>
              <a:bodyPr rtlCol="0" anchor="ctr"/>
              <a:lstStyle/>
              <a:p>
                <a:endParaRPr lang="en-IN" dirty="0"/>
              </a:p>
            </p:txBody>
          </p:sp>
          <p:sp>
            <p:nvSpPr>
              <p:cNvPr id="73" name="Freeform: Shape 72">
                <a:extLst>
                  <a:ext uri="{FF2B5EF4-FFF2-40B4-BE49-F238E27FC236}">
                    <a16:creationId xmlns:a16="http://schemas.microsoft.com/office/drawing/2014/main" id="{825DC1C5-1101-2C78-76A9-4915CF90731A}"/>
                  </a:ext>
                </a:extLst>
              </p:cNvPr>
              <p:cNvSpPr/>
              <p:nvPr/>
            </p:nvSpPr>
            <p:spPr>
              <a:xfrm>
                <a:off x="3391125" y="3994275"/>
                <a:ext cx="46349" cy="76175"/>
              </a:xfrm>
              <a:custGeom>
                <a:avLst/>
                <a:gdLst>
                  <a:gd name="connsiteX0" fmla="*/ 46240 w 46349"/>
                  <a:gd name="connsiteY0" fmla="*/ 38195 h 76175"/>
                  <a:gd name="connsiteX1" fmla="*/ 40377 w 46349"/>
                  <a:gd name="connsiteY1" fmla="*/ 41122 h 76175"/>
                  <a:gd name="connsiteX2" fmla="*/ 38849 w 46349"/>
                  <a:gd name="connsiteY2" fmla="*/ 41886 h 76175"/>
                  <a:gd name="connsiteX3" fmla="*/ 22752 w 46349"/>
                  <a:gd name="connsiteY3" fmla="*/ 49920 h 76175"/>
                  <a:gd name="connsiteX4" fmla="*/ 22668 w 46349"/>
                  <a:gd name="connsiteY4" fmla="*/ 50041 h 76175"/>
                  <a:gd name="connsiteX5" fmla="*/ 19015 w 46349"/>
                  <a:gd name="connsiteY5" fmla="*/ 76036 h 76175"/>
                  <a:gd name="connsiteX6" fmla="*/ 18735 w 46349"/>
                  <a:gd name="connsiteY6" fmla="*/ 76129 h 76175"/>
                  <a:gd name="connsiteX7" fmla="*/ 327 w 46349"/>
                  <a:gd name="connsiteY7" fmla="*/ 57414 h 76175"/>
                  <a:gd name="connsiteX8" fmla="*/ 187 w 46349"/>
                  <a:gd name="connsiteY8" fmla="*/ 57367 h 76175"/>
                  <a:gd name="connsiteX9" fmla="*/ 113 w 46349"/>
                  <a:gd name="connsiteY9" fmla="*/ 57367 h 76175"/>
                  <a:gd name="connsiteX10" fmla="*/ 1 w 46349"/>
                  <a:gd name="connsiteY10" fmla="*/ 57218 h 76175"/>
                  <a:gd name="connsiteX11" fmla="*/ 18595 w 46349"/>
                  <a:gd name="connsiteY11" fmla="*/ 28 h 76175"/>
                  <a:gd name="connsiteX12" fmla="*/ 18623 w 46349"/>
                  <a:gd name="connsiteY12" fmla="*/ 0 h 76175"/>
                  <a:gd name="connsiteX13" fmla="*/ 22510 w 46349"/>
                  <a:gd name="connsiteY13" fmla="*/ 25920 h 76175"/>
                  <a:gd name="connsiteX14" fmla="*/ 22510 w 46349"/>
                  <a:gd name="connsiteY14" fmla="*/ 25920 h 76175"/>
                  <a:gd name="connsiteX15" fmla="*/ 22566 w 46349"/>
                  <a:gd name="connsiteY15" fmla="*/ 26284 h 76175"/>
                  <a:gd name="connsiteX16" fmla="*/ 22659 w 46349"/>
                  <a:gd name="connsiteY16" fmla="*/ 26405 h 76175"/>
                  <a:gd name="connsiteX17" fmla="*/ 22687 w 46349"/>
                  <a:gd name="connsiteY17" fmla="*/ 26423 h 76175"/>
                  <a:gd name="connsiteX18" fmla="*/ 23861 w 46349"/>
                  <a:gd name="connsiteY18" fmla="*/ 26992 h 76175"/>
                  <a:gd name="connsiteX19" fmla="*/ 31318 w 46349"/>
                  <a:gd name="connsiteY19" fmla="*/ 30627 h 76175"/>
                  <a:gd name="connsiteX20" fmla="*/ 32278 w 46349"/>
                  <a:gd name="connsiteY20" fmla="*/ 31093 h 76175"/>
                  <a:gd name="connsiteX21" fmla="*/ 46258 w 46349"/>
                  <a:gd name="connsiteY21" fmla="*/ 37915 h 76175"/>
                  <a:gd name="connsiteX22" fmla="*/ 46258 w 46349"/>
                  <a:gd name="connsiteY22" fmla="*/ 38204 h 7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49" h="76175">
                    <a:moveTo>
                      <a:pt x="46240" y="38195"/>
                    </a:moveTo>
                    <a:lnTo>
                      <a:pt x="40377" y="41122"/>
                    </a:lnTo>
                    <a:lnTo>
                      <a:pt x="38849" y="41886"/>
                    </a:lnTo>
                    <a:lnTo>
                      <a:pt x="22752" y="49920"/>
                    </a:lnTo>
                    <a:cubicBezTo>
                      <a:pt x="22706" y="49948"/>
                      <a:pt x="22668" y="49985"/>
                      <a:pt x="22668" y="50041"/>
                    </a:cubicBezTo>
                    <a:lnTo>
                      <a:pt x="19015" y="76036"/>
                    </a:lnTo>
                    <a:cubicBezTo>
                      <a:pt x="18996" y="76166"/>
                      <a:pt x="18837" y="76222"/>
                      <a:pt x="18735" y="76129"/>
                    </a:cubicBezTo>
                    <a:lnTo>
                      <a:pt x="327" y="57414"/>
                    </a:lnTo>
                    <a:cubicBezTo>
                      <a:pt x="327" y="57414"/>
                      <a:pt x="234" y="57358"/>
                      <a:pt x="187" y="57367"/>
                    </a:cubicBezTo>
                    <a:cubicBezTo>
                      <a:pt x="160" y="57367"/>
                      <a:pt x="132" y="57367"/>
                      <a:pt x="113" y="57367"/>
                    </a:cubicBezTo>
                    <a:cubicBezTo>
                      <a:pt x="48" y="57348"/>
                      <a:pt x="-8" y="57283"/>
                      <a:pt x="1" y="57218"/>
                    </a:cubicBezTo>
                    <a:cubicBezTo>
                      <a:pt x="3123" y="25007"/>
                      <a:pt x="11810" y="11371"/>
                      <a:pt x="18595" y="28"/>
                    </a:cubicBezTo>
                    <a:lnTo>
                      <a:pt x="18623" y="0"/>
                    </a:lnTo>
                    <a:lnTo>
                      <a:pt x="22510" y="25920"/>
                    </a:lnTo>
                    <a:cubicBezTo>
                      <a:pt x="22510" y="25920"/>
                      <a:pt x="22510" y="25920"/>
                      <a:pt x="22510" y="25920"/>
                    </a:cubicBezTo>
                    <a:lnTo>
                      <a:pt x="22566" y="26284"/>
                    </a:lnTo>
                    <a:cubicBezTo>
                      <a:pt x="22566" y="26339"/>
                      <a:pt x="22603" y="26386"/>
                      <a:pt x="22659" y="26405"/>
                    </a:cubicBezTo>
                    <a:lnTo>
                      <a:pt x="22687" y="26423"/>
                    </a:lnTo>
                    <a:lnTo>
                      <a:pt x="23861" y="26992"/>
                    </a:lnTo>
                    <a:lnTo>
                      <a:pt x="31318" y="30627"/>
                    </a:lnTo>
                    <a:lnTo>
                      <a:pt x="32278" y="31093"/>
                    </a:lnTo>
                    <a:lnTo>
                      <a:pt x="46258" y="37915"/>
                    </a:lnTo>
                    <a:cubicBezTo>
                      <a:pt x="46379" y="37971"/>
                      <a:pt x="46379" y="38148"/>
                      <a:pt x="46258" y="3820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0" name="Graphic 8">
              <a:extLst>
                <a:ext uri="{FF2B5EF4-FFF2-40B4-BE49-F238E27FC236}">
                  <a16:creationId xmlns:a16="http://schemas.microsoft.com/office/drawing/2014/main" id="{FDFA58AB-F856-4036-0E90-F8EF8CFCDD4F}"/>
                </a:ext>
              </a:extLst>
            </p:cNvPr>
            <p:cNvGrpSpPr/>
            <p:nvPr/>
          </p:nvGrpSpPr>
          <p:grpSpPr>
            <a:xfrm>
              <a:off x="3278423" y="3920663"/>
              <a:ext cx="102719" cy="106343"/>
              <a:chOff x="3278423" y="3920663"/>
              <a:chExt cx="102719" cy="106343"/>
            </a:xfrm>
          </p:grpSpPr>
          <p:sp>
            <p:nvSpPr>
              <p:cNvPr id="66" name="Freeform: Shape 65">
                <a:extLst>
                  <a:ext uri="{FF2B5EF4-FFF2-40B4-BE49-F238E27FC236}">
                    <a16:creationId xmlns:a16="http://schemas.microsoft.com/office/drawing/2014/main" id="{62F526E2-9D4E-F019-DF7D-60F852E01BE5}"/>
                  </a:ext>
                </a:extLst>
              </p:cNvPr>
              <p:cNvSpPr/>
              <p:nvPr/>
            </p:nvSpPr>
            <p:spPr>
              <a:xfrm>
                <a:off x="3279961" y="3921194"/>
                <a:ext cx="101143" cy="105766"/>
              </a:xfrm>
              <a:custGeom>
                <a:avLst/>
                <a:gdLst>
                  <a:gd name="connsiteX0" fmla="*/ 101127 w 101143"/>
                  <a:gd name="connsiteY0" fmla="*/ 22136 h 105766"/>
                  <a:gd name="connsiteX1" fmla="*/ 96700 w 101143"/>
                  <a:gd name="connsiteY1" fmla="*/ 30086 h 105766"/>
                  <a:gd name="connsiteX2" fmla="*/ 95544 w 101143"/>
                  <a:gd name="connsiteY2" fmla="*/ 32155 h 105766"/>
                  <a:gd name="connsiteX3" fmla="*/ 83390 w 101143"/>
                  <a:gd name="connsiteY3" fmla="*/ 53984 h 105766"/>
                  <a:gd name="connsiteX4" fmla="*/ 83390 w 101143"/>
                  <a:gd name="connsiteY4" fmla="*/ 54189 h 105766"/>
                  <a:gd name="connsiteX5" fmla="*/ 99580 w 101143"/>
                  <a:gd name="connsiteY5" fmla="*/ 86857 h 105766"/>
                  <a:gd name="connsiteX6" fmla="*/ 99338 w 101143"/>
                  <a:gd name="connsiteY6" fmla="*/ 87174 h 105766"/>
                  <a:gd name="connsiteX7" fmla="*/ 63566 w 101143"/>
                  <a:gd name="connsiteY7" fmla="*/ 80155 h 105766"/>
                  <a:gd name="connsiteX8" fmla="*/ 63361 w 101143"/>
                  <a:gd name="connsiteY8" fmla="*/ 80211 h 105766"/>
                  <a:gd name="connsiteX9" fmla="*/ 63175 w 101143"/>
                  <a:gd name="connsiteY9" fmla="*/ 80398 h 105766"/>
                  <a:gd name="connsiteX10" fmla="*/ 37301 w 101143"/>
                  <a:gd name="connsiteY10" fmla="*/ 105703 h 105766"/>
                  <a:gd name="connsiteX11" fmla="*/ 36919 w 101143"/>
                  <a:gd name="connsiteY11" fmla="*/ 105572 h 105766"/>
                  <a:gd name="connsiteX12" fmla="*/ 32539 w 101143"/>
                  <a:gd name="connsiteY12" fmla="*/ 69381 h 105766"/>
                  <a:gd name="connsiteX13" fmla="*/ 32417 w 101143"/>
                  <a:gd name="connsiteY13" fmla="*/ 69213 h 105766"/>
                  <a:gd name="connsiteX14" fmla="*/ 122 w 101143"/>
                  <a:gd name="connsiteY14" fmla="*/ 52306 h 105766"/>
                  <a:gd name="connsiteX15" fmla="*/ 122 w 101143"/>
                  <a:gd name="connsiteY15" fmla="*/ 51905 h 105766"/>
                  <a:gd name="connsiteX16" fmla="*/ 33191 w 101143"/>
                  <a:gd name="connsiteY16" fmla="*/ 36555 h 105766"/>
                  <a:gd name="connsiteX17" fmla="*/ 33321 w 101143"/>
                  <a:gd name="connsiteY17" fmla="*/ 36387 h 105766"/>
                  <a:gd name="connsiteX18" fmla="*/ 39492 w 101143"/>
                  <a:gd name="connsiteY18" fmla="*/ 56 h 105766"/>
                  <a:gd name="connsiteX19" fmla="*/ 39492 w 101143"/>
                  <a:gd name="connsiteY19" fmla="*/ 0 h 105766"/>
                  <a:gd name="connsiteX20" fmla="*/ 64284 w 101143"/>
                  <a:gd name="connsiteY20" fmla="*/ 26666 h 105766"/>
                  <a:gd name="connsiteX21" fmla="*/ 64284 w 101143"/>
                  <a:gd name="connsiteY21" fmla="*/ 26666 h 105766"/>
                  <a:gd name="connsiteX22" fmla="*/ 64629 w 101143"/>
                  <a:gd name="connsiteY22" fmla="*/ 27038 h 105766"/>
                  <a:gd name="connsiteX23" fmla="*/ 64824 w 101143"/>
                  <a:gd name="connsiteY23" fmla="*/ 27104 h 105766"/>
                  <a:gd name="connsiteX24" fmla="*/ 64871 w 101143"/>
                  <a:gd name="connsiteY24" fmla="*/ 27104 h 105766"/>
                  <a:gd name="connsiteX25" fmla="*/ 66660 w 101143"/>
                  <a:gd name="connsiteY25" fmla="*/ 26833 h 105766"/>
                  <a:gd name="connsiteX26" fmla="*/ 78050 w 101143"/>
                  <a:gd name="connsiteY26" fmla="*/ 25156 h 105766"/>
                  <a:gd name="connsiteX27" fmla="*/ 79513 w 101143"/>
                  <a:gd name="connsiteY27" fmla="*/ 24941 h 105766"/>
                  <a:gd name="connsiteX28" fmla="*/ 100885 w 101143"/>
                  <a:gd name="connsiteY28" fmla="*/ 21800 h 105766"/>
                  <a:gd name="connsiteX29" fmla="*/ 101118 w 101143"/>
                  <a:gd name="connsiteY29" fmla="*/ 22136 h 10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3" h="105766">
                    <a:moveTo>
                      <a:pt x="101127" y="22136"/>
                    </a:moveTo>
                    <a:lnTo>
                      <a:pt x="96700" y="30086"/>
                    </a:lnTo>
                    <a:lnTo>
                      <a:pt x="95544" y="32155"/>
                    </a:lnTo>
                    <a:lnTo>
                      <a:pt x="83390" y="53984"/>
                    </a:lnTo>
                    <a:cubicBezTo>
                      <a:pt x="83353" y="54049"/>
                      <a:pt x="83353" y="54123"/>
                      <a:pt x="83390"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49"/>
                      <a:pt x="36919" y="105572"/>
                    </a:cubicBezTo>
                    <a:lnTo>
                      <a:pt x="32539" y="69381"/>
                    </a:lnTo>
                    <a:cubicBezTo>
                      <a:pt x="32539" y="69306"/>
                      <a:pt x="32483" y="69241"/>
                      <a:pt x="32417" y="69213"/>
                    </a:cubicBezTo>
                    <a:lnTo>
                      <a:pt x="122" y="52306"/>
                    </a:lnTo>
                    <a:cubicBezTo>
                      <a:pt x="-45" y="52222"/>
                      <a:pt x="-36" y="51980"/>
                      <a:pt x="122" y="51905"/>
                    </a:cubicBezTo>
                    <a:lnTo>
                      <a:pt x="33191" y="36555"/>
                    </a:lnTo>
                    <a:cubicBezTo>
                      <a:pt x="33256" y="36527"/>
                      <a:pt x="33303" y="36461"/>
                      <a:pt x="33321"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4" y="27104"/>
                    </a:cubicBezTo>
                    <a:lnTo>
                      <a:pt x="64871" y="27104"/>
                    </a:lnTo>
                    <a:cubicBezTo>
                      <a:pt x="64871" y="27104"/>
                      <a:pt x="66660" y="26833"/>
                      <a:pt x="66660" y="26833"/>
                    </a:cubicBezTo>
                    <a:lnTo>
                      <a:pt x="78050" y="25156"/>
                    </a:lnTo>
                    <a:lnTo>
                      <a:pt x="79513" y="24941"/>
                    </a:lnTo>
                    <a:lnTo>
                      <a:pt x="100885" y="21800"/>
                    </a:lnTo>
                    <a:cubicBezTo>
                      <a:pt x="101071" y="21772"/>
                      <a:pt x="101202" y="21968"/>
                      <a:pt x="101118" y="22136"/>
                    </a:cubicBezTo>
                    <a:close/>
                  </a:path>
                </a:pathLst>
              </a:custGeom>
              <a:solidFill>
                <a:srgbClr val="FFAE00"/>
              </a:solidFill>
              <a:ln w="0" cap="flat">
                <a:noFill/>
                <a:prstDash val="solid"/>
                <a:miter/>
              </a:ln>
            </p:spPr>
            <p:txBody>
              <a:bodyPr rtlCol="0" anchor="ctr"/>
              <a:lstStyle/>
              <a:p>
                <a:endParaRPr lang="en-IN" dirty="0"/>
              </a:p>
            </p:txBody>
          </p:sp>
          <p:sp>
            <p:nvSpPr>
              <p:cNvPr id="67" name="Freeform: Shape 66">
                <a:extLst>
                  <a:ext uri="{FF2B5EF4-FFF2-40B4-BE49-F238E27FC236}">
                    <a16:creationId xmlns:a16="http://schemas.microsoft.com/office/drawing/2014/main" id="{1F797FCF-0BAB-2638-80DA-5139200C1FB0}"/>
                  </a:ext>
                </a:extLst>
              </p:cNvPr>
              <p:cNvSpPr/>
              <p:nvPr/>
            </p:nvSpPr>
            <p:spPr>
              <a:xfrm>
                <a:off x="3280082" y="3921613"/>
                <a:ext cx="101060" cy="105393"/>
              </a:xfrm>
              <a:custGeom>
                <a:avLst/>
                <a:gdLst>
                  <a:gd name="connsiteX0" fmla="*/ 101034 w 101060"/>
                  <a:gd name="connsiteY0" fmla="*/ 21875 h 105393"/>
                  <a:gd name="connsiteX1" fmla="*/ 84798 w 101060"/>
                  <a:gd name="connsiteY1" fmla="*/ 54002 h 105393"/>
                  <a:gd name="connsiteX2" fmla="*/ 84798 w 101060"/>
                  <a:gd name="connsiteY2" fmla="*/ 54207 h 105393"/>
                  <a:gd name="connsiteX3" fmla="*/ 99356 w 101060"/>
                  <a:gd name="connsiteY3" fmla="*/ 86400 h 105393"/>
                  <a:gd name="connsiteX4" fmla="*/ 99114 w 101060"/>
                  <a:gd name="connsiteY4" fmla="*/ 86717 h 105393"/>
                  <a:gd name="connsiteX5" fmla="*/ 64256 w 101060"/>
                  <a:gd name="connsiteY5" fmla="*/ 81497 h 105393"/>
                  <a:gd name="connsiteX6" fmla="*/ 64051 w 101060"/>
                  <a:gd name="connsiteY6" fmla="*/ 81553 h 105393"/>
                  <a:gd name="connsiteX7" fmla="*/ 63865 w 101060"/>
                  <a:gd name="connsiteY7" fmla="*/ 81740 h 105393"/>
                  <a:gd name="connsiteX8" fmla="*/ 37488 w 101060"/>
                  <a:gd name="connsiteY8" fmla="*/ 105330 h 105393"/>
                  <a:gd name="connsiteX9" fmla="*/ 37106 w 101060"/>
                  <a:gd name="connsiteY9" fmla="*/ 105199 h 105393"/>
                  <a:gd name="connsiteX10" fmla="*/ 34207 w 101060"/>
                  <a:gd name="connsiteY10" fmla="*/ 70444 h 105393"/>
                  <a:gd name="connsiteX11" fmla="*/ 33806 w 101060"/>
                  <a:gd name="connsiteY11" fmla="*/ 70677 h 105393"/>
                  <a:gd name="connsiteX12" fmla="*/ 122 w 101060"/>
                  <a:gd name="connsiteY12" fmla="*/ 52008 h 105393"/>
                  <a:gd name="connsiteX13" fmla="*/ 122 w 101060"/>
                  <a:gd name="connsiteY13" fmla="*/ 51607 h 105393"/>
                  <a:gd name="connsiteX14" fmla="*/ 34859 w 101060"/>
                  <a:gd name="connsiteY14" fmla="*/ 37608 h 105393"/>
                  <a:gd name="connsiteX15" fmla="*/ 34990 w 101060"/>
                  <a:gd name="connsiteY15" fmla="*/ 37440 h 105393"/>
                  <a:gd name="connsiteX16" fmla="*/ 39678 w 101060"/>
                  <a:gd name="connsiteY16" fmla="*/ 56 h 105393"/>
                  <a:gd name="connsiteX17" fmla="*/ 39678 w 101060"/>
                  <a:gd name="connsiteY17" fmla="*/ 0 h 105393"/>
                  <a:gd name="connsiteX18" fmla="*/ 66045 w 101060"/>
                  <a:gd name="connsiteY18" fmla="*/ 27122 h 105393"/>
                  <a:gd name="connsiteX19" fmla="*/ 66381 w 101060"/>
                  <a:gd name="connsiteY19" fmla="*/ 27421 h 105393"/>
                  <a:gd name="connsiteX20" fmla="*/ 66409 w 101060"/>
                  <a:gd name="connsiteY20" fmla="*/ 27439 h 105393"/>
                  <a:gd name="connsiteX21" fmla="*/ 66297 w 101060"/>
                  <a:gd name="connsiteY21" fmla="*/ 28101 h 105393"/>
                  <a:gd name="connsiteX22" fmla="*/ 66493 w 101060"/>
                  <a:gd name="connsiteY22" fmla="*/ 28166 h 105393"/>
                  <a:gd name="connsiteX23" fmla="*/ 66539 w 101060"/>
                  <a:gd name="connsiteY23" fmla="*/ 28166 h 105393"/>
                  <a:gd name="connsiteX24" fmla="*/ 68329 w 101060"/>
                  <a:gd name="connsiteY24" fmla="*/ 27896 h 105393"/>
                  <a:gd name="connsiteX25" fmla="*/ 79719 w 101060"/>
                  <a:gd name="connsiteY25" fmla="*/ 26218 h 105393"/>
                  <a:gd name="connsiteX26" fmla="*/ 81182 w 101060"/>
                  <a:gd name="connsiteY26" fmla="*/ 26004 h 105393"/>
                  <a:gd name="connsiteX27" fmla="*/ 100801 w 101060"/>
                  <a:gd name="connsiteY27" fmla="*/ 21539 h 105393"/>
                  <a:gd name="connsiteX28" fmla="*/ 101034 w 101060"/>
                  <a:gd name="connsiteY28" fmla="*/ 21875 h 10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060" h="105393">
                    <a:moveTo>
                      <a:pt x="101034" y="21875"/>
                    </a:moveTo>
                    <a:lnTo>
                      <a:pt x="84798" y="54002"/>
                    </a:lnTo>
                    <a:cubicBezTo>
                      <a:pt x="84761" y="54068"/>
                      <a:pt x="84761" y="54142"/>
                      <a:pt x="84798" y="54207"/>
                    </a:cubicBezTo>
                    <a:lnTo>
                      <a:pt x="99356" y="86400"/>
                    </a:lnTo>
                    <a:cubicBezTo>
                      <a:pt x="99440" y="86568"/>
                      <a:pt x="99291" y="86754"/>
                      <a:pt x="99114" y="86717"/>
                    </a:cubicBezTo>
                    <a:lnTo>
                      <a:pt x="64256" y="81497"/>
                    </a:lnTo>
                    <a:cubicBezTo>
                      <a:pt x="64181" y="81479"/>
                      <a:pt x="64107" y="81497"/>
                      <a:pt x="64051" y="81553"/>
                    </a:cubicBezTo>
                    <a:lnTo>
                      <a:pt x="63865" y="81740"/>
                    </a:lnTo>
                    <a:lnTo>
                      <a:pt x="37488" y="105330"/>
                    </a:lnTo>
                    <a:cubicBezTo>
                      <a:pt x="37357" y="105460"/>
                      <a:pt x="37134" y="105376"/>
                      <a:pt x="37106" y="105199"/>
                    </a:cubicBezTo>
                    <a:lnTo>
                      <a:pt x="34207" y="70444"/>
                    </a:lnTo>
                    <a:cubicBezTo>
                      <a:pt x="34207" y="70369"/>
                      <a:pt x="33871" y="70714"/>
                      <a:pt x="33806" y="70677"/>
                    </a:cubicBezTo>
                    <a:lnTo>
                      <a:pt x="122" y="52008"/>
                    </a:lnTo>
                    <a:cubicBezTo>
                      <a:pt x="-45" y="51924"/>
                      <a:pt x="-36" y="51682"/>
                      <a:pt x="122" y="51607"/>
                    </a:cubicBezTo>
                    <a:lnTo>
                      <a:pt x="34859" y="37608"/>
                    </a:lnTo>
                    <a:cubicBezTo>
                      <a:pt x="34925" y="37580"/>
                      <a:pt x="34971" y="37515"/>
                      <a:pt x="34990" y="37440"/>
                    </a:cubicBezTo>
                    <a:lnTo>
                      <a:pt x="39678" y="56"/>
                    </a:lnTo>
                    <a:lnTo>
                      <a:pt x="39678" y="0"/>
                    </a:lnTo>
                    <a:cubicBezTo>
                      <a:pt x="39678" y="0"/>
                      <a:pt x="66045" y="27122"/>
                      <a:pt x="66045" y="27122"/>
                    </a:cubicBezTo>
                    <a:cubicBezTo>
                      <a:pt x="66045" y="27122"/>
                      <a:pt x="66269" y="27495"/>
                      <a:pt x="66381" y="27421"/>
                    </a:cubicBezTo>
                    <a:cubicBezTo>
                      <a:pt x="66390" y="27421"/>
                      <a:pt x="66409" y="27421"/>
                      <a:pt x="66409" y="27439"/>
                    </a:cubicBezTo>
                    <a:lnTo>
                      <a:pt x="66297" y="28101"/>
                    </a:lnTo>
                    <a:cubicBezTo>
                      <a:pt x="66344" y="28157"/>
                      <a:pt x="66418" y="28185"/>
                      <a:pt x="66493" y="28166"/>
                    </a:cubicBezTo>
                    <a:lnTo>
                      <a:pt x="66539" y="28166"/>
                    </a:lnTo>
                    <a:cubicBezTo>
                      <a:pt x="66539" y="28166"/>
                      <a:pt x="68329" y="27896"/>
                      <a:pt x="68329" y="27896"/>
                    </a:cubicBezTo>
                    <a:lnTo>
                      <a:pt x="79719" y="26218"/>
                    </a:lnTo>
                    <a:lnTo>
                      <a:pt x="81182" y="26004"/>
                    </a:lnTo>
                    <a:lnTo>
                      <a:pt x="100801" y="21539"/>
                    </a:lnTo>
                    <a:cubicBezTo>
                      <a:pt x="100988" y="21511"/>
                      <a:pt x="101118" y="21707"/>
                      <a:pt x="101034" y="21875"/>
                    </a:cubicBezTo>
                    <a:close/>
                  </a:path>
                </a:pathLst>
              </a:custGeom>
              <a:solidFill>
                <a:srgbClr val="1F1F39"/>
              </a:solidFill>
              <a:ln w="0" cap="flat">
                <a:noFill/>
                <a:prstDash val="solid"/>
                <a:miter/>
              </a:ln>
            </p:spPr>
            <p:txBody>
              <a:bodyPr rtlCol="0" anchor="ctr"/>
              <a:lstStyle/>
              <a:p>
                <a:endParaRPr lang="en-IN" dirty="0"/>
              </a:p>
            </p:txBody>
          </p:sp>
          <p:sp>
            <p:nvSpPr>
              <p:cNvPr id="68" name="Freeform: Shape 67">
                <a:extLst>
                  <a:ext uri="{FF2B5EF4-FFF2-40B4-BE49-F238E27FC236}">
                    <a16:creationId xmlns:a16="http://schemas.microsoft.com/office/drawing/2014/main" id="{7D82C585-FA0E-BCE1-A35D-C4C34545D44B}"/>
                  </a:ext>
                </a:extLst>
              </p:cNvPr>
              <p:cNvSpPr/>
              <p:nvPr/>
            </p:nvSpPr>
            <p:spPr>
              <a:xfrm>
                <a:off x="3278423" y="3920672"/>
                <a:ext cx="101144" cy="105768"/>
              </a:xfrm>
              <a:custGeom>
                <a:avLst/>
                <a:gdLst>
                  <a:gd name="connsiteX0" fmla="*/ 101127 w 101144"/>
                  <a:gd name="connsiteY0" fmla="*/ 22136 h 105768"/>
                  <a:gd name="connsiteX1" fmla="*/ 96700 w 101144"/>
                  <a:gd name="connsiteY1" fmla="*/ 30086 h 105768"/>
                  <a:gd name="connsiteX2" fmla="*/ 95545 w 101144"/>
                  <a:gd name="connsiteY2" fmla="*/ 32155 h 105768"/>
                  <a:gd name="connsiteX3" fmla="*/ 83391 w 101144"/>
                  <a:gd name="connsiteY3" fmla="*/ 53984 h 105768"/>
                  <a:gd name="connsiteX4" fmla="*/ 83391 w 101144"/>
                  <a:gd name="connsiteY4" fmla="*/ 54189 h 105768"/>
                  <a:gd name="connsiteX5" fmla="*/ 99580 w 101144"/>
                  <a:gd name="connsiteY5" fmla="*/ 86857 h 105768"/>
                  <a:gd name="connsiteX6" fmla="*/ 99338 w 101144"/>
                  <a:gd name="connsiteY6" fmla="*/ 87174 h 105768"/>
                  <a:gd name="connsiteX7" fmla="*/ 63566 w 101144"/>
                  <a:gd name="connsiteY7" fmla="*/ 80155 h 105768"/>
                  <a:gd name="connsiteX8" fmla="*/ 63361 w 101144"/>
                  <a:gd name="connsiteY8" fmla="*/ 80211 h 105768"/>
                  <a:gd name="connsiteX9" fmla="*/ 63175 w 101144"/>
                  <a:gd name="connsiteY9" fmla="*/ 80398 h 105768"/>
                  <a:gd name="connsiteX10" fmla="*/ 37301 w 101144"/>
                  <a:gd name="connsiteY10" fmla="*/ 105703 h 105768"/>
                  <a:gd name="connsiteX11" fmla="*/ 36919 w 101144"/>
                  <a:gd name="connsiteY11" fmla="*/ 105572 h 105768"/>
                  <a:gd name="connsiteX12" fmla="*/ 32539 w 101144"/>
                  <a:gd name="connsiteY12" fmla="*/ 69381 h 105768"/>
                  <a:gd name="connsiteX13" fmla="*/ 32418 w 101144"/>
                  <a:gd name="connsiteY13" fmla="*/ 69213 h 105768"/>
                  <a:gd name="connsiteX14" fmla="*/ 122 w 101144"/>
                  <a:gd name="connsiteY14" fmla="*/ 52306 h 105768"/>
                  <a:gd name="connsiteX15" fmla="*/ 122 w 101144"/>
                  <a:gd name="connsiteY15" fmla="*/ 51905 h 105768"/>
                  <a:gd name="connsiteX16" fmla="*/ 33191 w 101144"/>
                  <a:gd name="connsiteY16" fmla="*/ 36555 h 105768"/>
                  <a:gd name="connsiteX17" fmla="*/ 33322 w 101144"/>
                  <a:gd name="connsiteY17" fmla="*/ 36387 h 105768"/>
                  <a:gd name="connsiteX18" fmla="*/ 39492 w 101144"/>
                  <a:gd name="connsiteY18" fmla="*/ 56 h 105768"/>
                  <a:gd name="connsiteX19" fmla="*/ 39492 w 101144"/>
                  <a:gd name="connsiteY19" fmla="*/ 0 h 105768"/>
                  <a:gd name="connsiteX20" fmla="*/ 64284 w 101144"/>
                  <a:gd name="connsiteY20" fmla="*/ 26666 h 105768"/>
                  <a:gd name="connsiteX21" fmla="*/ 64284 w 101144"/>
                  <a:gd name="connsiteY21" fmla="*/ 26666 h 105768"/>
                  <a:gd name="connsiteX22" fmla="*/ 64629 w 101144"/>
                  <a:gd name="connsiteY22" fmla="*/ 27038 h 105768"/>
                  <a:gd name="connsiteX23" fmla="*/ 64825 w 101144"/>
                  <a:gd name="connsiteY23" fmla="*/ 27104 h 105768"/>
                  <a:gd name="connsiteX24" fmla="*/ 64871 w 101144"/>
                  <a:gd name="connsiteY24" fmla="*/ 27104 h 105768"/>
                  <a:gd name="connsiteX25" fmla="*/ 66661 w 101144"/>
                  <a:gd name="connsiteY25" fmla="*/ 26833 h 105768"/>
                  <a:gd name="connsiteX26" fmla="*/ 78050 w 101144"/>
                  <a:gd name="connsiteY26" fmla="*/ 25156 h 105768"/>
                  <a:gd name="connsiteX27" fmla="*/ 79514 w 101144"/>
                  <a:gd name="connsiteY27" fmla="*/ 24941 h 105768"/>
                  <a:gd name="connsiteX28" fmla="*/ 100885 w 101144"/>
                  <a:gd name="connsiteY28" fmla="*/ 21800 h 105768"/>
                  <a:gd name="connsiteX29" fmla="*/ 101118 w 101144"/>
                  <a:gd name="connsiteY29" fmla="*/ 22136 h 1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4" h="105768">
                    <a:moveTo>
                      <a:pt x="101127" y="22136"/>
                    </a:moveTo>
                    <a:lnTo>
                      <a:pt x="96700" y="30086"/>
                    </a:lnTo>
                    <a:lnTo>
                      <a:pt x="95545" y="32155"/>
                    </a:lnTo>
                    <a:lnTo>
                      <a:pt x="83391" y="53984"/>
                    </a:lnTo>
                    <a:cubicBezTo>
                      <a:pt x="83353" y="54049"/>
                      <a:pt x="83353" y="54123"/>
                      <a:pt x="83391"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58"/>
                      <a:pt x="36919" y="105572"/>
                    </a:cubicBezTo>
                    <a:lnTo>
                      <a:pt x="32539" y="69381"/>
                    </a:lnTo>
                    <a:cubicBezTo>
                      <a:pt x="32539" y="69306"/>
                      <a:pt x="32483" y="69241"/>
                      <a:pt x="32418" y="69213"/>
                    </a:cubicBezTo>
                    <a:lnTo>
                      <a:pt x="122" y="52306"/>
                    </a:lnTo>
                    <a:cubicBezTo>
                      <a:pt x="-45" y="52222"/>
                      <a:pt x="-36" y="51980"/>
                      <a:pt x="122" y="51905"/>
                    </a:cubicBezTo>
                    <a:lnTo>
                      <a:pt x="33191" y="36555"/>
                    </a:lnTo>
                    <a:cubicBezTo>
                      <a:pt x="33256" y="36527"/>
                      <a:pt x="33303" y="36461"/>
                      <a:pt x="33322"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5" y="27104"/>
                    </a:cubicBezTo>
                    <a:lnTo>
                      <a:pt x="64871" y="27104"/>
                    </a:lnTo>
                    <a:cubicBezTo>
                      <a:pt x="64871" y="27104"/>
                      <a:pt x="66661" y="26833"/>
                      <a:pt x="66661" y="26833"/>
                    </a:cubicBezTo>
                    <a:lnTo>
                      <a:pt x="78050" y="25156"/>
                    </a:lnTo>
                    <a:lnTo>
                      <a:pt x="79514" y="24941"/>
                    </a:lnTo>
                    <a:lnTo>
                      <a:pt x="100885" y="21800"/>
                    </a:lnTo>
                    <a:cubicBezTo>
                      <a:pt x="101071" y="21772"/>
                      <a:pt x="101202" y="21968"/>
                      <a:pt x="101118" y="22136"/>
                    </a:cubicBezTo>
                    <a:close/>
                  </a:path>
                </a:pathLst>
              </a:custGeom>
              <a:solidFill>
                <a:srgbClr val="7A7A87"/>
              </a:solidFill>
              <a:ln w="0" cap="flat">
                <a:noFill/>
                <a:prstDash val="solid"/>
                <a:miter/>
              </a:ln>
            </p:spPr>
            <p:txBody>
              <a:bodyPr rtlCol="0" anchor="ctr"/>
              <a:lstStyle/>
              <a:p>
                <a:endParaRPr lang="en-IN" dirty="0"/>
              </a:p>
            </p:txBody>
          </p:sp>
          <p:sp>
            <p:nvSpPr>
              <p:cNvPr id="69" name="Freeform: Shape 68">
                <a:extLst>
                  <a:ext uri="{FF2B5EF4-FFF2-40B4-BE49-F238E27FC236}">
                    <a16:creationId xmlns:a16="http://schemas.microsoft.com/office/drawing/2014/main" id="{3D9559AB-7B17-1DCB-A8EC-FA878A78F802}"/>
                  </a:ext>
                </a:extLst>
              </p:cNvPr>
              <p:cNvSpPr/>
              <p:nvPr/>
            </p:nvSpPr>
            <p:spPr>
              <a:xfrm>
                <a:off x="3317915" y="3920663"/>
                <a:ext cx="61652" cy="87187"/>
              </a:xfrm>
              <a:custGeom>
                <a:avLst/>
                <a:gdLst>
                  <a:gd name="connsiteX0" fmla="*/ 61636 w 61652"/>
                  <a:gd name="connsiteY0" fmla="*/ 22145 h 87187"/>
                  <a:gd name="connsiteX1" fmla="*/ 57209 w 61652"/>
                  <a:gd name="connsiteY1" fmla="*/ 30096 h 87187"/>
                  <a:gd name="connsiteX2" fmla="*/ 56053 w 61652"/>
                  <a:gd name="connsiteY2" fmla="*/ 32165 h 87187"/>
                  <a:gd name="connsiteX3" fmla="*/ 43899 w 61652"/>
                  <a:gd name="connsiteY3" fmla="*/ 53993 h 87187"/>
                  <a:gd name="connsiteX4" fmla="*/ 43899 w 61652"/>
                  <a:gd name="connsiteY4" fmla="*/ 54198 h 87187"/>
                  <a:gd name="connsiteX5" fmla="*/ 60089 w 61652"/>
                  <a:gd name="connsiteY5" fmla="*/ 86866 h 87187"/>
                  <a:gd name="connsiteX6" fmla="*/ 59846 w 61652"/>
                  <a:gd name="connsiteY6" fmla="*/ 87183 h 87187"/>
                  <a:gd name="connsiteX7" fmla="*/ 24075 w 61652"/>
                  <a:gd name="connsiteY7" fmla="*/ 80165 h 87187"/>
                  <a:gd name="connsiteX8" fmla="*/ 23870 w 61652"/>
                  <a:gd name="connsiteY8" fmla="*/ 80221 h 87187"/>
                  <a:gd name="connsiteX9" fmla="*/ 23776 w 61652"/>
                  <a:gd name="connsiteY9" fmla="*/ 80277 h 87187"/>
                  <a:gd name="connsiteX10" fmla="*/ 23525 w 61652"/>
                  <a:gd name="connsiteY10" fmla="*/ 80193 h 87187"/>
                  <a:gd name="connsiteX11" fmla="*/ 0 w 61652"/>
                  <a:gd name="connsiteY11" fmla="*/ 56 h 87187"/>
                  <a:gd name="connsiteX12" fmla="*/ 0 w 61652"/>
                  <a:gd name="connsiteY12" fmla="*/ 0 h 87187"/>
                  <a:gd name="connsiteX13" fmla="*/ 24792 w 61652"/>
                  <a:gd name="connsiteY13" fmla="*/ 26666 h 87187"/>
                  <a:gd name="connsiteX14" fmla="*/ 24792 w 61652"/>
                  <a:gd name="connsiteY14" fmla="*/ 26666 h 87187"/>
                  <a:gd name="connsiteX15" fmla="*/ 25137 w 61652"/>
                  <a:gd name="connsiteY15" fmla="*/ 27038 h 87187"/>
                  <a:gd name="connsiteX16" fmla="*/ 25333 w 61652"/>
                  <a:gd name="connsiteY16" fmla="*/ 27104 h 87187"/>
                  <a:gd name="connsiteX17" fmla="*/ 25380 w 61652"/>
                  <a:gd name="connsiteY17" fmla="*/ 27104 h 87187"/>
                  <a:gd name="connsiteX18" fmla="*/ 27169 w 61652"/>
                  <a:gd name="connsiteY18" fmla="*/ 26833 h 87187"/>
                  <a:gd name="connsiteX19" fmla="*/ 38559 w 61652"/>
                  <a:gd name="connsiteY19" fmla="*/ 25156 h 87187"/>
                  <a:gd name="connsiteX20" fmla="*/ 40022 w 61652"/>
                  <a:gd name="connsiteY20" fmla="*/ 24941 h 87187"/>
                  <a:gd name="connsiteX21" fmla="*/ 61393 w 61652"/>
                  <a:gd name="connsiteY21" fmla="*/ 21800 h 87187"/>
                  <a:gd name="connsiteX22" fmla="*/ 61627 w 61652"/>
                  <a:gd name="connsiteY22" fmla="*/ 22136 h 8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652" h="87187">
                    <a:moveTo>
                      <a:pt x="61636" y="22145"/>
                    </a:moveTo>
                    <a:lnTo>
                      <a:pt x="57209" y="30096"/>
                    </a:lnTo>
                    <a:lnTo>
                      <a:pt x="56053" y="32165"/>
                    </a:lnTo>
                    <a:lnTo>
                      <a:pt x="43899" y="53993"/>
                    </a:lnTo>
                    <a:cubicBezTo>
                      <a:pt x="43862" y="54058"/>
                      <a:pt x="43862" y="54133"/>
                      <a:pt x="43899" y="54198"/>
                    </a:cubicBezTo>
                    <a:lnTo>
                      <a:pt x="60089" y="86866"/>
                    </a:lnTo>
                    <a:cubicBezTo>
                      <a:pt x="60172" y="87034"/>
                      <a:pt x="60023" y="87220"/>
                      <a:pt x="59846" y="87183"/>
                    </a:cubicBezTo>
                    <a:lnTo>
                      <a:pt x="24075" y="80165"/>
                    </a:lnTo>
                    <a:cubicBezTo>
                      <a:pt x="24000" y="80146"/>
                      <a:pt x="23926" y="80165"/>
                      <a:pt x="23870" y="80221"/>
                    </a:cubicBezTo>
                    <a:cubicBezTo>
                      <a:pt x="23842" y="80249"/>
                      <a:pt x="23814" y="80267"/>
                      <a:pt x="23776" y="80277"/>
                    </a:cubicBezTo>
                    <a:cubicBezTo>
                      <a:pt x="23683" y="80304"/>
                      <a:pt x="23571" y="80277"/>
                      <a:pt x="23525" y="80193"/>
                    </a:cubicBezTo>
                    <a:cubicBezTo>
                      <a:pt x="1846" y="40814"/>
                      <a:pt x="1119" y="18370"/>
                      <a:pt x="0" y="56"/>
                    </a:cubicBezTo>
                    <a:lnTo>
                      <a:pt x="0" y="0"/>
                    </a:lnTo>
                    <a:cubicBezTo>
                      <a:pt x="0" y="0"/>
                      <a:pt x="24792" y="26666"/>
                      <a:pt x="24792" y="26666"/>
                    </a:cubicBezTo>
                    <a:cubicBezTo>
                      <a:pt x="24792" y="26666"/>
                      <a:pt x="24792" y="26666"/>
                      <a:pt x="24792" y="26666"/>
                    </a:cubicBezTo>
                    <a:lnTo>
                      <a:pt x="25137" y="27038"/>
                    </a:lnTo>
                    <a:cubicBezTo>
                      <a:pt x="25184" y="27094"/>
                      <a:pt x="25258" y="27122"/>
                      <a:pt x="25333" y="27104"/>
                    </a:cubicBezTo>
                    <a:lnTo>
                      <a:pt x="25380" y="27104"/>
                    </a:lnTo>
                    <a:cubicBezTo>
                      <a:pt x="25380" y="27104"/>
                      <a:pt x="27169" y="26833"/>
                      <a:pt x="27169" y="26833"/>
                    </a:cubicBezTo>
                    <a:lnTo>
                      <a:pt x="38559" y="25156"/>
                    </a:lnTo>
                    <a:lnTo>
                      <a:pt x="40022" y="24941"/>
                    </a:lnTo>
                    <a:lnTo>
                      <a:pt x="61393" y="21800"/>
                    </a:lnTo>
                    <a:cubicBezTo>
                      <a:pt x="61580" y="21772"/>
                      <a:pt x="61710" y="21968"/>
                      <a:pt x="61627" y="2213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1" name="Graphic 8">
              <a:extLst>
                <a:ext uri="{FF2B5EF4-FFF2-40B4-BE49-F238E27FC236}">
                  <a16:creationId xmlns:a16="http://schemas.microsoft.com/office/drawing/2014/main" id="{0E46397A-F692-ACDC-639F-1788C76C8CC8}"/>
                </a:ext>
              </a:extLst>
            </p:cNvPr>
            <p:cNvGrpSpPr/>
            <p:nvPr/>
          </p:nvGrpSpPr>
          <p:grpSpPr>
            <a:xfrm>
              <a:off x="1675681" y="3710479"/>
              <a:ext cx="557004" cy="266739"/>
              <a:chOff x="1675681" y="3710479"/>
              <a:chExt cx="557004" cy="266739"/>
            </a:xfrm>
          </p:grpSpPr>
          <p:grpSp>
            <p:nvGrpSpPr>
              <p:cNvPr id="42" name="Graphic 8">
                <a:extLst>
                  <a:ext uri="{FF2B5EF4-FFF2-40B4-BE49-F238E27FC236}">
                    <a16:creationId xmlns:a16="http://schemas.microsoft.com/office/drawing/2014/main" id="{A1148283-3B4E-10E7-78FA-598476407BD3}"/>
                  </a:ext>
                </a:extLst>
              </p:cNvPr>
              <p:cNvGrpSpPr/>
              <p:nvPr/>
            </p:nvGrpSpPr>
            <p:grpSpPr>
              <a:xfrm>
                <a:off x="2141123" y="3971058"/>
                <a:ext cx="91562" cy="6160"/>
                <a:chOff x="2141123" y="3971058"/>
                <a:chExt cx="91562" cy="6160"/>
              </a:xfrm>
            </p:grpSpPr>
            <p:sp>
              <p:nvSpPr>
                <p:cNvPr id="64" name="Freeform: Shape 63">
                  <a:extLst>
                    <a:ext uri="{FF2B5EF4-FFF2-40B4-BE49-F238E27FC236}">
                      <a16:creationId xmlns:a16="http://schemas.microsoft.com/office/drawing/2014/main" id="{6AD87862-A507-B65E-24B3-32B70CF49908}"/>
                    </a:ext>
                  </a:extLst>
                </p:cNvPr>
                <p:cNvSpPr/>
                <p:nvPr/>
              </p:nvSpPr>
              <p:spPr>
                <a:xfrm>
                  <a:off x="2159232" y="3972279"/>
                  <a:ext cx="73453" cy="4939"/>
                </a:xfrm>
                <a:custGeom>
                  <a:avLst/>
                  <a:gdLst>
                    <a:gd name="connsiteX0" fmla="*/ 0 w 73453"/>
                    <a:gd name="connsiteY0" fmla="*/ 0 h 4939"/>
                    <a:gd name="connsiteX1" fmla="*/ 73454 w 73453"/>
                    <a:gd name="connsiteY1" fmla="*/ 4940 h 4939"/>
                  </a:gdLst>
                  <a:ahLst/>
                  <a:cxnLst>
                    <a:cxn ang="0">
                      <a:pos x="connsiteX0" y="connsiteY0"/>
                    </a:cxn>
                    <a:cxn ang="0">
                      <a:pos x="connsiteX1" y="connsiteY1"/>
                    </a:cxn>
                  </a:cxnLst>
                  <a:rect l="l" t="t" r="r" b="b"/>
                  <a:pathLst>
                    <a:path w="73453" h="4939">
                      <a:moveTo>
                        <a:pt x="0" y="0"/>
                      </a:moveTo>
                      <a:lnTo>
                        <a:pt x="73454" y="4940"/>
                      </a:lnTo>
                    </a:path>
                  </a:pathLst>
                </a:custGeom>
                <a:ln w="6903" cap="rnd">
                  <a:solidFill>
                    <a:srgbClr val="FFFFFF"/>
                  </a:solidFill>
                  <a:prstDash val="solid"/>
                  <a:round/>
                </a:ln>
              </p:spPr>
              <p:txBody>
                <a:bodyPr rtlCol="0" anchor="ctr"/>
                <a:lstStyle/>
                <a:p>
                  <a:endParaRPr lang="en-IN" dirty="0"/>
                </a:p>
              </p:txBody>
            </p:sp>
            <p:sp>
              <p:nvSpPr>
                <p:cNvPr id="65" name="Freeform: Shape 64">
                  <a:extLst>
                    <a:ext uri="{FF2B5EF4-FFF2-40B4-BE49-F238E27FC236}">
                      <a16:creationId xmlns:a16="http://schemas.microsoft.com/office/drawing/2014/main" id="{4A4BA22A-BC17-EC5F-1FB7-FDFFB01D6EE4}"/>
                    </a:ext>
                  </a:extLst>
                </p:cNvPr>
                <p:cNvSpPr/>
                <p:nvPr/>
              </p:nvSpPr>
              <p:spPr>
                <a:xfrm>
                  <a:off x="2141123" y="3971058"/>
                  <a:ext cx="4688" cy="316"/>
                </a:xfrm>
                <a:custGeom>
                  <a:avLst/>
                  <a:gdLst>
                    <a:gd name="connsiteX0" fmla="*/ 0 w 4688"/>
                    <a:gd name="connsiteY0" fmla="*/ 0 h 316"/>
                    <a:gd name="connsiteX1" fmla="*/ 4688 w 4688"/>
                    <a:gd name="connsiteY1" fmla="*/ 317 h 316"/>
                  </a:gdLst>
                  <a:ahLst/>
                  <a:cxnLst>
                    <a:cxn ang="0">
                      <a:pos x="connsiteX0" y="connsiteY0"/>
                    </a:cxn>
                    <a:cxn ang="0">
                      <a:pos x="connsiteX1" y="connsiteY1"/>
                    </a:cxn>
                  </a:cxnLst>
                  <a:rect l="l" t="t" r="r" b="b"/>
                  <a:pathLst>
                    <a:path w="4688" h="316">
                      <a:moveTo>
                        <a:pt x="0" y="0"/>
                      </a:moveTo>
                      <a:lnTo>
                        <a:pt x="4688" y="317"/>
                      </a:lnTo>
                    </a:path>
                  </a:pathLst>
                </a:custGeom>
                <a:ln w="6903" cap="rnd">
                  <a:solidFill>
                    <a:srgbClr val="FFFFFF"/>
                  </a:solidFill>
                  <a:prstDash val="solid"/>
                  <a:round/>
                </a:ln>
              </p:spPr>
              <p:txBody>
                <a:bodyPr rtlCol="0" anchor="ctr"/>
                <a:lstStyle/>
                <a:p>
                  <a:endParaRPr lang="en-IN" dirty="0"/>
                </a:p>
              </p:txBody>
            </p:sp>
          </p:grpSp>
          <p:grpSp>
            <p:nvGrpSpPr>
              <p:cNvPr id="43" name="Graphic 8">
                <a:extLst>
                  <a:ext uri="{FF2B5EF4-FFF2-40B4-BE49-F238E27FC236}">
                    <a16:creationId xmlns:a16="http://schemas.microsoft.com/office/drawing/2014/main" id="{44002765-333E-3C6E-1311-3E2D9F800348}"/>
                  </a:ext>
                </a:extLst>
              </p:cNvPr>
              <p:cNvGrpSpPr/>
              <p:nvPr/>
            </p:nvGrpSpPr>
            <p:grpSpPr>
              <a:xfrm>
                <a:off x="2125213" y="3864983"/>
                <a:ext cx="86688" cy="30132"/>
                <a:chOff x="2125213" y="3864983"/>
                <a:chExt cx="86688" cy="30132"/>
              </a:xfrm>
            </p:grpSpPr>
            <p:sp>
              <p:nvSpPr>
                <p:cNvPr id="62" name="Freeform: Shape 61">
                  <a:extLst>
                    <a:ext uri="{FF2B5EF4-FFF2-40B4-BE49-F238E27FC236}">
                      <a16:creationId xmlns:a16="http://schemas.microsoft.com/office/drawing/2014/main" id="{19509C48-37D5-31D9-DB80-03FD1B7FDAC1}"/>
                    </a:ext>
                  </a:extLst>
                </p:cNvPr>
                <p:cNvSpPr/>
                <p:nvPr/>
              </p:nvSpPr>
              <p:spPr>
                <a:xfrm>
                  <a:off x="2142362" y="3864983"/>
                  <a:ext cx="69539" cy="24167"/>
                </a:xfrm>
                <a:custGeom>
                  <a:avLst/>
                  <a:gdLst>
                    <a:gd name="connsiteX0" fmla="*/ 0 w 69539"/>
                    <a:gd name="connsiteY0" fmla="*/ 24168 h 24167"/>
                    <a:gd name="connsiteX1" fmla="*/ 69539 w 69539"/>
                    <a:gd name="connsiteY1" fmla="*/ 0 h 24167"/>
                  </a:gdLst>
                  <a:ahLst/>
                  <a:cxnLst>
                    <a:cxn ang="0">
                      <a:pos x="connsiteX0" y="connsiteY0"/>
                    </a:cxn>
                    <a:cxn ang="0">
                      <a:pos x="connsiteX1" y="connsiteY1"/>
                    </a:cxn>
                  </a:cxnLst>
                  <a:rect l="l" t="t" r="r" b="b"/>
                  <a:pathLst>
                    <a:path w="69539" h="24167">
                      <a:moveTo>
                        <a:pt x="0" y="24168"/>
                      </a:moveTo>
                      <a:lnTo>
                        <a:pt x="69539" y="0"/>
                      </a:lnTo>
                    </a:path>
                  </a:pathLst>
                </a:custGeom>
                <a:ln w="6903" cap="rnd">
                  <a:solidFill>
                    <a:srgbClr val="FFFFFF"/>
                  </a:solidFill>
                  <a:prstDash val="solid"/>
                  <a:round/>
                </a:ln>
              </p:spPr>
              <p:txBody>
                <a:bodyPr rtlCol="0" anchor="ctr"/>
                <a:lstStyle/>
                <a:p>
                  <a:endParaRPr lang="en-IN" dirty="0"/>
                </a:p>
              </p:txBody>
            </p:sp>
            <p:sp>
              <p:nvSpPr>
                <p:cNvPr id="63" name="Freeform: Shape 62">
                  <a:extLst>
                    <a:ext uri="{FF2B5EF4-FFF2-40B4-BE49-F238E27FC236}">
                      <a16:creationId xmlns:a16="http://schemas.microsoft.com/office/drawing/2014/main" id="{96DE2F4A-A8A1-8C68-BBBD-C88D3C415124}"/>
                    </a:ext>
                  </a:extLst>
                </p:cNvPr>
                <p:cNvSpPr/>
                <p:nvPr/>
              </p:nvSpPr>
              <p:spPr>
                <a:xfrm>
                  <a:off x="2125213" y="3893568"/>
                  <a:ext cx="4445" cy="1547"/>
                </a:xfrm>
                <a:custGeom>
                  <a:avLst/>
                  <a:gdLst>
                    <a:gd name="connsiteX0" fmla="*/ 0 w 4445"/>
                    <a:gd name="connsiteY0" fmla="*/ 1547 h 1547"/>
                    <a:gd name="connsiteX1" fmla="*/ 4446 w 4445"/>
                    <a:gd name="connsiteY1" fmla="*/ 0 h 1547"/>
                  </a:gdLst>
                  <a:ahLst/>
                  <a:cxnLst>
                    <a:cxn ang="0">
                      <a:pos x="connsiteX0" y="connsiteY0"/>
                    </a:cxn>
                    <a:cxn ang="0">
                      <a:pos x="connsiteX1" y="connsiteY1"/>
                    </a:cxn>
                  </a:cxnLst>
                  <a:rect l="l" t="t" r="r" b="b"/>
                  <a:pathLst>
                    <a:path w="4445" h="1547">
                      <a:moveTo>
                        <a:pt x="0" y="1547"/>
                      </a:moveTo>
                      <a:lnTo>
                        <a:pt x="4446" y="0"/>
                      </a:lnTo>
                    </a:path>
                  </a:pathLst>
                </a:custGeom>
                <a:ln w="6903" cap="rnd">
                  <a:solidFill>
                    <a:srgbClr val="FFFFFF"/>
                  </a:solidFill>
                  <a:prstDash val="solid"/>
                  <a:round/>
                </a:ln>
              </p:spPr>
              <p:txBody>
                <a:bodyPr rtlCol="0" anchor="ctr"/>
                <a:lstStyle/>
                <a:p>
                  <a:endParaRPr lang="en-IN" dirty="0"/>
                </a:p>
              </p:txBody>
            </p:sp>
          </p:grpSp>
          <p:grpSp>
            <p:nvGrpSpPr>
              <p:cNvPr id="44" name="Graphic 8">
                <a:extLst>
                  <a:ext uri="{FF2B5EF4-FFF2-40B4-BE49-F238E27FC236}">
                    <a16:creationId xmlns:a16="http://schemas.microsoft.com/office/drawing/2014/main" id="{FDBDB02C-E405-D6AB-6E11-9D184A6397C4}"/>
                  </a:ext>
                </a:extLst>
              </p:cNvPr>
              <p:cNvGrpSpPr/>
              <p:nvPr/>
            </p:nvGrpSpPr>
            <p:grpSpPr>
              <a:xfrm>
                <a:off x="2070903" y="3773186"/>
                <a:ext cx="67880" cy="61757"/>
                <a:chOff x="2070903" y="3773186"/>
                <a:chExt cx="67880" cy="61757"/>
              </a:xfrm>
            </p:grpSpPr>
            <p:sp>
              <p:nvSpPr>
                <p:cNvPr id="60" name="Freeform: Shape 59">
                  <a:extLst>
                    <a:ext uri="{FF2B5EF4-FFF2-40B4-BE49-F238E27FC236}">
                      <a16:creationId xmlns:a16="http://schemas.microsoft.com/office/drawing/2014/main" id="{61837542-4092-A862-FA43-C98014F19FCD}"/>
                    </a:ext>
                  </a:extLst>
                </p:cNvPr>
                <p:cNvSpPr/>
                <p:nvPr/>
              </p:nvSpPr>
              <p:spPr>
                <a:xfrm>
                  <a:off x="2084334" y="3773186"/>
                  <a:ext cx="54449" cy="49537"/>
                </a:xfrm>
                <a:custGeom>
                  <a:avLst/>
                  <a:gdLst>
                    <a:gd name="connsiteX0" fmla="*/ 0 w 54449"/>
                    <a:gd name="connsiteY0" fmla="*/ 49538 h 49537"/>
                    <a:gd name="connsiteX1" fmla="*/ 54450 w 54449"/>
                    <a:gd name="connsiteY1" fmla="*/ 0 h 49537"/>
                  </a:gdLst>
                  <a:ahLst/>
                  <a:cxnLst>
                    <a:cxn ang="0">
                      <a:pos x="connsiteX0" y="connsiteY0"/>
                    </a:cxn>
                    <a:cxn ang="0">
                      <a:pos x="connsiteX1" y="connsiteY1"/>
                    </a:cxn>
                  </a:cxnLst>
                  <a:rect l="l" t="t" r="r" b="b"/>
                  <a:pathLst>
                    <a:path w="54449" h="49537">
                      <a:moveTo>
                        <a:pt x="0" y="49538"/>
                      </a:moveTo>
                      <a:lnTo>
                        <a:pt x="54450" y="0"/>
                      </a:lnTo>
                    </a:path>
                  </a:pathLst>
                </a:custGeom>
                <a:ln w="6903" cap="rnd">
                  <a:solidFill>
                    <a:srgbClr val="FFFFFF"/>
                  </a:solidFill>
                  <a:prstDash val="solid"/>
                  <a:round/>
                </a:ln>
              </p:spPr>
              <p:txBody>
                <a:bodyPr rtlCol="0" anchor="ctr"/>
                <a:lstStyle/>
                <a:p>
                  <a:endParaRPr lang="en-IN" dirty="0"/>
                </a:p>
              </p:txBody>
            </p:sp>
            <p:sp>
              <p:nvSpPr>
                <p:cNvPr id="61" name="Freeform: Shape 60">
                  <a:extLst>
                    <a:ext uri="{FF2B5EF4-FFF2-40B4-BE49-F238E27FC236}">
                      <a16:creationId xmlns:a16="http://schemas.microsoft.com/office/drawing/2014/main" id="{83D630A9-36BF-31D2-B498-6D18C840A579}"/>
                    </a:ext>
                  </a:extLst>
                </p:cNvPr>
                <p:cNvSpPr/>
                <p:nvPr/>
              </p:nvSpPr>
              <p:spPr>
                <a:xfrm>
                  <a:off x="2070903" y="3831784"/>
                  <a:ext cx="3476" cy="3159"/>
                </a:xfrm>
                <a:custGeom>
                  <a:avLst/>
                  <a:gdLst>
                    <a:gd name="connsiteX0" fmla="*/ 0 w 3476"/>
                    <a:gd name="connsiteY0" fmla="*/ 3160 h 3159"/>
                    <a:gd name="connsiteX1" fmla="*/ 3476 w 3476"/>
                    <a:gd name="connsiteY1" fmla="*/ 0 h 3159"/>
                  </a:gdLst>
                  <a:ahLst/>
                  <a:cxnLst>
                    <a:cxn ang="0">
                      <a:pos x="connsiteX0" y="connsiteY0"/>
                    </a:cxn>
                    <a:cxn ang="0">
                      <a:pos x="connsiteX1" y="connsiteY1"/>
                    </a:cxn>
                  </a:cxnLst>
                  <a:rect l="l" t="t" r="r" b="b"/>
                  <a:pathLst>
                    <a:path w="3476" h="3159">
                      <a:moveTo>
                        <a:pt x="0" y="3160"/>
                      </a:moveTo>
                      <a:lnTo>
                        <a:pt x="3476" y="0"/>
                      </a:lnTo>
                    </a:path>
                  </a:pathLst>
                </a:custGeom>
                <a:ln w="6903" cap="rnd">
                  <a:solidFill>
                    <a:srgbClr val="FFFFFF"/>
                  </a:solidFill>
                  <a:prstDash val="solid"/>
                  <a:round/>
                </a:ln>
              </p:spPr>
              <p:txBody>
                <a:bodyPr rtlCol="0" anchor="ctr"/>
                <a:lstStyle/>
                <a:p>
                  <a:endParaRPr lang="en-IN" dirty="0"/>
                </a:p>
              </p:txBody>
            </p:sp>
          </p:grpSp>
          <p:grpSp>
            <p:nvGrpSpPr>
              <p:cNvPr id="45" name="Graphic 8">
                <a:extLst>
                  <a:ext uri="{FF2B5EF4-FFF2-40B4-BE49-F238E27FC236}">
                    <a16:creationId xmlns:a16="http://schemas.microsoft.com/office/drawing/2014/main" id="{92DA62BA-003D-E1FB-19A3-52D7685DA039}"/>
                  </a:ext>
                </a:extLst>
              </p:cNvPr>
              <p:cNvGrpSpPr/>
              <p:nvPr/>
            </p:nvGrpSpPr>
            <p:grpSpPr>
              <a:xfrm>
                <a:off x="1991987" y="3710479"/>
                <a:ext cx="23618" cy="88674"/>
                <a:chOff x="1991987" y="3710479"/>
                <a:chExt cx="23618" cy="88674"/>
              </a:xfrm>
            </p:grpSpPr>
            <p:sp>
              <p:nvSpPr>
                <p:cNvPr id="58" name="Freeform: Shape 57">
                  <a:extLst>
                    <a:ext uri="{FF2B5EF4-FFF2-40B4-BE49-F238E27FC236}">
                      <a16:creationId xmlns:a16="http://schemas.microsoft.com/office/drawing/2014/main" id="{D2B3D9BF-26D8-B1EE-4897-0BCEE64879DA}"/>
                    </a:ext>
                  </a:extLst>
                </p:cNvPr>
                <p:cNvSpPr/>
                <p:nvPr/>
              </p:nvSpPr>
              <p:spPr>
                <a:xfrm>
                  <a:off x="1996657" y="3710479"/>
                  <a:ext cx="18948" cy="71133"/>
                </a:xfrm>
                <a:custGeom>
                  <a:avLst/>
                  <a:gdLst>
                    <a:gd name="connsiteX0" fmla="*/ 0 w 18948"/>
                    <a:gd name="connsiteY0" fmla="*/ 71133 h 71133"/>
                    <a:gd name="connsiteX1" fmla="*/ 18948 w 18948"/>
                    <a:gd name="connsiteY1" fmla="*/ 0 h 71133"/>
                  </a:gdLst>
                  <a:ahLst/>
                  <a:cxnLst>
                    <a:cxn ang="0">
                      <a:pos x="connsiteX0" y="connsiteY0"/>
                    </a:cxn>
                    <a:cxn ang="0">
                      <a:pos x="connsiteX1" y="connsiteY1"/>
                    </a:cxn>
                  </a:cxnLst>
                  <a:rect l="l" t="t" r="r" b="b"/>
                  <a:pathLst>
                    <a:path w="18948" h="71133">
                      <a:moveTo>
                        <a:pt x="0" y="71133"/>
                      </a:moveTo>
                      <a:lnTo>
                        <a:pt x="18948" y="0"/>
                      </a:lnTo>
                    </a:path>
                  </a:pathLst>
                </a:custGeom>
                <a:ln w="6903" cap="rnd">
                  <a:solidFill>
                    <a:srgbClr val="FFFFFF"/>
                  </a:solidFill>
                  <a:prstDash val="solid"/>
                  <a:round/>
                </a:ln>
              </p:spPr>
              <p:txBody>
                <a:bodyPr rtlCol="0" anchor="ctr"/>
                <a:lstStyle/>
                <a:p>
                  <a:endParaRPr lang="en-IN" dirty="0"/>
                </a:p>
              </p:txBody>
            </p:sp>
            <p:sp>
              <p:nvSpPr>
                <p:cNvPr id="59" name="Freeform: Shape 58">
                  <a:extLst>
                    <a:ext uri="{FF2B5EF4-FFF2-40B4-BE49-F238E27FC236}">
                      <a16:creationId xmlns:a16="http://schemas.microsoft.com/office/drawing/2014/main" id="{A532DFAF-56CC-0931-D0A2-7A06EB51FB04}"/>
                    </a:ext>
                  </a:extLst>
                </p:cNvPr>
                <p:cNvSpPr/>
                <p:nvPr/>
              </p:nvSpPr>
              <p:spPr>
                <a:xfrm>
                  <a:off x="1991987" y="3794614"/>
                  <a:ext cx="1211" cy="4539"/>
                </a:xfrm>
                <a:custGeom>
                  <a:avLst/>
                  <a:gdLst>
                    <a:gd name="connsiteX0" fmla="*/ 0 w 1211"/>
                    <a:gd name="connsiteY0" fmla="*/ 4539 h 4539"/>
                    <a:gd name="connsiteX1" fmla="*/ 1212 w 1211"/>
                    <a:gd name="connsiteY1" fmla="*/ 0 h 4539"/>
                  </a:gdLst>
                  <a:ahLst/>
                  <a:cxnLst>
                    <a:cxn ang="0">
                      <a:pos x="connsiteX0" y="connsiteY0"/>
                    </a:cxn>
                    <a:cxn ang="0">
                      <a:pos x="connsiteX1" y="connsiteY1"/>
                    </a:cxn>
                  </a:cxnLst>
                  <a:rect l="l" t="t" r="r" b="b"/>
                  <a:pathLst>
                    <a:path w="1211" h="4539">
                      <a:moveTo>
                        <a:pt x="0" y="4539"/>
                      </a:moveTo>
                      <a:lnTo>
                        <a:pt x="1212" y="0"/>
                      </a:lnTo>
                    </a:path>
                  </a:pathLst>
                </a:custGeom>
                <a:ln w="6903" cap="rnd">
                  <a:solidFill>
                    <a:srgbClr val="FFFFFF"/>
                  </a:solidFill>
                  <a:prstDash val="solid"/>
                  <a:round/>
                </a:ln>
              </p:spPr>
              <p:txBody>
                <a:bodyPr rtlCol="0" anchor="ctr"/>
                <a:lstStyle/>
                <a:p>
                  <a:endParaRPr lang="en-IN" dirty="0"/>
                </a:p>
              </p:txBody>
            </p:sp>
          </p:grpSp>
          <p:grpSp>
            <p:nvGrpSpPr>
              <p:cNvPr id="46" name="Graphic 8">
                <a:extLst>
                  <a:ext uri="{FF2B5EF4-FFF2-40B4-BE49-F238E27FC236}">
                    <a16:creationId xmlns:a16="http://schemas.microsoft.com/office/drawing/2014/main" id="{DEFA995B-EB27-F270-7C9C-C3C3DCC94163}"/>
                  </a:ext>
                </a:extLst>
              </p:cNvPr>
              <p:cNvGrpSpPr/>
              <p:nvPr/>
            </p:nvGrpSpPr>
            <p:grpSpPr>
              <a:xfrm>
                <a:off x="1882314" y="3712706"/>
                <a:ext cx="26964" cy="87723"/>
                <a:chOff x="1882314" y="3712706"/>
                <a:chExt cx="26964" cy="87723"/>
              </a:xfrm>
            </p:grpSpPr>
            <p:sp>
              <p:nvSpPr>
                <p:cNvPr id="56" name="Freeform: Shape 55">
                  <a:extLst>
                    <a:ext uri="{FF2B5EF4-FFF2-40B4-BE49-F238E27FC236}">
                      <a16:creationId xmlns:a16="http://schemas.microsoft.com/office/drawing/2014/main" id="{4FF54F16-6FC0-48F6-8EB1-B93921462B51}"/>
                    </a:ext>
                  </a:extLst>
                </p:cNvPr>
                <p:cNvSpPr/>
                <p:nvPr/>
              </p:nvSpPr>
              <p:spPr>
                <a:xfrm>
                  <a:off x="1882314" y="3712706"/>
                  <a:ext cx="21632" cy="70368"/>
                </a:xfrm>
                <a:custGeom>
                  <a:avLst/>
                  <a:gdLst>
                    <a:gd name="connsiteX0" fmla="*/ 21633 w 21632"/>
                    <a:gd name="connsiteY0" fmla="*/ 70369 h 70368"/>
                    <a:gd name="connsiteX1" fmla="*/ 0 w 21632"/>
                    <a:gd name="connsiteY1" fmla="*/ 0 h 70368"/>
                  </a:gdLst>
                  <a:ahLst/>
                  <a:cxnLst>
                    <a:cxn ang="0">
                      <a:pos x="connsiteX0" y="connsiteY0"/>
                    </a:cxn>
                    <a:cxn ang="0">
                      <a:pos x="connsiteX1" y="connsiteY1"/>
                    </a:cxn>
                  </a:cxnLst>
                  <a:rect l="l" t="t" r="r" b="b"/>
                  <a:pathLst>
                    <a:path w="21632" h="70368">
                      <a:moveTo>
                        <a:pt x="21633" y="70369"/>
                      </a:moveTo>
                      <a:lnTo>
                        <a:pt x="0" y="0"/>
                      </a:lnTo>
                    </a:path>
                  </a:pathLst>
                </a:custGeom>
                <a:ln w="6903" cap="rnd">
                  <a:solidFill>
                    <a:srgbClr val="FFFFFF"/>
                  </a:solidFill>
                  <a:prstDash val="solid"/>
                  <a:round/>
                </a:ln>
              </p:spPr>
              <p:txBody>
                <a:bodyPr rtlCol="0" anchor="ctr"/>
                <a:lstStyle/>
                <a:p>
                  <a:endParaRPr lang="en-IN" dirty="0"/>
                </a:p>
              </p:txBody>
            </p:sp>
            <p:sp>
              <p:nvSpPr>
                <p:cNvPr id="57" name="Freeform: Shape 56">
                  <a:extLst>
                    <a:ext uri="{FF2B5EF4-FFF2-40B4-BE49-F238E27FC236}">
                      <a16:creationId xmlns:a16="http://schemas.microsoft.com/office/drawing/2014/main" id="{AC107E05-56A8-1BF6-632D-3743D4E1203A}"/>
                    </a:ext>
                  </a:extLst>
                </p:cNvPr>
                <p:cNvSpPr/>
                <p:nvPr/>
              </p:nvSpPr>
              <p:spPr>
                <a:xfrm>
                  <a:off x="1907899" y="3795937"/>
                  <a:ext cx="1379" cy="4492"/>
                </a:xfrm>
                <a:custGeom>
                  <a:avLst/>
                  <a:gdLst>
                    <a:gd name="connsiteX0" fmla="*/ 1379 w 1379"/>
                    <a:gd name="connsiteY0" fmla="*/ 4492 h 4492"/>
                    <a:gd name="connsiteX1" fmla="*/ 0 w 1379"/>
                    <a:gd name="connsiteY1" fmla="*/ 0 h 4492"/>
                  </a:gdLst>
                  <a:ahLst/>
                  <a:cxnLst>
                    <a:cxn ang="0">
                      <a:pos x="connsiteX0" y="connsiteY0"/>
                    </a:cxn>
                    <a:cxn ang="0">
                      <a:pos x="connsiteX1" y="connsiteY1"/>
                    </a:cxn>
                  </a:cxnLst>
                  <a:rect l="l" t="t" r="r" b="b"/>
                  <a:pathLst>
                    <a:path w="1379" h="4492">
                      <a:moveTo>
                        <a:pt x="1379" y="4492"/>
                      </a:moveTo>
                      <a:lnTo>
                        <a:pt x="0" y="0"/>
                      </a:lnTo>
                    </a:path>
                  </a:pathLst>
                </a:custGeom>
                <a:ln w="6903" cap="rnd">
                  <a:solidFill>
                    <a:srgbClr val="FFFFFF"/>
                  </a:solidFill>
                  <a:prstDash val="solid"/>
                  <a:round/>
                </a:ln>
              </p:spPr>
              <p:txBody>
                <a:bodyPr rtlCol="0" anchor="ctr"/>
                <a:lstStyle/>
                <a:p>
                  <a:endParaRPr lang="en-IN" dirty="0"/>
                </a:p>
              </p:txBody>
            </p:sp>
          </p:grpSp>
          <p:grpSp>
            <p:nvGrpSpPr>
              <p:cNvPr id="47" name="Graphic 8">
                <a:extLst>
                  <a:ext uri="{FF2B5EF4-FFF2-40B4-BE49-F238E27FC236}">
                    <a16:creationId xmlns:a16="http://schemas.microsoft.com/office/drawing/2014/main" id="{BED83B72-5B4D-2845-D256-76B52843081C}"/>
                  </a:ext>
                </a:extLst>
              </p:cNvPr>
              <p:cNvGrpSpPr/>
              <p:nvPr/>
            </p:nvGrpSpPr>
            <p:grpSpPr>
              <a:xfrm>
                <a:off x="1675681" y="3972829"/>
                <a:ext cx="97724" cy="2246"/>
                <a:chOff x="1675681" y="3972829"/>
                <a:chExt cx="97724" cy="2246"/>
              </a:xfrm>
            </p:grpSpPr>
            <p:sp>
              <p:nvSpPr>
                <p:cNvPr id="54" name="Freeform: Shape 53">
                  <a:extLst>
                    <a:ext uri="{FF2B5EF4-FFF2-40B4-BE49-F238E27FC236}">
                      <a16:creationId xmlns:a16="http://schemas.microsoft.com/office/drawing/2014/main" id="{1C1F3E8F-97DE-306D-32E7-44482672F1BD}"/>
                    </a:ext>
                  </a:extLst>
                </p:cNvPr>
                <p:cNvSpPr/>
                <p:nvPr/>
              </p:nvSpPr>
              <p:spPr>
                <a:xfrm>
                  <a:off x="1675681" y="3973416"/>
                  <a:ext cx="79577" cy="1659"/>
                </a:xfrm>
                <a:custGeom>
                  <a:avLst/>
                  <a:gdLst>
                    <a:gd name="connsiteX0" fmla="*/ 79577 w 79577"/>
                    <a:gd name="connsiteY0" fmla="*/ 0 h 1659"/>
                    <a:gd name="connsiteX1" fmla="*/ 0 w 79577"/>
                    <a:gd name="connsiteY1" fmla="*/ 1659 h 1659"/>
                  </a:gdLst>
                  <a:ahLst/>
                  <a:cxnLst>
                    <a:cxn ang="0">
                      <a:pos x="connsiteX0" y="connsiteY0"/>
                    </a:cxn>
                    <a:cxn ang="0">
                      <a:pos x="connsiteX1" y="connsiteY1"/>
                    </a:cxn>
                  </a:cxnLst>
                  <a:rect l="l" t="t" r="r" b="b"/>
                  <a:pathLst>
                    <a:path w="79577" h="1659">
                      <a:moveTo>
                        <a:pt x="79577" y="0"/>
                      </a:moveTo>
                      <a:lnTo>
                        <a:pt x="0" y="1659"/>
                      </a:lnTo>
                    </a:path>
                  </a:pathLst>
                </a:custGeom>
                <a:ln w="6903" cap="rnd">
                  <a:solidFill>
                    <a:srgbClr val="FFFFFF"/>
                  </a:solidFill>
                  <a:prstDash val="solid"/>
                  <a:round/>
                </a:ln>
              </p:spPr>
              <p:txBody>
                <a:bodyPr rtlCol="0" anchor="ctr"/>
                <a:lstStyle/>
                <a:p>
                  <a:endParaRPr lang="en-IN" dirty="0"/>
                </a:p>
              </p:txBody>
            </p:sp>
            <p:sp>
              <p:nvSpPr>
                <p:cNvPr id="55" name="Freeform: Shape 54">
                  <a:extLst>
                    <a:ext uri="{FF2B5EF4-FFF2-40B4-BE49-F238E27FC236}">
                      <a16:creationId xmlns:a16="http://schemas.microsoft.com/office/drawing/2014/main" id="{93784802-3572-AAD1-79E7-DB92377A2FFB}"/>
                    </a:ext>
                  </a:extLst>
                </p:cNvPr>
                <p:cNvSpPr/>
                <p:nvPr/>
              </p:nvSpPr>
              <p:spPr>
                <a:xfrm>
                  <a:off x="1768708" y="3972829"/>
                  <a:ext cx="4697" cy="149"/>
                </a:xfrm>
                <a:custGeom>
                  <a:avLst/>
                  <a:gdLst>
                    <a:gd name="connsiteX0" fmla="*/ 4697 w 4697"/>
                    <a:gd name="connsiteY0" fmla="*/ 0 h 149"/>
                    <a:gd name="connsiteX1" fmla="*/ 0 w 4697"/>
                    <a:gd name="connsiteY1" fmla="*/ 149 h 149"/>
                  </a:gdLst>
                  <a:ahLst/>
                  <a:cxnLst>
                    <a:cxn ang="0">
                      <a:pos x="connsiteX0" y="connsiteY0"/>
                    </a:cxn>
                    <a:cxn ang="0">
                      <a:pos x="connsiteX1" y="connsiteY1"/>
                    </a:cxn>
                  </a:cxnLst>
                  <a:rect l="l" t="t" r="r" b="b"/>
                  <a:pathLst>
                    <a:path w="4697" h="149">
                      <a:moveTo>
                        <a:pt x="4697" y="0"/>
                      </a:moveTo>
                      <a:lnTo>
                        <a:pt x="0" y="149"/>
                      </a:lnTo>
                    </a:path>
                  </a:pathLst>
                </a:custGeom>
                <a:ln w="6903" cap="rnd">
                  <a:solidFill>
                    <a:srgbClr val="FFFFFF"/>
                  </a:solidFill>
                  <a:prstDash val="solid"/>
                  <a:round/>
                </a:ln>
              </p:spPr>
              <p:txBody>
                <a:bodyPr rtlCol="0" anchor="ctr"/>
                <a:lstStyle/>
                <a:p>
                  <a:endParaRPr lang="en-IN" dirty="0"/>
                </a:p>
              </p:txBody>
            </p:sp>
          </p:grpSp>
          <p:grpSp>
            <p:nvGrpSpPr>
              <p:cNvPr id="48" name="Graphic 8">
                <a:extLst>
                  <a:ext uri="{FF2B5EF4-FFF2-40B4-BE49-F238E27FC236}">
                    <a16:creationId xmlns:a16="http://schemas.microsoft.com/office/drawing/2014/main" id="{24320370-9EAA-7CC2-0BF6-0C343BBE4329}"/>
                  </a:ext>
                </a:extLst>
              </p:cNvPr>
              <p:cNvGrpSpPr/>
              <p:nvPr/>
            </p:nvGrpSpPr>
            <p:grpSpPr>
              <a:xfrm>
                <a:off x="1700930" y="3864545"/>
                <a:ext cx="84089" cy="36759"/>
                <a:chOff x="1700930" y="3864545"/>
                <a:chExt cx="84089" cy="36759"/>
              </a:xfrm>
            </p:grpSpPr>
            <p:sp>
              <p:nvSpPr>
                <p:cNvPr id="52" name="Freeform: Shape 51">
                  <a:extLst>
                    <a:ext uri="{FF2B5EF4-FFF2-40B4-BE49-F238E27FC236}">
                      <a16:creationId xmlns:a16="http://schemas.microsoft.com/office/drawing/2014/main" id="{354F30CD-1D67-3B4D-435E-4AB50D4B459F}"/>
                    </a:ext>
                  </a:extLst>
                </p:cNvPr>
                <p:cNvSpPr/>
                <p:nvPr/>
              </p:nvSpPr>
              <p:spPr>
                <a:xfrm>
                  <a:off x="1700930" y="3864545"/>
                  <a:ext cx="67451" cy="29489"/>
                </a:xfrm>
                <a:custGeom>
                  <a:avLst/>
                  <a:gdLst>
                    <a:gd name="connsiteX0" fmla="*/ 67452 w 67451"/>
                    <a:gd name="connsiteY0" fmla="*/ 29490 h 29489"/>
                    <a:gd name="connsiteX1" fmla="*/ 0 w 67451"/>
                    <a:gd name="connsiteY1" fmla="*/ 0 h 29489"/>
                  </a:gdLst>
                  <a:ahLst/>
                  <a:cxnLst>
                    <a:cxn ang="0">
                      <a:pos x="connsiteX0" y="connsiteY0"/>
                    </a:cxn>
                    <a:cxn ang="0">
                      <a:pos x="connsiteX1" y="connsiteY1"/>
                    </a:cxn>
                  </a:cxnLst>
                  <a:rect l="l" t="t" r="r" b="b"/>
                  <a:pathLst>
                    <a:path w="67451" h="29489">
                      <a:moveTo>
                        <a:pt x="67452" y="29490"/>
                      </a:moveTo>
                      <a:lnTo>
                        <a:pt x="0" y="0"/>
                      </a:lnTo>
                    </a:path>
                  </a:pathLst>
                </a:custGeom>
                <a:ln w="6903" cap="rnd">
                  <a:solidFill>
                    <a:srgbClr val="FFFFFF"/>
                  </a:solidFill>
                  <a:prstDash val="solid"/>
                  <a:round/>
                </a:ln>
              </p:spPr>
              <p:txBody>
                <a:bodyPr rtlCol="0" anchor="ctr"/>
                <a:lstStyle/>
                <a:p>
                  <a:endParaRPr lang="en-IN" dirty="0"/>
                </a:p>
              </p:txBody>
            </p:sp>
            <p:sp>
              <p:nvSpPr>
                <p:cNvPr id="53" name="Freeform: Shape 52">
                  <a:extLst>
                    <a:ext uri="{FF2B5EF4-FFF2-40B4-BE49-F238E27FC236}">
                      <a16:creationId xmlns:a16="http://schemas.microsoft.com/office/drawing/2014/main" id="{D781D203-D457-21A6-7115-01A8A30B3525}"/>
                    </a:ext>
                  </a:extLst>
                </p:cNvPr>
                <p:cNvSpPr/>
                <p:nvPr/>
              </p:nvSpPr>
              <p:spPr>
                <a:xfrm>
                  <a:off x="1780713" y="3899422"/>
                  <a:ext cx="4306" cy="1882"/>
                </a:xfrm>
                <a:custGeom>
                  <a:avLst/>
                  <a:gdLst>
                    <a:gd name="connsiteX0" fmla="*/ 4306 w 4306"/>
                    <a:gd name="connsiteY0" fmla="*/ 1883 h 1882"/>
                    <a:gd name="connsiteX1" fmla="*/ 0 w 4306"/>
                    <a:gd name="connsiteY1" fmla="*/ 0 h 1882"/>
                  </a:gdLst>
                  <a:ahLst/>
                  <a:cxnLst>
                    <a:cxn ang="0">
                      <a:pos x="connsiteX0" y="connsiteY0"/>
                    </a:cxn>
                    <a:cxn ang="0">
                      <a:pos x="connsiteX1" y="connsiteY1"/>
                    </a:cxn>
                  </a:cxnLst>
                  <a:rect l="l" t="t" r="r" b="b"/>
                  <a:pathLst>
                    <a:path w="4306" h="1882">
                      <a:moveTo>
                        <a:pt x="4306" y="1883"/>
                      </a:moveTo>
                      <a:lnTo>
                        <a:pt x="0" y="0"/>
                      </a:lnTo>
                    </a:path>
                  </a:pathLst>
                </a:custGeom>
                <a:ln w="6903" cap="rnd">
                  <a:solidFill>
                    <a:srgbClr val="FFFFFF"/>
                  </a:solidFill>
                  <a:prstDash val="solid"/>
                  <a:round/>
                </a:ln>
              </p:spPr>
              <p:txBody>
                <a:bodyPr rtlCol="0" anchor="ctr"/>
                <a:lstStyle/>
                <a:p>
                  <a:endParaRPr lang="en-IN" dirty="0"/>
                </a:p>
              </p:txBody>
            </p:sp>
          </p:grpSp>
          <p:grpSp>
            <p:nvGrpSpPr>
              <p:cNvPr id="49" name="Graphic 8">
                <a:extLst>
                  <a:ext uri="{FF2B5EF4-FFF2-40B4-BE49-F238E27FC236}">
                    <a16:creationId xmlns:a16="http://schemas.microsoft.com/office/drawing/2014/main" id="{07D5F54F-C052-E4F6-E3D7-A157B59F8CC8}"/>
                  </a:ext>
                </a:extLst>
              </p:cNvPr>
              <p:cNvGrpSpPr/>
              <p:nvPr/>
            </p:nvGrpSpPr>
            <p:grpSpPr>
              <a:xfrm>
                <a:off x="1763889" y="3770549"/>
                <a:ext cx="66426" cy="63313"/>
                <a:chOff x="1763889" y="3770549"/>
                <a:chExt cx="66426" cy="63313"/>
              </a:xfrm>
            </p:grpSpPr>
            <p:sp>
              <p:nvSpPr>
                <p:cNvPr id="50" name="Freeform: Shape 49">
                  <a:extLst>
                    <a:ext uri="{FF2B5EF4-FFF2-40B4-BE49-F238E27FC236}">
                      <a16:creationId xmlns:a16="http://schemas.microsoft.com/office/drawing/2014/main" id="{87252F20-FD7D-57E0-0F75-ED02A4CCE2C9}"/>
                    </a:ext>
                  </a:extLst>
                </p:cNvPr>
                <p:cNvSpPr/>
                <p:nvPr/>
              </p:nvSpPr>
              <p:spPr>
                <a:xfrm>
                  <a:off x="1763889" y="3770549"/>
                  <a:ext cx="53284" cy="50786"/>
                </a:xfrm>
                <a:custGeom>
                  <a:avLst/>
                  <a:gdLst>
                    <a:gd name="connsiteX0" fmla="*/ 53285 w 53284"/>
                    <a:gd name="connsiteY0" fmla="*/ 50787 h 50786"/>
                    <a:gd name="connsiteX1" fmla="*/ 0 w 53284"/>
                    <a:gd name="connsiteY1" fmla="*/ 0 h 50786"/>
                  </a:gdLst>
                  <a:ahLst/>
                  <a:cxnLst>
                    <a:cxn ang="0">
                      <a:pos x="connsiteX0" y="connsiteY0"/>
                    </a:cxn>
                    <a:cxn ang="0">
                      <a:pos x="connsiteX1" y="connsiteY1"/>
                    </a:cxn>
                  </a:cxnLst>
                  <a:rect l="l" t="t" r="r" b="b"/>
                  <a:pathLst>
                    <a:path w="53284" h="50786">
                      <a:moveTo>
                        <a:pt x="53285" y="50787"/>
                      </a:moveTo>
                      <a:lnTo>
                        <a:pt x="0" y="0"/>
                      </a:lnTo>
                    </a:path>
                  </a:pathLst>
                </a:custGeom>
                <a:ln w="6903" cap="rnd">
                  <a:solidFill>
                    <a:srgbClr val="FFFFFF"/>
                  </a:solidFill>
                  <a:prstDash val="solid"/>
                  <a:round/>
                </a:ln>
              </p:spPr>
              <p:txBody>
                <a:bodyPr rtlCol="0" anchor="ctr"/>
                <a:lstStyle/>
                <a:p>
                  <a:endParaRPr lang="en-IN" dirty="0"/>
                </a:p>
              </p:txBody>
            </p:sp>
            <p:sp>
              <p:nvSpPr>
                <p:cNvPr id="51" name="Freeform: Shape 50">
                  <a:extLst>
                    <a:ext uri="{FF2B5EF4-FFF2-40B4-BE49-F238E27FC236}">
                      <a16:creationId xmlns:a16="http://schemas.microsoft.com/office/drawing/2014/main" id="{33B854B6-7589-C7F0-8D43-AB97820D8099}"/>
                    </a:ext>
                  </a:extLst>
                </p:cNvPr>
                <p:cNvSpPr/>
                <p:nvPr/>
              </p:nvSpPr>
              <p:spPr>
                <a:xfrm>
                  <a:off x="1826914" y="3830619"/>
                  <a:ext cx="3401" cy="3243"/>
                </a:xfrm>
                <a:custGeom>
                  <a:avLst/>
                  <a:gdLst>
                    <a:gd name="connsiteX0" fmla="*/ 3402 w 3401"/>
                    <a:gd name="connsiteY0" fmla="*/ 3244 h 3243"/>
                    <a:gd name="connsiteX1" fmla="*/ 0 w 3401"/>
                    <a:gd name="connsiteY1" fmla="*/ 0 h 3243"/>
                  </a:gdLst>
                  <a:ahLst/>
                  <a:cxnLst>
                    <a:cxn ang="0">
                      <a:pos x="connsiteX0" y="connsiteY0"/>
                    </a:cxn>
                    <a:cxn ang="0">
                      <a:pos x="connsiteX1" y="connsiteY1"/>
                    </a:cxn>
                  </a:cxnLst>
                  <a:rect l="l" t="t" r="r" b="b"/>
                  <a:pathLst>
                    <a:path w="3401" h="3243">
                      <a:moveTo>
                        <a:pt x="3402" y="3244"/>
                      </a:moveTo>
                      <a:lnTo>
                        <a:pt x="0" y="0"/>
                      </a:lnTo>
                    </a:path>
                  </a:pathLst>
                </a:custGeom>
                <a:ln w="6903" cap="rnd">
                  <a:solidFill>
                    <a:srgbClr val="FFFFFF"/>
                  </a:solidFill>
                  <a:prstDash val="solid"/>
                  <a:round/>
                </a:ln>
              </p:spPr>
              <p:txBody>
                <a:bodyPr rtlCol="0" anchor="ctr"/>
                <a:lstStyle/>
                <a:p>
                  <a:endParaRPr lang="en-IN" dirty="0"/>
                </a:p>
              </p:txBody>
            </p:sp>
          </p:grpSp>
        </p:grpSp>
      </p:grpSp>
    </p:spTree>
    <p:custDataLst>
      <p:tags r:id="rId1"/>
    </p:custDataLst>
    <p:extLst>
      <p:ext uri="{BB962C8B-B14F-4D97-AF65-F5344CB8AC3E}">
        <p14:creationId xmlns:p14="http://schemas.microsoft.com/office/powerpoint/2010/main" val="285648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371850"/>
            <a:ext cx="7315200" cy="2056717"/>
          </a:xfrm>
        </p:spPr>
        <p:txBody>
          <a:bodyPr/>
          <a:lstStyle/>
          <a:p>
            <a:r>
              <a:rPr lang="en-US" dirty="0"/>
              <a:t>Docker</a:t>
            </a:r>
          </a:p>
          <a:p>
            <a:r>
              <a:rPr lang="en-US" dirty="0"/>
              <a:t>Chef</a:t>
            </a:r>
          </a:p>
          <a:p>
            <a:r>
              <a:rPr lang="en-US" dirty="0"/>
              <a:t>Git</a:t>
            </a:r>
          </a:p>
          <a:p>
            <a:r>
              <a:rPr lang="en-US" dirty="0"/>
              <a:t>Ansible</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375570"/>
            <a:ext cx="7315200" cy="604049"/>
          </a:xfrm>
        </p:spPr>
        <p:txBody>
          <a:bodyPr tIns="108000" bIns="108000">
            <a:noAutofit/>
          </a:bodyPr>
          <a:lstStyle/>
          <a:p>
            <a:r>
              <a:rPr lang="en-US" dirty="0"/>
              <a:t>Imagine you are tasked with ensuring smooth configuration management across development, testing, and production environments. Which tool would you select to achieve this seamlessly?</a:t>
            </a:r>
          </a:p>
        </p:txBody>
      </p:sp>
    </p:spTree>
    <p:custDataLst>
      <p:tags r:id="rId1"/>
    </p:custDataLst>
    <p:extLst>
      <p:ext uri="{BB962C8B-B14F-4D97-AF65-F5344CB8AC3E}">
        <p14:creationId xmlns:p14="http://schemas.microsoft.com/office/powerpoint/2010/main" val="10484047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Introduction to DevSecOps</a:t>
            </a:r>
          </a:p>
        </p:txBody>
      </p:sp>
    </p:spTree>
    <p:custDataLst>
      <p:tags r:id="rId1"/>
    </p:custDataLst>
    <p:extLst>
      <p:ext uri="{BB962C8B-B14F-4D97-AF65-F5344CB8AC3E}">
        <p14:creationId xmlns:p14="http://schemas.microsoft.com/office/powerpoint/2010/main" val="3497979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What Is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918199" y="816324"/>
            <a:ext cx="44163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2" name="Google Shape;789;gca1573042c_0_856">
            <a:extLst>
              <a:ext uri="{FF2B5EF4-FFF2-40B4-BE49-F238E27FC236}">
                <a16:creationId xmlns:a16="http://schemas.microsoft.com/office/drawing/2014/main" id="{CE142305-0E44-15E1-3E21-8A61F9F47E39}"/>
              </a:ext>
            </a:extLst>
          </p:cNvPr>
          <p:cNvSpPr/>
          <p:nvPr/>
        </p:nvSpPr>
        <p:spPr>
          <a:xfrm>
            <a:off x="1971100" y="1325244"/>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lnSpc>
                <a:spcPct val="114000"/>
              </a:lnSpc>
            </a:pPr>
            <a:r>
              <a:rPr lang="en-US" sz="2200" dirty="0">
                <a:solidFill>
                  <a:schemeClr val="tx1">
                    <a:lumMod val="75000"/>
                    <a:lumOff val="25000"/>
                  </a:schemeClr>
                </a:solidFill>
              </a:rPr>
              <a:t>It is an extension of DevOps practice that is used to automate, monitor, and apply security at all phases of the software and DevOps lifecycle. </a:t>
            </a:r>
            <a:endParaRPr lang="en-IN" sz="2200" dirty="0">
              <a:solidFill>
                <a:schemeClr val="tx1">
                  <a:lumMod val="75000"/>
                  <a:lumOff val="25000"/>
                </a:schemeClr>
              </a:solidFill>
            </a:endParaRPr>
          </a:p>
        </p:txBody>
      </p:sp>
      <p:sp>
        <p:nvSpPr>
          <p:cNvPr id="3" name="Text Placeholder 21">
            <a:extLst>
              <a:ext uri="{FF2B5EF4-FFF2-40B4-BE49-F238E27FC236}">
                <a16:creationId xmlns:a16="http://schemas.microsoft.com/office/drawing/2014/main" id="{19103D2A-375E-E22D-14F1-DCA4CD1258E7}"/>
              </a:ext>
            </a:extLst>
          </p:cNvPr>
          <p:cNvSpPr txBox="1">
            <a:spLocks/>
          </p:cNvSpPr>
          <p:nvPr/>
        </p:nvSpPr>
        <p:spPr>
          <a:xfrm>
            <a:off x="1279559" y="7060192"/>
            <a:ext cx="13696999" cy="903776"/>
          </a:xfrm>
          <a:prstGeom prst="roundRect">
            <a:avLst/>
          </a:prstGeom>
          <a:solidFill>
            <a:srgbClr val="A8D3EE"/>
          </a:solidFill>
          <a:ln>
            <a:noFill/>
          </a:ln>
        </p:spPr>
        <p:txBody>
          <a:bodyPr spcFirstLastPara="1" vert="horz" wrap="square" lIns="91425" tIns="0" rIns="91425" bIns="0" rtlCol="0" anchor="ctr"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latin typeface="+mj-lt"/>
                <a:ea typeface="Calibri" panose="020F0502020204030204" pitchFamily="34" charset="0"/>
                <a:cs typeface="Calibri" panose="020F0502020204030204" pitchFamily="34" charset="0"/>
              </a:rPr>
              <a:t>It is an approach that combines application development, security, operations and Infrastructure as Code (IaC) in an automated continuous integration and continuous delivery (CI/CD) pipeline.</a:t>
            </a:r>
          </a:p>
        </p:txBody>
      </p:sp>
      <p:grpSp>
        <p:nvGrpSpPr>
          <p:cNvPr id="4" name="Group 3">
            <a:extLst>
              <a:ext uri="{FF2B5EF4-FFF2-40B4-BE49-F238E27FC236}">
                <a16:creationId xmlns:a16="http://schemas.microsoft.com/office/drawing/2014/main" id="{0756EDA6-E598-52B9-C4D1-83569E243E96}"/>
              </a:ext>
            </a:extLst>
          </p:cNvPr>
          <p:cNvGrpSpPr/>
          <p:nvPr/>
        </p:nvGrpSpPr>
        <p:grpSpPr>
          <a:xfrm>
            <a:off x="4925112" y="2764052"/>
            <a:ext cx="6188362" cy="3815454"/>
            <a:chOff x="5138055" y="2634906"/>
            <a:chExt cx="6188362" cy="3815454"/>
          </a:xfrm>
        </p:grpSpPr>
        <p:pic>
          <p:nvPicPr>
            <p:cNvPr id="6" name="Graphic 5">
              <a:extLst>
                <a:ext uri="{FF2B5EF4-FFF2-40B4-BE49-F238E27FC236}">
                  <a16:creationId xmlns:a16="http://schemas.microsoft.com/office/drawing/2014/main" id="{77C8DE36-1B42-F788-2152-DA34EF8C4A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0403" y="3264881"/>
              <a:ext cx="5723559" cy="2935795"/>
            </a:xfrm>
            <a:prstGeom prst="rect">
              <a:avLst/>
            </a:prstGeom>
          </p:spPr>
        </p:pic>
        <p:cxnSp>
          <p:nvCxnSpPr>
            <p:cNvPr id="7" name="Straight Connector 6">
              <a:extLst>
                <a:ext uri="{FF2B5EF4-FFF2-40B4-BE49-F238E27FC236}">
                  <a16:creationId xmlns:a16="http://schemas.microsoft.com/office/drawing/2014/main" id="{1201FF3E-F115-8E60-3DDD-7C082B9F0B4F}"/>
                </a:ext>
              </a:extLst>
            </p:cNvPr>
            <p:cNvCxnSpPr>
              <a:cxnSpLocks/>
            </p:cNvCxnSpPr>
            <p:nvPr/>
          </p:nvCxnSpPr>
          <p:spPr>
            <a:xfrm flipH="1">
              <a:off x="10138925" y="3514725"/>
              <a:ext cx="302018" cy="38197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BE7A4946-4A31-B77E-ACEB-9B1492C793AC}"/>
                </a:ext>
              </a:extLst>
            </p:cNvPr>
            <p:cNvSpPr/>
            <p:nvPr/>
          </p:nvSpPr>
          <p:spPr>
            <a:xfrm rot="2310271">
              <a:off x="10261681" y="3623033"/>
              <a:ext cx="263898" cy="31805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6E3F3529-77C0-A37E-14E8-A46DCC6A321D}"/>
                </a:ext>
              </a:extLst>
            </p:cNvPr>
            <p:cNvGrpSpPr/>
            <p:nvPr/>
          </p:nvGrpSpPr>
          <p:grpSpPr>
            <a:xfrm rot="19392746">
              <a:off x="8428005" y="3852540"/>
              <a:ext cx="369159" cy="527342"/>
              <a:chOff x="9024938" y="3438524"/>
              <a:chExt cx="270048" cy="385763"/>
            </a:xfrm>
          </p:grpSpPr>
          <p:cxnSp>
            <p:nvCxnSpPr>
              <p:cNvPr id="64" name="Straight Connector 63">
                <a:extLst>
                  <a:ext uri="{FF2B5EF4-FFF2-40B4-BE49-F238E27FC236}">
                    <a16:creationId xmlns:a16="http://schemas.microsoft.com/office/drawing/2014/main" id="{7543ECCA-3D5C-063E-653E-67FB0857D3D5}"/>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Arrow: Right 64">
                <a:extLst>
                  <a:ext uri="{FF2B5EF4-FFF2-40B4-BE49-F238E27FC236}">
                    <a16:creationId xmlns:a16="http://schemas.microsoft.com/office/drawing/2014/main" id="{69BC13DC-1214-A109-144C-C7D0B8523905}"/>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0" name="Group 9">
              <a:extLst>
                <a:ext uri="{FF2B5EF4-FFF2-40B4-BE49-F238E27FC236}">
                  <a16:creationId xmlns:a16="http://schemas.microsoft.com/office/drawing/2014/main" id="{3B0D34C9-995F-B414-3722-F003F574A642}"/>
                </a:ext>
              </a:extLst>
            </p:cNvPr>
            <p:cNvGrpSpPr/>
            <p:nvPr/>
          </p:nvGrpSpPr>
          <p:grpSpPr>
            <a:xfrm rot="16200000" flipH="1">
              <a:off x="10603996" y="4985203"/>
              <a:ext cx="369159" cy="527342"/>
              <a:chOff x="9024938" y="3438524"/>
              <a:chExt cx="270048" cy="385763"/>
            </a:xfrm>
          </p:grpSpPr>
          <p:cxnSp>
            <p:nvCxnSpPr>
              <p:cNvPr id="62" name="Straight Connector 61">
                <a:extLst>
                  <a:ext uri="{FF2B5EF4-FFF2-40B4-BE49-F238E27FC236}">
                    <a16:creationId xmlns:a16="http://schemas.microsoft.com/office/drawing/2014/main" id="{E45E3060-7D96-395D-22C8-C324F26E80D7}"/>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4C5D5EF6-6585-D515-0D5C-420C13DA2CB1}"/>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 name="Group 11">
              <a:extLst>
                <a:ext uri="{FF2B5EF4-FFF2-40B4-BE49-F238E27FC236}">
                  <a16:creationId xmlns:a16="http://schemas.microsoft.com/office/drawing/2014/main" id="{32DCB80C-6B68-4269-0946-DE263D13A96A}"/>
                </a:ext>
              </a:extLst>
            </p:cNvPr>
            <p:cNvGrpSpPr/>
            <p:nvPr/>
          </p:nvGrpSpPr>
          <p:grpSpPr>
            <a:xfrm rot="19789782">
              <a:off x="7669154" y="5232050"/>
              <a:ext cx="369159" cy="527342"/>
              <a:chOff x="9024938" y="3438524"/>
              <a:chExt cx="270048" cy="385763"/>
            </a:xfrm>
          </p:grpSpPr>
          <p:cxnSp>
            <p:nvCxnSpPr>
              <p:cNvPr id="60" name="Straight Connector 59">
                <a:extLst>
                  <a:ext uri="{FF2B5EF4-FFF2-40B4-BE49-F238E27FC236}">
                    <a16:creationId xmlns:a16="http://schemas.microsoft.com/office/drawing/2014/main" id="{287186A4-416A-D3C8-55EB-6EE0BD0E8D3F}"/>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Arrow: Right 60">
                <a:extLst>
                  <a:ext uri="{FF2B5EF4-FFF2-40B4-BE49-F238E27FC236}">
                    <a16:creationId xmlns:a16="http://schemas.microsoft.com/office/drawing/2014/main" id="{587D44F4-937D-1E9C-778A-8C8BC00181AD}"/>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12">
              <a:extLst>
                <a:ext uri="{FF2B5EF4-FFF2-40B4-BE49-F238E27FC236}">
                  <a16:creationId xmlns:a16="http://schemas.microsoft.com/office/drawing/2014/main" id="{E7CCA44F-4362-0F78-522B-6D4FE3B8ABC5}"/>
                </a:ext>
              </a:extLst>
            </p:cNvPr>
            <p:cNvGrpSpPr/>
            <p:nvPr/>
          </p:nvGrpSpPr>
          <p:grpSpPr>
            <a:xfrm rot="3180261">
              <a:off x="6080527" y="5628252"/>
              <a:ext cx="369159" cy="527342"/>
              <a:chOff x="9024938" y="3438524"/>
              <a:chExt cx="270048" cy="385763"/>
            </a:xfrm>
          </p:grpSpPr>
          <p:cxnSp>
            <p:nvCxnSpPr>
              <p:cNvPr id="58" name="Straight Connector 57">
                <a:extLst>
                  <a:ext uri="{FF2B5EF4-FFF2-40B4-BE49-F238E27FC236}">
                    <a16:creationId xmlns:a16="http://schemas.microsoft.com/office/drawing/2014/main" id="{29A3BD15-7638-5372-933B-011B5766CA05}"/>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Arrow: Right 58">
                <a:extLst>
                  <a:ext uri="{FF2B5EF4-FFF2-40B4-BE49-F238E27FC236}">
                    <a16:creationId xmlns:a16="http://schemas.microsoft.com/office/drawing/2014/main" id="{6F8373F7-623B-2AB2-05A8-9164BEBAEBB1}"/>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4" name="Group 13">
              <a:extLst>
                <a:ext uri="{FF2B5EF4-FFF2-40B4-BE49-F238E27FC236}">
                  <a16:creationId xmlns:a16="http://schemas.microsoft.com/office/drawing/2014/main" id="{92A37701-B7CB-481A-0F40-46B1654C6B95}"/>
                </a:ext>
              </a:extLst>
            </p:cNvPr>
            <p:cNvGrpSpPr/>
            <p:nvPr/>
          </p:nvGrpSpPr>
          <p:grpSpPr>
            <a:xfrm rot="13136151">
              <a:off x="6775186" y="3204881"/>
              <a:ext cx="369159" cy="527342"/>
              <a:chOff x="9024938" y="3438524"/>
              <a:chExt cx="270048" cy="385763"/>
            </a:xfrm>
          </p:grpSpPr>
          <p:cxnSp>
            <p:nvCxnSpPr>
              <p:cNvPr id="56" name="Straight Connector 55">
                <a:extLst>
                  <a:ext uri="{FF2B5EF4-FFF2-40B4-BE49-F238E27FC236}">
                    <a16:creationId xmlns:a16="http://schemas.microsoft.com/office/drawing/2014/main" id="{4163B266-ACCD-BED0-51B6-70C724840E8C}"/>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054D4460-6406-DEE9-0546-847932E296F7}"/>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5" name="Arrow: Down 14">
              <a:extLst>
                <a:ext uri="{FF2B5EF4-FFF2-40B4-BE49-F238E27FC236}">
                  <a16:creationId xmlns:a16="http://schemas.microsoft.com/office/drawing/2014/main" id="{AB0FC6B8-70C0-E47F-A0A0-27A7A5D1BBCE}"/>
                </a:ext>
              </a:extLst>
            </p:cNvPr>
            <p:cNvSpPr/>
            <p:nvPr/>
          </p:nvSpPr>
          <p:spPr>
            <a:xfrm rot="1652212">
              <a:off x="5504174" y="4062166"/>
              <a:ext cx="375283" cy="361043"/>
            </a:xfrm>
            <a:prstGeom prst="downArrow">
              <a:avLst>
                <a:gd name="adj1" fmla="val 40499"/>
                <a:gd name="adj2" fmla="val 47379"/>
              </a:avLst>
            </a:prstGeom>
            <a:solidFill>
              <a:srgbClr val="6EC4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Arrow: Down 15">
              <a:extLst>
                <a:ext uri="{FF2B5EF4-FFF2-40B4-BE49-F238E27FC236}">
                  <a16:creationId xmlns:a16="http://schemas.microsoft.com/office/drawing/2014/main" id="{C85C2C9F-C52D-806A-C418-A096A7952E73}"/>
                </a:ext>
              </a:extLst>
            </p:cNvPr>
            <p:cNvSpPr/>
            <p:nvPr/>
          </p:nvSpPr>
          <p:spPr>
            <a:xfrm rot="8319249">
              <a:off x="8474207" y="5342920"/>
              <a:ext cx="375283" cy="361043"/>
            </a:xfrm>
            <a:prstGeom prst="downArrow">
              <a:avLst>
                <a:gd name="adj1" fmla="val 40499"/>
                <a:gd name="adj2" fmla="val 47379"/>
              </a:avLst>
            </a:prstGeom>
            <a:solidFill>
              <a:srgbClr val="ECBA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Isosceles Triangle 16">
              <a:extLst>
                <a:ext uri="{FF2B5EF4-FFF2-40B4-BE49-F238E27FC236}">
                  <a16:creationId xmlns:a16="http://schemas.microsoft.com/office/drawing/2014/main" id="{DE509865-2ACB-9574-6347-C09BC0A9A772}"/>
                </a:ext>
              </a:extLst>
            </p:cNvPr>
            <p:cNvSpPr/>
            <p:nvPr/>
          </p:nvSpPr>
          <p:spPr>
            <a:xfrm rot="10800000">
              <a:off x="8009058" y="3112954"/>
              <a:ext cx="388983" cy="224791"/>
            </a:xfrm>
            <a:prstGeom prst="triangle">
              <a:avLst/>
            </a:prstGeom>
            <a:solidFill>
              <a:srgbClr val="ECBA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26715BBE-1675-D053-393C-9C1DAC2C445D}"/>
                </a:ext>
              </a:extLst>
            </p:cNvPr>
            <p:cNvSpPr txBox="1"/>
            <p:nvPr/>
          </p:nvSpPr>
          <p:spPr>
            <a:xfrm>
              <a:off x="7841912" y="2634906"/>
              <a:ext cx="723275" cy="461665"/>
            </a:xfrm>
            <a:prstGeom prst="rect">
              <a:avLst/>
            </a:prstGeom>
            <a:noFill/>
            <a:ln>
              <a:noFill/>
            </a:ln>
          </p:spPr>
          <p:txBody>
            <a:bodyPr wrap="none" rtlCol="0">
              <a:spAutoFit/>
            </a:bodyPr>
            <a:lstStyle/>
            <a:p>
              <a:r>
                <a:rPr lang="en-US" sz="2400" b="1" dirty="0">
                  <a:solidFill>
                    <a:schemeClr val="tx1">
                      <a:lumMod val="75000"/>
                      <a:lumOff val="25000"/>
                    </a:schemeClr>
                  </a:solidFill>
                </a:rPr>
                <a:t>SEC</a:t>
              </a:r>
              <a:endParaRPr lang="en-IN" sz="2400" b="1" dirty="0">
                <a:solidFill>
                  <a:schemeClr val="tx1">
                    <a:lumMod val="75000"/>
                    <a:lumOff val="25000"/>
                  </a:schemeClr>
                </a:solidFill>
              </a:endParaRPr>
            </a:p>
          </p:txBody>
        </p:sp>
        <p:sp>
          <p:nvSpPr>
            <p:cNvPr id="19" name="TextBox 18">
              <a:extLst>
                <a:ext uri="{FF2B5EF4-FFF2-40B4-BE49-F238E27FC236}">
                  <a16:creationId xmlns:a16="http://schemas.microsoft.com/office/drawing/2014/main" id="{D704D43E-E60B-A230-2831-99B928B74374}"/>
                </a:ext>
              </a:extLst>
            </p:cNvPr>
            <p:cNvSpPr txBox="1"/>
            <p:nvPr/>
          </p:nvSpPr>
          <p:spPr>
            <a:xfrm>
              <a:off x="6439695" y="4509950"/>
              <a:ext cx="785793" cy="461665"/>
            </a:xfrm>
            <a:prstGeom prst="rect">
              <a:avLst/>
            </a:prstGeom>
            <a:noFill/>
            <a:ln>
              <a:noFill/>
            </a:ln>
          </p:spPr>
          <p:txBody>
            <a:bodyPr wrap="none" rtlCol="0">
              <a:spAutoFit/>
            </a:bodyPr>
            <a:lstStyle/>
            <a:p>
              <a:r>
                <a:rPr lang="en-US" sz="2400" b="1" dirty="0">
                  <a:solidFill>
                    <a:schemeClr val="tx1">
                      <a:lumMod val="75000"/>
                      <a:lumOff val="25000"/>
                    </a:schemeClr>
                  </a:solidFill>
                </a:rPr>
                <a:t>DEV</a:t>
              </a:r>
              <a:endParaRPr lang="en-IN" sz="2400" b="1" dirty="0">
                <a:solidFill>
                  <a:schemeClr val="tx1">
                    <a:lumMod val="75000"/>
                    <a:lumOff val="25000"/>
                  </a:schemeClr>
                </a:solidFill>
              </a:endParaRPr>
            </a:p>
          </p:txBody>
        </p:sp>
        <p:sp>
          <p:nvSpPr>
            <p:cNvPr id="20" name="TextBox 19">
              <a:extLst>
                <a:ext uri="{FF2B5EF4-FFF2-40B4-BE49-F238E27FC236}">
                  <a16:creationId xmlns:a16="http://schemas.microsoft.com/office/drawing/2014/main" id="{D89560FA-8655-C24A-C315-7F584EBEDE0B}"/>
                </a:ext>
              </a:extLst>
            </p:cNvPr>
            <p:cNvSpPr txBox="1"/>
            <p:nvPr/>
          </p:nvSpPr>
          <p:spPr>
            <a:xfrm>
              <a:off x="9230656" y="4509950"/>
              <a:ext cx="793807" cy="461665"/>
            </a:xfrm>
            <a:prstGeom prst="rect">
              <a:avLst/>
            </a:prstGeom>
            <a:noFill/>
            <a:ln>
              <a:noFill/>
            </a:ln>
          </p:spPr>
          <p:txBody>
            <a:bodyPr wrap="none" rtlCol="0">
              <a:spAutoFit/>
            </a:bodyPr>
            <a:lstStyle/>
            <a:p>
              <a:r>
                <a:rPr lang="en-US" sz="2400" b="1" dirty="0">
                  <a:solidFill>
                    <a:schemeClr val="tx1">
                      <a:lumMod val="75000"/>
                      <a:lumOff val="25000"/>
                    </a:schemeClr>
                  </a:solidFill>
                </a:rPr>
                <a:t>OPS</a:t>
              </a:r>
              <a:endParaRPr lang="en-IN" sz="2400" b="1" dirty="0">
                <a:solidFill>
                  <a:schemeClr val="tx1">
                    <a:lumMod val="75000"/>
                    <a:lumOff val="25000"/>
                  </a:schemeClr>
                </a:solidFill>
              </a:endParaRPr>
            </a:p>
          </p:txBody>
        </p:sp>
        <p:grpSp>
          <p:nvGrpSpPr>
            <p:cNvPr id="21" name="Group 20">
              <a:extLst>
                <a:ext uri="{FF2B5EF4-FFF2-40B4-BE49-F238E27FC236}">
                  <a16:creationId xmlns:a16="http://schemas.microsoft.com/office/drawing/2014/main" id="{21DD8910-71D8-FF55-C5E0-215CD7875A5F}"/>
                </a:ext>
              </a:extLst>
            </p:cNvPr>
            <p:cNvGrpSpPr/>
            <p:nvPr/>
          </p:nvGrpSpPr>
          <p:grpSpPr>
            <a:xfrm>
              <a:off x="5138055" y="2982617"/>
              <a:ext cx="6188362" cy="3467743"/>
              <a:chOff x="5138055" y="2982617"/>
              <a:chExt cx="6188362" cy="3467743"/>
            </a:xfrm>
          </p:grpSpPr>
          <p:pic>
            <p:nvPicPr>
              <p:cNvPr id="31" name="Graphic 30">
                <a:extLst>
                  <a:ext uri="{FF2B5EF4-FFF2-40B4-BE49-F238E27FC236}">
                    <a16:creationId xmlns:a16="http://schemas.microsoft.com/office/drawing/2014/main" id="{1DC97C21-82E5-0CA3-EC13-2DD81473C7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8055" y="3006604"/>
                <a:ext cx="6188362" cy="3443756"/>
              </a:xfrm>
              <a:prstGeom prst="rect">
                <a:avLst/>
              </a:prstGeom>
            </p:spPr>
          </p:pic>
          <p:grpSp>
            <p:nvGrpSpPr>
              <p:cNvPr id="32" name="Group 31">
                <a:extLst>
                  <a:ext uri="{FF2B5EF4-FFF2-40B4-BE49-F238E27FC236}">
                    <a16:creationId xmlns:a16="http://schemas.microsoft.com/office/drawing/2014/main" id="{3A0CDBB5-ACA8-8179-4A1F-04900F976113}"/>
                  </a:ext>
                </a:extLst>
              </p:cNvPr>
              <p:cNvGrpSpPr/>
              <p:nvPr/>
            </p:nvGrpSpPr>
            <p:grpSpPr>
              <a:xfrm rot="1134316">
                <a:off x="7220377" y="2982617"/>
                <a:ext cx="262709" cy="262709"/>
                <a:chOff x="12030891" y="2795451"/>
                <a:chExt cx="719274" cy="719274"/>
              </a:xfrm>
            </p:grpSpPr>
            <p:sp>
              <p:nvSpPr>
                <p:cNvPr id="54" name="Oval 53">
                  <a:extLst>
                    <a:ext uri="{FF2B5EF4-FFF2-40B4-BE49-F238E27FC236}">
                      <a16:creationId xmlns:a16="http://schemas.microsoft.com/office/drawing/2014/main" id="{87499810-D3C3-EF13-F57E-011E8CD984D1}"/>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Arrow: Right 54">
                  <a:extLst>
                    <a:ext uri="{FF2B5EF4-FFF2-40B4-BE49-F238E27FC236}">
                      <a16:creationId xmlns:a16="http://schemas.microsoft.com/office/drawing/2014/main" id="{DF2165D6-4275-F512-261D-2A4E98D7CDAC}"/>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3" name="Group 32">
                <a:extLst>
                  <a:ext uri="{FF2B5EF4-FFF2-40B4-BE49-F238E27FC236}">
                    <a16:creationId xmlns:a16="http://schemas.microsoft.com/office/drawing/2014/main" id="{D957C1F9-9B55-7648-47B3-E6778BF20A8E}"/>
                  </a:ext>
                </a:extLst>
              </p:cNvPr>
              <p:cNvGrpSpPr/>
              <p:nvPr/>
            </p:nvGrpSpPr>
            <p:grpSpPr>
              <a:xfrm rot="20577437">
                <a:off x="8942561" y="2999745"/>
                <a:ext cx="262709" cy="262709"/>
                <a:chOff x="12030891" y="2795451"/>
                <a:chExt cx="719274" cy="719274"/>
              </a:xfrm>
            </p:grpSpPr>
            <p:sp>
              <p:nvSpPr>
                <p:cNvPr id="52" name="Oval 51">
                  <a:extLst>
                    <a:ext uri="{FF2B5EF4-FFF2-40B4-BE49-F238E27FC236}">
                      <a16:creationId xmlns:a16="http://schemas.microsoft.com/office/drawing/2014/main" id="{18EAB6B8-75ED-725F-123E-B99FF055CE4A}"/>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Arrow: Right 52">
                  <a:extLst>
                    <a:ext uri="{FF2B5EF4-FFF2-40B4-BE49-F238E27FC236}">
                      <a16:creationId xmlns:a16="http://schemas.microsoft.com/office/drawing/2014/main" id="{A10E4542-0C12-C20C-B5EF-BA7F42C45D1A}"/>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4" name="Group 33">
                <a:extLst>
                  <a:ext uri="{FF2B5EF4-FFF2-40B4-BE49-F238E27FC236}">
                    <a16:creationId xmlns:a16="http://schemas.microsoft.com/office/drawing/2014/main" id="{9FEDF7F4-99B2-042C-DF33-9FFB2775E293}"/>
                  </a:ext>
                </a:extLst>
              </p:cNvPr>
              <p:cNvGrpSpPr/>
              <p:nvPr/>
            </p:nvGrpSpPr>
            <p:grpSpPr>
              <a:xfrm rot="3440116">
                <a:off x="10807515" y="3584599"/>
                <a:ext cx="262709" cy="262709"/>
                <a:chOff x="12030891" y="2795451"/>
                <a:chExt cx="719274" cy="719274"/>
              </a:xfrm>
            </p:grpSpPr>
            <p:sp>
              <p:nvSpPr>
                <p:cNvPr id="50" name="Oval 49">
                  <a:extLst>
                    <a:ext uri="{FF2B5EF4-FFF2-40B4-BE49-F238E27FC236}">
                      <a16:creationId xmlns:a16="http://schemas.microsoft.com/office/drawing/2014/main" id="{A11965C4-E3BD-9C66-33FC-4CEB2A708390}"/>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Arrow: Right 50">
                  <a:extLst>
                    <a:ext uri="{FF2B5EF4-FFF2-40B4-BE49-F238E27FC236}">
                      <a16:creationId xmlns:a16="http://schemas.microsoft.com/office/drawing/2014/main" id="{255F9695-C30D-58B2-BAE9-0913745E20EC}"/>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34">
                <a:extLst>
                  <a:ext uri="{FF2B5EF4-FFF2-40B4-BE49-F238E27FC236}">
                    <a16:creationId xmlns:a16="http://schemas.microsoft.com/office/drawing/2014/main" id="{9310D679-487F-C2C9-B6E9-0E60B644DF11}"/>
                  </a:ext>
                </a:extLst>
              </p:cNvPr>
              <p:cNvGrpSpPr/>
              <p:nvPr/>
            </p:nvGrpSpPr>
            <p:grpSpPr>
              <a:xfrm rot="18562560">
                <a:off x="5369788" y="3614827"/>
                <a:ext cx="262709" cy="262709"/>
                <a:chOff x="12030891" y="2795451"/>
                <a:chExt cx="719274" cy="719274"/>
              </a:xfrm>
            </p:grpSpPr>
            <p:sp>
              <p:nvSpPr>
                <p:cNvPr id="48" name="Oval 47">
                  <a:extLst>
                    <a:ext uri="{FF2B5EF4-FFF2-40B4-BE49-F238E27FC236}">
                      <a16:creationId xmlns:a16="http://schemas.microsoft.com/office/drawing/2014/main" id="{727D2252-CCB1-7F59-F695-AEE6F6ACC00C}"/>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Arrow: Right 48">
                  <a:extLst>
                    <a:ext uri="{FF2B5EF4-FFF2-40B4-BE49-F238E27FC236}">
                      <a16:creationId xmlns:a16="http://schemas.microsoft.com/office/drawing/2014/main" id="{F004AB35-7C87-592E-F317-FB99AF1D23FE}"/>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6" name="Group 35">
                <a:extLst>
                  <a:ext uri="{FF2B5EF4-FFF2-40B4-BE49-F238E27FC236}">
                    <a16:creationId xmlns:a16="http://schemas.microsoft.com/office/drawing/2014/main" id="{F8BF272E-BB43-48B9-2B09-2558E44A1F6F}"/>
                  </a:ext>
                </a:extLst>
              </p:cNvPr>
              <p:cNvGrpSpPr/>
              <p:nvPr/>
            </p:nvGrpSpPr>
            <p:grpSpPr>
              <a:xfrm rot="14048815">
                <a:off x="5356023" y="5555405"/>
                <a:ext cx="262709" cy="262709"/>
                <a:chOff x="12030891" y="2795451"/>
                <a:chExt cx="719274" cy="719274"/>
              </a:xfrm>
            </p:grpSpPr>
            <p:sp>
              <p:nvSpPr>
                <p:cNvPr id="46" name="Oval 45">
                  <a:extLst>
                    <a:ext uri="{FF2B5EF4-FFF2-40B4-BE49-F238E27FC236}">
                      <a16:creationId xmlns:a16="http://schemas.microsoft.com/office/drawing/2014/main" id="{4AB1A4CB-36B6-3B69-56A7-EC7D39E29564}"/>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Arrow: Right 46">
                  <a:extLst>
                    <a:ext uri="{FF2B5EF4-FFF2-40B4-BE49-F238E27FC236}">
                      <a16:creationId xmlns:a16="http://schemas.microsoft.com/office/drawing/2014/main" id="{7D5625FF-963F-93BA-357E-BAB7541FBD90}"/>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7" name="Group 36">
                <a:extLst>
                  <a:ext uri="{FF2B5EF4-FFF2-40B4-BE49-F238E27FC236}">
                    <a16:creationId xmlns:a16="http://schemas.microsoft.com/office/drawing/2014/main" id="{FC73FA4C-F083-4FF3-79FD-06B7C6FB0D11}"/>
                  </a:ext>
                </a:extLst>
              </p:cNvPr>
              <p:cNvGrpSpPr/>
              <p:nvPr/>
            </p:nvGrpSpPr>
            <p:grpSpPr>
              <a:xfrm rot="9966494">
                <a:off x="7232373" y="6186909"/>
                <a:ext cx="262709" cy="262709"/>
                <a:chOff x="12030891" y="2795451"/>
                <a:chExt cx="719274" cy="719274"/>
              </a:xfrm>
            </p:grpSpPr>
            <p:sp>
              <p:nvSpPr>
                <p:cNvPr id="44" name="Oval 43">
                  <a:extLst>
                    <a:ext uri="{FF2B5EF4-FFF2-40B4-BE49-F238E27FC236}">
                      <a16:creationId xmlns:a16="http://schemas.microsoft.com/office/drawing/2014/main" id="{B0C7667B-3545-320D-0EA6-DED357C8E07E}"/>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Arrow: Right 44">
                  <a:extLst>
                    <a:ext uri="{FF2B5EF4-FFF2-40B4-BE49-F238E27FC236}">
                      <a16:creationId xmlns:a16="http://schemas.microsoft.com/office/drawing/2014/main" id="{D75833D3-C5EB-1000-C519-6E38CE99C07B}"/>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8" name="Group 37">
                <a:extLst>
                  <a:ext uri="{FF2B5EF4-FFF2-40B4-BE49-F238E27FC236}">
                    <a16:creationId xmlns:a16="http://schemas.microsoft.com/office/drawing/2014/main" id="{2279C107-95B4-BFB2-EF82-CDE8C21C1418}"/>
                  </a:ext>
                </a:extLst>
              </p:cNvPr>
              <p:cNvGrpSpPr/>
              <p:nvPr/>
            </p:nvGrpSpPr>
            <p:grpSpPr>
              <a:xfrm rot="12014719">
                <a:off x="8969634" y="6183941"/>
                <a:ext cx="262709" cy="262709"/>
                <a:chOff x="12030891" y="2795451"/>
                <a:chExt cx="719274" cy="719274"/>
              </a:xfrm>
            </p:grpSpPr>
            <p:sp>
              <p:nvSpPr>
                <p:cNvPr id="42" name="Oval 41">
                  <a:extLst>
                    <a:ext uri="{FF2B5EF4-FFF2-40B4-BE49-F238E27FC236}">
                      <a16:creationId xmlns:a16="http://schemas.microsoft.com/office/drawing/2014/main" id="{F7D2CD81-61B8-6116-8018-3488AED83C92}"/>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Arrow: Right 42">
                  <a:extLst>
                    <a:ext uri="{FF2B5EF4-FFF2-40B4-BE49-F238E27FC236}">
                      <a16:creationId xmlns:a16="http://schemas.microsoft.com/office/drawing/2014/main" id="{84BA8B7C-D41A-D013-EF8A-44C1079D673B}"/>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9" name="Group 38">
                <a:extLst>
                  <a:ext uri="{FF2B5EF4-FFF2-40B4-BE49-F238E27FC236}">
                    <a16:creationId xmlns:a16="http://schemas.microsoft.com/office/drawing/2014/main" id="{0E91D332-7414-5712-0BC8-5D0872FE59C6}"/>
                  </a:ext>
                </a:extLst>
              </p:cNvPr>
              <p:cNvGrpSpPr/>
              <p:nvPr/>
            </p:nvGrpSpPr>
            <p:grpSpPr>
              <a:xfrm rot="7346919">
                <a:off x="10855143" y="5566149"/>
                <a:ext cx="262709" cy="262709"/>
                <a:chOff x="12030891" y="2795451"/>
                <a:chExt cx="719274" cy="719274"/>
              </a:xfrm>
            </p:grpSpPr>
            <p:sp>
              <p:nvSpPr>
                <p:cNvPr id="40" name="Oval 39">
                  <a:extLst>
                    <a:ext uri="{FF2B5EF4-FFF2-40B4-BE49-F238E27FC236}">
                      <a16:creationId xmlns:a16="http://schemas.microsoft.com/office/drawing/2014/main" id="{B05FAA9A-0C9A-2773-87AB-B8D3CA22692B}"/>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Arrow: Right 40">
                  <a:extLst>
                    <a:ext uri="{FF2B5EF4-FFF2-40B4-BE49-F238E27FC236}">
                      <a16:creationId xmlns:a16="http://schemas.microsoft.com/office/drawing/2014/main" id="{383FBDDB-46AC-4476-559A-C3E3D30ED8D0}"/>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22" name="TextBox 21">
              <a:extLst>
                <a:ext uri="{FF2B5EF4-FFF2-40B4-BE49-F238E27FC236}">
                  <a16:creationId xmlns:a16="http://schemas.microsoft.com/office/drawing/2014/main" id="{CC3B70E7-2C55-81B3-F5B2-D359E832CCD4}"/>
                </a:ext>
              </a:extLst>
            </p:cNvPr>
            <p:cNvSpPr txBox="1"/>
            <p:nvPr/>
          </p:nvSpPr>
          <p:spPr>
            <a:xfrm rot="19878325">
              <a:off x="5916948" y="3676419"/>
              <a:ext cx="806631" cy="293104"/>
            </a:xfrm>
            <a:prstGeom prst="rect">
              <a:avLst/>
            </a:prstGeom>
            <a:noFill/>
          </p:spPr>
          <p:txBody>
            <a:bodyPr wrap="none" rtlCol="0">
              <a:prstTxWarp prst="textArchUp">
                <a:avLst>
                  <a:gd name="adj" fmla="val 12523569"/>
                </a:avLst>
              </a:prstTxWarp>
              <a:spAutoFit/>
            </a:bodyPr>
            <a:lstStyle/>
            <a:p>
              <a:r>
                <a:rPr lang="en-US" b="1" dirty="0">
                  <a:solidFill>
                    <a:schemeClr val="bg1"/>
                  </a:solidFill>
                </a:rPr>
                <a:t>CODE</a:t>
              </a:r>
              <a:endParaRPr lang="en-IN" b="1" dirty="0">
                <a:solidFill>
                  <a:schemeClr val="bg1"/>
                </a:solidFill>
              </a:endParaRPr>
            </a:p>
          </p:txBody>
        </p:sp>
        <p:sp>
          <p:nvSpPr>
            <p:cNvPr id="23" name="TextBox 22">
              <a:extLst>
                <a:ext uri="{FF2B5EF4-FFF2-40B4-BE49-F238E27FC236}">
                  <a16:creationId xmlns:a16="http://schemas.microsoft.com/office/drawing/2014/main" id="{8D6A6F8F-7DE5-9662-203D-C8B964DEBA19}"/>
                </a:ext>
              </a:extLst>
            </p:cNvPr>
            <p:cNvSpPr txBox="1"/>
            <p:nvPr/>
          </p:nvSpPr>
          <p:spPr>
            <a:xfrm rot="2918136">
              <a:off x="7322736" y="3697584"/>
              <a:ext cx="736099" cy="338554"/>
            </a:xfrm>
            <a:prstGeom prst="rect">
              <a:avLst/>
            </a:prstGeom>
            <a:noFill/>
          </p:spPr>
          <p:txBody>
            <a:bodyPr wrap="none" rtlCol="0">
              <a:spAutoFit/>
            </a:bodyPr>
            <a:lstStyle/>
            <a:p>
              <a:r>
                <a:rPr lang="en-US" sz="1600" b="1" dirty="0">
                  <a:solidFill>
                    <a:schemeClr val="bg1"/>
                  </a:solidFill>
                </a:rPr>
                <a:t>PLAN</a:t>
              </a:r>
              <a:endParaRPr lang="en-IN" sz="1600" b="1" dirty="0">
                <a:solidFill>
                  <a:schemeClr val="bg1"/>
                </a:solidFill>
              </a:endParaRPr>
            </a:p>
          </p:txBody>
        </p:sp>
        <p:sp>
          <p:nvSpPr>
            <p:cNvPr id="25" name="TextBox 24">
              <a:extLst>
                <a:ext uri="{FF2B5EF4-FFF2-40B4-BE49-F238E27FC236}">
                  <a16:creationId xmlns:a16="http://schemas.microsoft.com/office/drawing/2014/main" id="{C4B5F3E6-723C-05DF-66BC-3615EE717E4D}"/>
                </a:ext>
              </a:extLst>
            </p:cNvPr>
            <p:cNvSpPr txBox="1"/>
            <p:nvPr/>
          </p:nvSpPr>
          <p:spPr>
            <a:xfrm rot="21342462">
              <a:off x="9145313" y="5672409"/>
              <a:ext cx="1194558" cy="338554"/>
            </a:xfrm>
            <a:prstGeom prst="rect">
              <a:avLst/>
            </a:prstGeom>
            <a:noFill/>
          </p:spPr>
          <p:txBody>
            <a:bodyPr wrap="none" rtlCol="0">
              <a:prstTxWarp prst="textArchDown">
                <a:avLst>
                  <a:gd name="adj" fmla="val 1736766"/>
                </a:avLst>
              </a:prstTxWarp>
              <a:spAutoFit/>
            </a:bodyPr>
            <a:lstStyle/>
            <a:p>
              <a:r>
                <a:rPr lang="en-US" sz="1600" b="1" dirty="0">
                  <a:solidFill>
                    <a:schemeClr val="tx1">
                      <a:lumMod val="75000"/>
                      <a:lumOff val="25000"/>
                    </a:schemeClr>
                  </a:solidFill>
                </a:rPr>
                <a:t>MONITOR</a:t>
              </a:r>
              <a:endParaRPr lang="en-IN" sz="1600" b="1" dirty="0">
                <a:solidFill>
                  <a:schemeClr val="tx1">
                    <a:lumMod val="75000"/>
                    <a:lumOff val="25000"/>
                  </a:schemeClr>
                </a:solidFill>
              </a:endParaRPr>
            </a:p>
          </p:txBody>
        </p:sp>
        <p:sp>
          <p:nvSpPr>
            <p:cNvPr id="26" name="TextBox 25">
              <a:extLst>
                <a:ext uri="{FF2B5EF4-FFF2-40B4-BE49-F238E27FC236}">
                  <a16:creationId xmlns:a16="http://schemas.microsoft.com/office/drawing/2014/main" id="{305B7C2E-FA27-5AC7-A4B4-0ECCC5349990}"/>
                </a:ext>
              </a:extLst>
            </p:cNvPr>
            <p:cNvSpPr txBox="1"/>
            <p:nvPr/>
          </p:nvSpPr>
          <p:spPr>
            <a:xfrm rot="5145968">
              <a:off x="10098887" y="4450659"/>
              <a:ext cx="1103187" cy="338554"/>
            </a:xfrm>
            <a:prstGeom prst="rect">
              <a:avLst/>
            </a:prstGeom>
            <a:noFill/>
          </p:spPr>
          <p:txBody>
            <a:bodyPr wrap="none" rtlCol="0">
              <a:prstTxWarp prst="textArchUp">
                <a:avLst/>
              </a:prstTxWarp>
              <a:spAutoFit/>
            </a:bodyPr>
            <a:lstStyle/>
            <a:p>
              <a:r>
                <a:rPr lang="en-US" sz="1600" b="1" dirty="0">
                  <a:solidFill>
                    <a:schemeClr val="tx1">
                      <a:lumMod val="75000"/>
                      <a:lumOff val="25000"/>
                    </a:schemeClr>
                  </a:solidFill>
                </a:rPr>
                <a:t>OPERATE</a:t>
              </a:r>
              <a:endParaRPr lang="en-IN" sz="1600" b="1" dirty="0">
                <a:solidFill>
                  <a:schemeClr val="tx1">
                    <a:lumMod val="75000"/>
                    <a:lumOff val="25000"/>
                  </a:schemeClr>
                </a:solidFill>
              </a:endParaRPr>
            </a:p>
          </p:txBody>
        </p:sp>
        <p:sp>
          <p:nvSpPr>
            <p:cNvPr id="27" name="TextBox 26">
              <a:extLst>
                <a:ext uri="{FF2B5EF4-FFF2-40B4-BE49-F238E27FC236}">
                  <a16:creationId xmlns:a16="http://schemas.microsoft.com/office/drawing/2014/main" id="{2BE6CAF7-F38A-A0E4-8D02-FABB0347AEF4}"/>
                </a:ext>
              </a:extLst>
            </p:cNvPr>
            <p:cNvSpPr txBox="1"/>
            <p:nvPr/>
          </p:nvSpPr>
          <p:spPr>
            <a:xfrm rot="21449536">
              <a:off x="8936030" y="3550343"/>
              <a:ext cx="1103187" cy="338554"/>
            </a:xfrm>
            <a:prstGeom prst="rect">
              <a:avLst/>
            </a:prstGeom>
            <a:noFill/>
          </p:spPr>
          <p:txBody>
            <a:bodyPr wrap="none" rtlCol="0">
              <a:prstTxWarp prst="textArchUp">
                <a:avLst/>
              </a:prstTxWarp>
              <a:spAutoFit/>
            </a:bodyPr>
            <a:lstStyle/>
            <a:p>
              <a:pPr algn="ctr"/>
              <a:r>
                <a:rPr lang="en-US" sz="1600" b="1" dirty="0">
                  <a:solidFill>
                    <a:schemeClr val="tx1">
                      <a:lumMod val="75000"/>
                      <a:lumOff val="25000"/>
                    </a:schemeClr>
                  </a:solidFill>
                </a:rPr>
                <a:t>RELEASE</a:t>
              </a:r>
              <a:endParaRPr lang="en-IN" sz="1600" b="1" dirty="0">
                <a:solidFill>
                  <a:schemeClr val="tx1">
                    <a:lumMod val="75000"/>
                    <a:lumOff val="25000"/>
                  </a:schemeClr>
                </a:solidFill>
              </a:endParaRPr>
            </a:p>
          </p:txBody>
        </p:sp>
        <p:sp>
          <p:nvSpPr>
            <p:cNvPr id="28" name="TextBox 27">
              <a:extLst>
                <a:ext uri="{FF2B5EF4-FFF2-40B4-BE49-F238E27FC236}">
                  <a16:creationId xmlns:a16="http://schemas.microsoft.com/office/drawing/2014/main" id="{8640D826-EFAB-32EE-2AE2-438924737D3F}"/>
                </a:ext>
              </a:extLst>
            </p:cNvPr>
            <p:cNvSpPr txBox="1"/>
            <p:nvPr/>
          </p:nvSpPr>
          <p:spPr>
            <a:xfrm rot="17873995">
              <a:off x="7658402" y="4572469"/>
              <a:ext cx="1103187" cy="338554"/>
            </a:xfrm>
            <a:prstGeom prst="rect">
              <a:avLst/>
            </a:prstGeom>
            <a:noFill/>
          </p:spPr>
          <p:txBody>
            <a:bodyPr wrap="none" rtlCol="0">
              <a:spAutoFit/>
            </a:bodyPr>
            <a:lstStyle/>
            <a:p>
              <a:pPr algn="ctr"/>
              <a:r>
                <a:rPr lang="en-US" sz="1600" b="1" dirty="0">
                  <a:solidFill>
                    <a:schemeClr val="tx1">
                      <a:lumMod val="75000"/>
                      <a:lumOff val="25000"/>
                    </a:schemeClr>
                  </a:solidFill>
                </a:rPr>
                <a:t>DEPLOY</a:t>
              </a:r>
              <a:endParaRPr lang="en-IN" sz="1600" b="1" dirty="0">
                <a:solidFill>
                  <a:schemeClr val="tx1">
                    <a:lumMod val="75000"/>
                    <a:lumOff val="25000"/>
                  </a:schemeClr>
                </a:solidFill>
              </a:endParaRPr>
            </a:p>
          </p:txBody>
        </p:sp>
        <p:sp>
          <p:nvSpPr>
            <p:cNvPr id="29" name="TextBox 28">
              <a:extLst>
                <a:ext uri="{FF2B5EF4-FFF2-40B4-BE49-F238E27FC236}">
                  <a16:creationId xmlns:a16="http://schemas.microsoft.com/office/drawing/2014/main" id="{76675BD4-CF62-861C-E3F9-47A5885039B6}"/>
                </a:ext>
              </a:extLst>
            </p:cNvPr>
            <p:cNvSpPr txBox="1"/>
            <p:nvPr/>
          </p:nvSpPr>
          <p:spPr>
            <a:xfrm rot="20577217">
              <a:off x="6812359" y="5744397"/>
              <a:ext cx="651140" cy="338554"/>
            </a:xfrm>
            <a:prstGeom prst="rect">
              <a:avLst/>
            </a:prstGeom>
            <a:noFill/>
          </p:spPr>
          <p:txBody>
            <a:bodyPr wrap="none" rtlCol="0">
              <a:spAutoFit/>
            </a:bodyPr>
            <a:lstStyle/>
            <a:p>
              <a:pPr algn="ctr"/>
              <a:r>
                <a:rPr lang="en-US" sz="1600" b="1" dirty="0">
                  <a:solidFill>
                    <a:schemeClr val="tx1">
                      <a:lumMod val="75000"/>
                      <a:lumOff val="25000"/>
                    </a:schemeClr>
                  </a:solidFill>
                </a:rPr>
                <a:t>TEST</a:t>
              </a:r>
              <a:endParaRPr lang="en-IN" sz="1600" b="1" dirty="0">
                <a:solidFill>
                  <a:schemeClr val="tx1">
                    <a:lumMod val="75000"/>
                    <a:lumOff val="25000"/>
                  </a:schemeClr>
                </a:solidFill>
              </a:endParaRPr>
            </a:p>
          </p:txBody>
        </p:sp>
        <p:sp>
          <p:nvSpPr>
            <p:cNvPr id="30" name="TextBox 29">
              <a:extLst>
                <a:ext uri="{FF2B5EF4-FFF2-40B4-BE49-F238E27FC236}">
                  <a16:creationId xmlns:a16="http://schemas.microsoft.com/office/drawing/2014/main" id="{BF743BA0-40A9-CEEA-7844-D0C0DE89CB0A}"/>
                </a:ext>
              </a:extLst>
            </p:cNvPr>
            <p:cNvSpPr txBox="1"/>
            <p:nvPr/>
          </p:nvSpPr>
          <p:spPr>
            <a:xfrm rot="4214620">
              <a:off x="5259989" y="4991913"/>
              <a:ext cx="813044" cy="338554"/>
            </a:xfrm>
            <a:prstGeom prst="rect">
              <a:avLst/>
            </a:prstGeom>
            <a:noFill/>
          </p:spPr>
          <p:txBody>
            <a:bodyPr wrap="none" rtlCol="0">
              <a:spAutoFit/>
            </a:bodyPr>
            <a:lstStyle/>
            <a:p>
              <a:pPr algn="ctr"/>
              <a:r>
                <a:rPr lang="en-US" sz="1600" b="1" dirty="0">
                  <a:solidFill>
                    <a:schemeClr val="tx1">
                      <a:lumMod val="75000"/>
                      <a:lumOff val="25000"/>
                    </a:schemeClr>
                  </a:solidFill>
                </a:rPr>
                <a:t>BUILD</a:t>
              </a:r>
              <a:endParaRPr lang="en-IN" sz="1600" b="1" dirty="0">
                <a:solidFill>
                  <a:schemeClr val="tx1">
                    <a:lumMod val="75000"/>
                    <a:lumOff val="25000"/>
                  </a:schemeClr>
                </a:solidFill>
              </a:endParaRPr>
            </a:p>
          </p:txBody>
        </p:sp>
      </p:grpSp>
    </p:spTree>
    <p:custDataLst>
      <p:tags r:id="rId1"/>
    </p:custDataLst>
    <p:extLst>
      <p:ext uri="{BB962C8B-B14F-4D97-AF65-F5344CB8AC3E}">
        <p14:creationId xmlns:p14="http://schemas.microsoft.com/office/powerpoint/2010/main" val="3885245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vs.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638800" y="816324"/>
            <a:ext cx="497657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2" name="Group 1">
            <a:extLst>
              <a:ext uri="{FF2B5EF4-FFF2-40B4-BE49-F238E27FC236}">
                <a16:creationId xmlns:a16="http://schemas.microsoft.com/office/drawing/2014/main" id="{02710B5E-E843-2391-F014-2AEFF546AB68}"/>
              </a:ext>
            </a:extLst>
          </p:cNvPr>
          <p:cNvGrpSpPr/>
          <p:nvPr/>
        </p:nvGrpSpPr>
        <p:grpSpPr>
          <a:xfrm>
            <a:off x="2368181" y="3339556"/>
            <a:ext cx="5015545" cy="4754297"/>
            <a:chOff x="2695066" y="3496569"/>
            <a:chExt cx="4080608" cy="3868056"/>
          </a:xfrm>
        </p:grpSpPr>
        <p:sp>
          <p:nvSpPr>
            <p:cNvPr id="15" name="Freeform: Shape 14">
              <a:extLst>
                <a:ext uri="{FF2B5EF4-FFF2-40B4-BE49-F238E27FC236}">
                  <a16:creationId xmlns:a16="http://schemas.microsoft.com/office/drawing/2014/main" id="{27172E8F-7246-45B0-07C6-B071FF50442D}"/>
                </a:ext>
              </a:extLst>
            </p:cNvPr>
            <p:cNvSpPr/>
            <p:nvPr/>
          </p:nvSpPr>
          <p:spPr>
            <a:xfrm>
              <a:off x="4210274" y="3750860"/>
              <a:ext cx="1050192" cy="1158675"/>
            </a:xfrm>
            <a:custGeom>
              <a:avLst/>
              <a:gdLst>
                <a:gd name="connsiteX0" fmla="*/ 518424 w 1050192"/>
                <a:gd name="connsiteY0" fmla="*/ 0 h 1158675"/>
                <a:gd name="connsiteX1" fmla="*/ 583408 w 1050192"/>
                <a:gd name="connsiteY1" fmla="*/ 48594 h 1158675"/>
                <a:gd name="connsiteX2" fmla="*/ 1050192 w 1050192"/>
                <a:gd name="connsiteY2" fmla="*/ 1038388 h 1158675"/>
                <a:gd name="connsiteX3" fmla="*/ 1044119 w 1050192"/>
                <a:gd name="connsiteY3" fmla="*/ 1158675 h 1158675"/>
                <a:gd name="connsiteX4" fmla="*/ 1024381 w 1050192"/>
                <a:gd name="connsiteY4" fmla="*/ 1149167 h 1158675"/>
                <a:gd name="connsiteX5" fmla="*/ 525096 w 1050192"/>
                <a:gd name="connsiteY5" fmla="*/ 1048366 h 1158675"/>
                <a:gd name="connsiteX6" fmla="*/ 25811 w 1050192"/>
                <a:gd name="connsiteY6" fmla="*/ 1149167 h 1158675"/>
                <a:gd name="connsiteX7" fmla="*/ 6566 w 1050192"/>
                <a:gd name="connsiteY7" fmla="*/ 1158438 h 1158675"/>
                <a:gd name="connsiteX8" fmla="*/ 0 w 1050192"/>
                <a:gd name="connsiteY8" fmla="*/ 1028410 h 1158675"/>
                <a:gd name="connsiteX9" fmla="*/ 466784 w 1050192"/>
                <a:gd name="connsiteY9" fmla="*/ 38616 h 1158675"/>
                <a:gd name="connsiteX10" fmla="*/ 518424 w 1050192"/>
                <a:gd name="connsiteY10" fmla="*/ 0 h 115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192" h="1158675">
                  <a:moveTo>
                    <a:pt x="518424" y="0"/>
                  </a:moveTo>
                  <a:lnTo>
                    <a:pt x="583408" y="48594"/>
                  </a:lnTo>
                  <a:cubicBezTo>
                    <a:pt x="868485" y="283860"/>
                    <a:pt x="1050192" y="639904"/>
                    <a:pt x="1050192" y="1038388"/>
                  </a:cubicBezTo>
                  <a:lnTo>
                    <a:pt x="1044119" y="1158675"/>
                  </a:lnTo>
                  <a:lnTo>
                    <a:pt x="1024381" y="1149167"/>
                  </a:lnTo>
                  <a:cubicBezTo>
                    <a:pt x="870921" y="1084259"/>
                    <a:pt x="702200" y="1048366"/>
                    <a:pt x="525096" y="1048366"/>
                  </a:cubicBezTo>
                  <a:cubicBezTo>
                    <a:pt x="347992" y="1048366"/>
                    <a:pt x="179271" y="1084259"/>
                    <a:pt x="25811" y="1149167"/>
                  </a:cubicBezTo>
                  <a:lnTo>
                    <a:pt x="6566" y="1158438"/>
                  </a:lnTo>
                  <a:lnTo>
                    <a:pt x="0" y="1028410"/>
                  </a:lnTo>
                  <a:cubicBezTo>
                    <a:pt x="0" y="629926"/>
                    <a:pt x="181707" y="273882"/>
                    <a:pt x="466784" y="38616"/>
                  </a:cubicBezTo>
                  <a:lnTo>
                    <a:pt x="518424" y="0"/>
                  </a:lnTo>
                  <a:close/>
                </a:path>
              </a:pathLst>
            </a:custGeom>
            <a:solidFill>
              <a:schemeClr val="accent3">
                <a:lumMod val="60000"/>
                <a:lumOff val="4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4" name="Freeform: Shape 13">
              <a:extLst>
                <a:ext uri="{FF2B5EF4-FFF2-40B4-BE49-F238E27FC236}">
                  <a16:creationId xmlns:a16="http://schemas.microsoft.com/office/drawing/2014/main" id="{D430C3B9-F0F0-A724-C2BB-79A5ED5CA6B3}"/>
                </a:ext>
              </a:extLst>
            </p:cNvPr>
            <p:cNvSpPr/>
            <p:nvPr/>
          </p:nvSpPr>
          <p:spPr>
            <a:xfrm>
              <a:off x="3458744" y="4909297"/>
              <a:ext cx="1283298" cy="1162650"/>
            </a:xfrm>
            <a:custGeom>
              <a:avLst/>
              <a:gdLst>
                <a:gd name="connsiteX0" fmla="*/ 758096 w 1283298"/>
                <a:gd name="connsiteY0" fmla="*/ 0 h 1162650"/>
                <a:gd name="connsiteX1" fmla="*/ 758152 w 1283298"/>
                <a:gd name="connsiteY1" fmla="*/ 1121 h 1162650"/>
                <a:gd name="connsiteX2" fmla="*/ 1218314 w 1283298"/>
                <a:gd name="connsiteY2" fmla="*/ 859766 h 1162650"/>
                <a:gd name="connsiteX3" fmla="*/ 1283298 w 1283298"/>
                <a:gd name="connsiteY3" fmla="*/ 908360 h 1162650"/>
                <a:gd name="connsiteX4" fmla="*/ 1236192 w 1283298"/>
                <a:gd name="connsiteY4" fmla="*/ 943585 h 1162650"/>
                <a:gd name="connsiteX5" fmla="*/ 519022 w 1283298"/>
                <a:gd name="connsiteY5" fmla="*/ 1162650 h 1162650"/>
                <a:gd name="connsiteX6" fmla="*/ 19737 w 1283298"/>
                <a:gd name="connsiteY6" fmla="*/ 1061849 h 1162650"/>
                <a:gd name="connsiteX7" fmla="*/ 0 w 1283298"/>
                <a:gd name="connsiteY7" fmla="*/ 1052341 h 1162650"/>
                <a:gd name="connsiteX8" fmla="*/ 548 w 1283298"/>
                <a:gd name="connsiteY8" fmla="*/ 1041479 h 1162650"/>
                <a:gd name="connsiteX9" fmla="*/ 665215 w 1283298"/>
                <a:gd name="connsiteY9" fmla="*/ 44743 h 1162650"/>
                <a:gd name="connsiteX10" fmla="*/ 758096 w 1283298"/>
                <a:gd name="connsiteY10" fmla="*/ 0 h 116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3298" h="1162650">
                  <a:moveTo>
                    <a:pt x="758096" y="0"/>
                  </a:moveTo>
                  <a:lnTo>
                    <a:pt x="758152" y="1121"/>
                  </a:lnTo>
                  <a:cubicBezTo>
                    <a:pt x="793186" y="346086"/>
                    <a:pt x="964912" y="650641"/>
                    <a:pt x="1218314" y="859766"/>
                  </a:cubicBezTo>
                  <a:lnTo>
                    <a:pt x="1283298" y="908360"/>
                  </a:lnTo>
                  <a:lnTo>
                    <a:pt x="1236192" y="943585"/>
                  </a:lnTo>
                  <a:cubicBezTo>
                    <a:pt x="1031472" y="1081891"/>
                    <a:pt x="784678" y="1162650"/>
                    <a:pt x="519022" y="1162650"/>
                  </a:cubicBezTo>
                  <a:cubicBezTo>
                    <a:pt x="341918" y="1162650"/>
                    <a:pt x="173197" y="1126757"/>
                    <a:pt x="19737" y="1061849"/>
                  </a:cubicBezTo>
                  <a:lnTo>
                    <a:pt x="0" y="1052341"/>
                  </a:lnTo>
                  <a:lnTo>
                    <a:pt x="548" y="1041479"/>
                  </a:lnTo>
                  <a:cubicBezTo>
                    <a:pt x="44340" y="610273"/>
                    <a:pt x="301715" y="242208"/>
                    <a:pt x="665215" y="44743"/>
                  </a:cubicBezTo>
                  <a:lnTo>
                    <a:pt x="758096" y="0"/>
                  </a:lnTo>
                  <a:close/>
                </a:path>
              </a:pathLst>
            </a:custGeom>
            <a:solidFill>
              <a:schemeClr val="accent2">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3" name="Freeform: Shape 12">
              <a:extLst>
                <a:ext uri="{FF2B5EF4-FFF2-40B4-BE49-F238E27FC236}">
                  <a16:creationId xmlns:a16="http://schemas.microsoft.com/office/drawing/2014/main" id="{B6665ADB-2090-43C5-303C-4AAE4C8A452D}"/>
                </a:ext>
              </a:extLst>
            </p:cNvPr>
            <p:cNvSpPr/>
            <p:nvPr/>
          </p:nvSpPr>
          <p:spPr>
            <a:xfrm>
              <a:off x="4742043" y="4909535"/>
              <a:ext cx="1269463" cy="1152435"/>
            </a:xfrm>
            <a:custGeom>
              <a:avLst/>
              <a:gdLst>
                <a:gd name="connsiteX0" fmla="*/ 512351 w 1269463"/>
                <a:gd name="connsiteY0" fmla="*/ 0 h 1152435"/>
                <a:gd name="connsiteX1" fmla="*/ 604739 w 1269463"/>
                <a:gd name="connsiteY1" fmla="*/ 44506 h 1152435"/>
                <a:gd name="connsiteX2" fmla="*/ 1269406 w 1269463"/>
                <a:gd name="connsiteY2" fmla="*/ 1041242 h 1152435"/>
                <a:gd name="connsiteX3" fmla="*/ 1269463 w 1269463"/>
                <a:gd name="connsiteY3" fmla="*/ 1042363 h 1152435"/>
                <a:gd name="connsiteX4" fmla="*/ 1250217 w 1269463"/>
                <a:gd name="connsiteY4" fmla="*/ 1051634 h 1152435"/>
                <a:gd name="connsiteX5" fmla="*/ 750932 w 1269463"/>
                <a:gd name="connsiteY5" fmla="*/ 1152435 h 1152435"/>
                <a:gd name="connsiteX6" fmla="*/ 33762 w 1269463"/>
                <a:gd name="connsiteY6" fmla="*/ 933370 h 1152435"/>
                <a:gd name="connsiteX7" fmla="*/ 0 w 1269463"/>
                <a:gd name="connsiteY7" fmla="*/ 908123 h 1152435"/>
                <a:gd name="connsiteX8" fmla="*/ 51640 w 1269463"/>
                <a:gd name="connsiteY8" fmla="*/ 869507 h 1152435"/>
                <a:gd name="connsiteX9" fmla="*/ 511802 w 1269463"/>
                <a:gd name="connsiteY9" fmla="*/ 10862 h 1152435"/>
                <a:gd name="connsiteX10" fmla="*/ 512351 w 1269463"/>
                <a:gd name="connsiteY10" fmla="*/ 0 h 1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463" h="1152435">
                  <a:moveTo>
                    <a:pt x="512351" y="0"/>
                  </a:moveTo>
                  <a:lnTo>
                    <a:pt x="604739" y="44506"/>
                  </a:lnTo>
                  <a:cubicBezTo>
                    <a:pt x="968239" y="241971"/>
                    <a:pt x="1225614" y="610036"/>
                    <a:pt x="1269406" y="1041242"/>
                  </a:cubicBezTo>
                  <a:lnTo>
                    <a:pt x="1269463" y="1042363"/>
                  </a:lnTo>
                  <a:lnTo>
                    <a:pt x="1250217" y="1051634"/>
                  </a:lnTo>
                  <a:cubicBezTo>
                    <a:pt x="1096757" y="1116542"/>
                    <a:pt x="928036" y="1152435"/>
                    <a:pt x="750932" y="1152435"/>
                  </a:cubicBezTo>
                  <a:cubicBezTo>
                    <a:pt x="485276" y="1152435"/>
                    <a:pt x="238482" y="1071676"/>
                    <a:pt x="33762" y="933370"/>
                  </a:cubicBezTo>
                  <a:lnTo>
                    <a:pt x="0" y="908123"/>
                  </a:lnTo>
                  <a:lnTo>
                    <a:pt x="51640" y="869507"/>
                  </a:lnTo>
                  <a:cubicBezTo>
                    <a:pt x="305042" y="660382"/>
                    <a:pt x="476769" y="355827"/>
                    <a:pt x="511802" y="10862"/>
                  </a:cubicBezTo>
                  <a:lnTo>
                    <a:pt x="512351" y="0"/>
                  </a:lnTo>
                  <a:close/>
                </a:path>
              </a:pathLst>
            </a:custGeom>
            <a:solidFill>
              <a:schemeClr val="accent5">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2" name="Freeform: Shape 11">
              <a:extLst>
                <a:ext uri="{FF2B5EF4-FFF2-40B4-BE49-F238E27FC236}">
                  <a16:creationId xmlns:a16="http://schemas.microsoft.com/office/drawing/2014/main" id="{227EAE70-C6C1-B2D9-5FBB-F6842C8CB91C}"/>
                </a:ext>
              </a:extLst>
            </p:cNvPr>
            <p:cNvSpPr/>
            <p:nvPr/>
          </p:nvSpPr>
          <p:spPr>
            <a:xfrm>
              <a:off x="4728698" y="3496569"/>
              <a:ext cx="2046976" cy="2455328"/>
            </a:xfrm>
            <a:custGeom>
              <a:avLst/>
              <a:gdLst>
                <a:gd name="connsiteX0" fmla="*/ 764276 w 2046976"/>
                <a:gd name="connsiteY0" fmla="*/ 0 h 2455328"/>
                <a:gd name="connsiteX1" fmla="*/ 2046976 w 2046976"/>
                <a:gd name="connsiteY1" fmla="*/ 1282700 h 2455328"/>
                <a:gd name="connsiteX2" fmla="*/ 1375687 w 2046976"/>
                <a:gd name="connsiteY2" fmla="*/ 2410585 h 2455328"/>
                <a:gd name="connsiteX3" fmla="*/ 1282807 w 2046976"/>
                <a:gd name="connsiteY3" fmla="*/ 2455328 h 2455328"/>
                <a:gd name="connsiteX4" fmla="*/ 1282750 w 2046976"/>
                <a:gd name="connsiteY4" fmla="*/ 2454207 h 2455328"/>
                <a:gd name="connsiteX5" fmla="*/ 618083 w 2046976"/>
                <a:gd name="connsiteY5" fmla="*/ 1457471 h 2455328"/>
                <a:gd name="connsiteX6" fmla="*/ 525695 w 2046976"/>
                <a:gd name="connsiteY6" fmla="*/ 1412965 h 2455328"/>
                <a:gd name="connsiteX7" fmla="*/ 531768 w 2046976"/>
                <a:gd name="connsiteY7" fmla="*/ 1292678 h 2455328"/>
                <a:gd name="connsiteX8" fmla="*/ 64984 w 2046976"/>
                <a:gd name="connsiteY8" fmla="*/ 302884 h 2455328"/>
                <a:gd name="connsiteX9" fmla="*/ 0 w 2046976"/>
                <a:gd name="connsiteY9" fmla="*/ 254290 h 2455328"/>
                <a:gd name="connsiteX10" fmla="*/ 47106 w 2046976"/>
                <a:gd name="connsiteY10" fmla="*/ 219065 h 2455328"/>
                <a:gd name="connsiteX11" fmla="*/ 764276 w 2046976"/>
                <a:gd name="connsiteY11" fmla="*/ 0 h 24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6976" h="2455328">
                  <a:moveTo>
                    <a:pt x="764276" y="0"/>
                  </a:moveTo>
                  <a:cubicBezTo>
                    <a:pt x="1472692" y="0"/>
                    <a:pt x="2046976" y="574284"/>
                    <a:pt x="2046976" y="1282700"/>
                  </a:cubicBezTo>
                  <a:cubicBezTo>
                    <a:pt x="2046976" y="1769736"/>
                    <a:pt x="1775537" y="2193374"/>
                    <a:pt x="1375687" y="2410585"/>
                  </a:cubicBezTo>
                  <a:lnTo>
                    <a:pt x="1282807" y="2455328"/>
                  </a:lnTo>
                  <a:lnTo>
                    <a:pt x="1282750" y="2454207"/>
                  </a:lnTo>
                  <a:cubicBezTo>
                    <a:pt x="1238958" y="2023001"/>
                    <a:pt x="981583" y="1654936"/>
                    <a:pt x="618083" y="1457471"/>
                  </a:cubicBezTo>
                  <a:lnTo>
                    <a:pt x="525695" y="1412965"/>
                  </a:lnTo>
                  <a:lnTo>
                    <a:pt x="531768" y="1292678"/>
                  </a:lnTo>
                  <a:cubicBezTo>
                    <a:pt x="531768" y="894194"/>
                    <a:pt x="350061" y="538150"/>
                    <a:pt x="64984" y="302884"/>
                  </a:cubicBezTo>
                  <a:lnTo>
                    <a:pt x="0" y="254290"/>
                  </a:lnTo>
                  <a:lnTo>
                    <a:pt x="47106" y="219065"/>
                  </a:lnTo>
                  <a:cubicBezTo>
                    <a:pt x="251826" y="80759"/>
                    <a:pt x="498620" y="0"/>
                    <a:pt x="764276" y="0"/>
                  </a:cubicBezTo>
                  <a:close/>
                </a:path>
              </a:pathLst>
            </a:custGeom>
            <a:solidFill>
              <a:schemeClr val="accent5">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Freeform: Shape 10">
              <a:extLst>
                <a:ext uri="{FF2B5EF4-FFF2-40B4-BE49-F238E27FC236}">
                  <a16:creationId xmlns:a16="http://schemas.microsoft.com/office/drawing/2014/main" id="{F2D4A538-9216-21E4-5FCF-5C43BE51DC92}"/>
                </a:ext>
              </a:extLst>
            </p:cNvPr>
            <p:cNvSpPr/>
            <p:nvPr/>
          </p:nvSpPr>
          <p:spPr>
            <a:xfrm>
              <a:off x="2695066" y="3506548"/>
              <a:ext cx="2033632" cy="2455091"/>
            </a:xfrm>
            <a:custGeom>
              <a:avLst/>
              <a:gdLst>
                <a:gd name="connsiteX0" fmla="*/ 1282700 w 2033632"/>
                <a:gd name="connsiteY0" fmla="*/ 0 h 2455091"/>
                <a:gd name="connsiteX1" fmla="*/ 1999870 w 2033632"/>
                <a:gd name="connsiteY1" fmla="*/ 219065 h 2455091"/>
                <a:gd name="connsiteX2" fmla="*/ 2033632 w 2033632"/>
                <a:gd name="connsiteY2" fmla="*/ 244312 h 2455091"/>
                <a:gd name="connsiteX3" fmla="*/ 1981992 w 2033632"/>
                <a:gd name="connsiteY3" fmla="*/ 282928 h 2455091"/>
                <a:gd name="connsiteX4" fmla="*/ 1515208 w 2033632"/>
                <a:gd name="connsiteY4" fmla="*/ 1272722 h 2455091"/>
                <a:gd name="connsiteX5" fmla="*/ 1521774 w 2033632"/>
                <a:gd name="connsiteY5" fmla="*/ 1402750 h 2455091"/>
                <a:gd name="connsiteX6" fmla="*/ 1428893 w 2033632"/>
                <a:gd name="connsiteY6" fmla="*/ 1447493 h 2455091"/>
                <a:gd name="connsiteX7" fmla="*/ 764226 w 2033632"/>
                <a:gd name="connsiteY7" fmla="*/ 2444229 h 2455091"/>
                <a:gd name="connsiteX8" fmla="*/ 763678 w 2033632"/>
                <a:gd name="connsiteY8" fmla="*/ 2455091 h 2455091"/>
                <a:gd name="connsiteX9" fmla="*/ 671289 w 2033632"/>
                <a:gd name="connsiteY9" fmla="*/ 2410585 h 2455091"/>
                <a:gd name="connsiteX10" fmla="*/ 0 w 2033632"/>
                <a:gd name="connsiteY10" fmla="*/ 1282700 h 2455091"/>
                <a:gd name="connsiteX11" fmla="*/ 1282700 w 2033632"/>
                <a:gd name="connsiteY11" fmla="*/ 0 h 24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3632" h="2455091">
                  <a:moveTo>
                    <a:pt x="1282700" y="0"/>
                  </a:moveTo>
                  <a:cubicBezTo>
                    <a:pt x="1548356" y="0"/>
                    <a:pt x="1795150" y="80759"/>
                    <a:pt x="1999870" y="219065"/>
                  </a:cubicBezTo>
                  <a:lnTo>
                    <a:pt x="2033632" y="244312"/>
                  </a:lnTo>
                  <a:lnTo>
                    <a:pt x="1981992" y="282928"/>
                  </a:lnTo>
                  <a:cubicBezTo>
                    <a:pt x="1696915" y="518194"/>
                    <a:pt x="1515208" y="874238"/>
                    <a:pt x="1515208" y="1272722"/>
                  </a:cubicBezTo>
                  <a:lnTo>
                    <a:pt x="1521774" y="1402750"/>
                  </a:lnTo>
                  <a:lnTo>
                    <a:pt x="1428893" y="1447493"/>
                  </a:lnTo>
                  <a:cubicBezTo>
                    <a:pt x="1065393" y="1644958"/>
                    <a:pt x="808018" y="2013023"/>
                    <a:pt x="764226" y="2444229"/>
                  </a:cubicBezTo>
                  <a:lnTo>
                    <a:pt x="763678" y="2455091"/>
                  </a:lnTo>
                  <a:lnTo>
                    <a:pt x="671289" y="2410585"/>
                  </a:lnTo>
                  <a:cubicBezTo>
                    <a:pt x="271439" y="2193374"/>
                    <a:pt x="0" y="1769736"/>
                    <a:pt x="0" y="1282700"/>
                  </a:cubicBezTo>
                  <a:cubicBezTo>
                    <a:pt x="0" y="574284"/>
                    <a:pt x="574284" y="0"/>
                    <a:pt x="1282700" y="0"/>
                  </a:cubicBezTo>
                  <a:close/>
                </a:path>
              </a:pathLst>
            </a:custGeom>
            <a:solidFill>
              <a:schemeClr val="bg2">
                <a:lumMod val="2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899C8D4B-E93C-E69A-17AD-E5F9ED5018A2}"/>
                </a:ext>
              </a:extLst>
            </p:cNvPr>
            <p:cNvSpPr/>
            <p:nvPr/>
          </p:nvSpPr>
          <p:spPr>
            <a:xfrm>
              <a:off x="4216841" y="4799225"/>
              <a:ext cx="1037553" cy="1018432"/>
            </a:xfrm>
            <a:custGeom>
              <a:avLst/>
              <a:gdLst>
                <a:gd name="connsiteX0" fmla="*/ 518530 w 1037553"/>
                <a:gd name="connsiteY0" fmla="*/ 0 h 1018432"/>
                <a:gd name="connsiteX1" fmla="*/ 1017815 w 1037553"/>
                <a:gd name="connsiteY1" fmla="*/ 100801 h 1018432"/>
                <a:gd name="connsiteX2" fmla="*/ 1037553 w 1037553"/>
                <a:gd name="connsiteY2" fmla="*/ 110309 h 1018432"/>
                <a:gd name="connsiteX3" fmla="*/ 1037004 w 1037553"/>
                <a:gd name="connsiteY3" fmla="*/ 121171 h 1018432"/>
                <a:gd name="connsiteX4" fmla="*/ 576842 w 1037553"/>
                <a:gd name="connsiteY4" fmla="*/ 979816 h 1018432"/>
                <a:gd name="connsiteX5" fmla="*/ 525202 w 1037553"/>
                <a:gd name="connsiteY5" fmla="*/ 1018432 h 1018432"/>
                <a:gd name="connsiteX6" fmla="*/ 460218 w 1037553"/>
                <a:gd name="connsiteY6" fmla="*/ 969838 h 1018432"/>
                <a:gd name="connsiteX7" fmla="*/ 56 w 1037553"/>
                <a:gd name="connsiteY7" fmla="*/ 111193 h 1018432"/>
                <a:gd name="connsiteX8" fmla="*/ 0 w 1037553"/>
                <a:gd name="connsiteY8" fmla="*/ 110072 h 1018432"/>
                <a:gd name="connsiteX9" fmla="*/ 19245 w 1037553"/>
                <a:gd name="connsiteY9" fmla="*/ 100801 h 1018432"/>
                <a:gd name="connsiteX10" fmla="*/ 518530 w 1037553"/>
                <a:gd name="connsiteY10" fmla="*/ 0 h 10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553" h="1018432">
                  <a:moveTo>
                    <a:pt x="518530" y="0"/>
                  </a:moveTo>
                  <a:cubicBezTo>
                    <a:pt x="695634" y="0"/>
                    <a:pt x="864355" y="35893"/>
                    <a:pt x="1017815" y="100801"/>
                  </a:cubicBezTo>
                  <a:lnTo>
                    <a:pt x="1037553" y="110309"/>
                  </a:lnTo>
                  <a:lnTo>
                    <a:pt x="1037004" y="121171"/>
                  </a:lnTo>
                  <a:cubicBezTo>
                    <a:pt x="1001971" y="466136"/>
                    <a:pt x="830244" y="770691"/>
                    <a:pt x="576842" y="979816"/>
                  </a:cubicBezTo>
                  <a:lnTo>
                    <a:pt x="525202" y="1018432"/>
                  </a:lnTo>
                  <a:lnTo>
                    <a:pt x="460218" y="969838"/>
                  </a:lnTo>
                  <a:cubicBezTo>
                    <a:pt x="206816" y="760713"/>
                    <a:pt x="35090" y="456158"/>
                    <a:pt x="56" y="111193"/>
                  </a:cubicBezTo>
                  <a:lnTo>
                    <a:pt x="0" y="110072"/>
                  </a:lnTo>
                  <a:lnTo>
                    <a:pt x="19245" y="100801"/>
                  </a:lnTo>
                  <a:cubicBezTo>
                    <a:pt x="172705" y="35893"/>
                    <a:pt x="341426" y="0"/>
                    <a:pt x="518530" y="0"/>
                  </a:cubicBezTo>
                  <a:close/>
                </a:path>
              </a:pathLst>
            </a:custGeom>
            <a:pattFill prst="wdUpDiag">
              <a:fgClr>
                <a:schemeClr val="bg1">
                  <a:lumMod val="7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 name="Freeform: Shape 8">
              <a:extLst>
                <a:ext uri="{FF2B5EF4-FFF2-40B4-BE49-F238E27FC236}">
                  <a16:creationId xmlns:a16="http://schemas.microsoft.com/office/drawing/2014/main" id="{D9B252D5-2767-4155-C0B6-3C23227D2C2D}"/>
                </a:ext>
              </a:extLst>
            </p:cNvPr>
            <p:cNvSpPr/>
            <p:nvPr/>
          </p:nvSpPr>
          <p:spPr>
            <a:xfrm>
              <a:off x="3452670" y="5817657"/>
              <a:ext cx="2565400" cy="1546968"/>
            </a:xfrm>
            <a:custGeom>
              <a:avLst/>
              <a:gdLst>
                <a:gd name="connsiteX0" fmla="*/ 1289372 w 2565400"/>
                <a:gd name="connsiteY0" fmla="*/ 0 h 1546968"/>
                <a:gd name="connsiteX1" fmla="*/ 1323134 w 2565400"/>
                <a:gd name="connsiteY1" fmla="*/ 25247 h 1546968"/>
                <a:gd name="connsiteX2" fmla="*/ 2040304 w 2565400"/>
                <a:gd name="connsiteY2" fmla="*/ 244312 h 1546968"/>
                <a:gd name="connsiteX3" fmla="*/ 2539589 w 2565400"/>
                <a:gd name="connsiteY3" fmla="*/ 143511 h 1546968"/>
                <a:gd name="connsiteX4" fmla="*/ 2558835 w 2565400"/>
                <a:gd name="connsiteY4" fmla="*/ 134240 h 1546968"/>
                <a:gd name="connsiteX5" fmla="*/ 2565400 w 2565400"/>
                <a:gd name="connsiteY5" fmla="*/ 264268 h 1546968"/>
                <a:gd name="connsiteX6" fmla="*/ 1282700 w 2565400"/>
                <a:gd name="connsiteY6" fmla="*/ 1546968 h 1546968"/>
                <a:gd name="connsiteX7" fmla="*/ 0 w 2565400"/>
                <a:gd name="connsiteY7" fmla="*/ 264268 h 1546968"/>
                <a:gd name="connsiteX8" fmla="*/ 6074 w 2565400"/>
                <a:gd name="connsiteY8" fmla="*/ 143981 h 1546968"/>
                <a:gd name="connsiteX9" fmla="*/ 25811 w 2565400"/>
                <a:gd name="connsiteY9" fmla="*/ 153489 h 1546968"/>
                <a:gd name="connsiteX10" fmla="*/ 525096 w 2565400"/>
                <a:gd name="connsiteY10" fmla="*/ 254290 h 1546968"/>
                <a:gd name="connsiteX11" fmla="*/ 1242266 w 2565400"/>
                <a:gd name="connsiteY11" fmla="*/ 35225 h 1546968"/>
                <a:gd name="connsiteX12" fmla="*/ 1289372 w 2565400"/>
                <a:gd name="connsiteY12" fmla="*/ 0 h 15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5400" h="1546968">
                  <a:moveTo>
                    <a:pt x="1289372" y="0"/>
                  </a:moveTo>
                  <a:lnTo>
                    <a:pt x="1323134" y="25247"/>
                  </a:lnTo>
                  <a:cubicBezTo>
                    <a:pt x="1527854" y="163553"/>
                    <a:pt x="1774648" y="244312"/>
                    <a:pt x="2040304" y="244312"/>
                  </a:cubicBezTo>
                  <a:cubicBezTo>
                    <a:pt x="2217408" y="244312"/>
                    <a:pt x="2386129" y="208419"/>
                    <a:pt x="2539589" y="143511"/>
                  </a:cubicBezTo>
                  <a:lnTo>
                    <a:pt x="2558835" y="134240"/>
                  </a:lnTo>
                  <a:lnTo>
                    <a:pt x="2565400" y="264268"/>
                  </a:lnTo>
                  <a:cubicBezTo>
                    <a:pt x="2565400" y="972684"/>
                    <a:pt x="1991116" y="1546968"/>
                    <a:pt x="1282700" y="1546968"/>
                  </a:cubicBezTo>
                  <a:cubicBezTo>
                    <a:pt x="574284" y="1546968"/>
                    <a:pt x="0" y="972684"/>
                    <a:pt x="0" y="264268"/>
                  </a:cubicBezTo>
                  <a:lnTo>
                    <a:pt x="6074" y="143981"/>
                  </a:lnTo>
                  <a:lnTo>
                    <a:pt x="25811" y="153489"/>
                  </a:lnTo>
                  <a:cubicBezTo>
                    <a:pt x="179271" y="218397"/>
                    <a:pt x="347992" y="254290"/>
                    <a:pt x="525096" y="254290"/>
                  </a:cubicBezTo>
                  <a:cubicBezTo>
                    <a:pt x="790752" y="254290"/>
                    <a:pt x="1037546" y="173531"/>
                    <a:pt x="1242266" y="35225"/>
                  </a:cubicBezTo>
                  <a:lnTo>
                    <a:pt x="1289372" y="0"/>
                  </a:lnTo>
                  <a:close/>
                </a:path>
              </a:pathLst>
            </a:custGeom>
            <a:solidFill>
              <a:schemeClr val="accent4">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6" name="TextBox 15">
              <a:extLst>
                <a:ext uri="{FF2B5EF4-FFF2-40B4-BE49-F238E27FC236}">
                  <a16:creationId xmlns:a16="http://schemas.microsoft.com/office/drawing/2014/main" id="{8CAC2466-06FD-3785-5F85-871C3AFF2984}"/>
                </a:ext>
              </a:extLst>
            </p:cNvPr>
            <p:cNvSpPr txBox="1"/>
            <p:nvPr/>
          </p:nvSpPr>
          <p:spPr>
            <a:xfrm>
              <a:off x="2767966" y="4512964"/>
              <a:ext cx="1633781" cy="369332"/>
            </a:xfrm>
            <a:prstGeom prst="rect">
              <a:avLst/>
            </a:prstGeom>
            <a:noFill/>
          </p:spPr>
          <p:txBody>
            <a:bodyPr wrap="none" rtlCol="0">
              <a:spAutoFit/>
            </a:bodyPr>
            <a:lstStyle/>
            <a:p>
              <a:r>
                <a:rPr lang="en-US" dirty="0">
                  <a:solidFill>
                    <a:schemeClr val="bg1"/>
                  </a:solidFill>
                </a:rPr>
                <a:t>Development</a:t>
              </a:r>
              <a:endParaRPr lang="en-IN" dirty="0">
                <a:solidFill>
                  <a:schemeClr val="bg1"/>
                </a:solidFill>
              </a:endParaRPr>
            </a:p>
          </p:txBody>
        </p:sp>
        <p:sp>
          <p:nvSpPr>
            <p:cNvPr id="17" name="TextBox 16">
              <a:extLst>
                <a:ext uri="{FF2B5EF4-FFF2-40B4-BE49-F238E27FC236}">
                  <a16:creationId xmlns:a16="http://schemas.microsoft.com/office/drawing/2014/main" id="{6C4DCF1A-1D7C-AB14-0774-C0B8D2CCC911}"/>
                </a:ext>
              </a:extLst>
            </p:cNvPr>
            <p:cNvSpPr txBox="1"/>
            <p:nvPr/>
          </p:nvSpPr>
          <p:spPr>
            <a:xfrm>
              <a:off x="5429956" y="4314138"/>
              <a:ext cx="1093330" cy="525849"/>
            </a:xfrm>
            <a:prstGeom prst="rect">
              <a:avLst/>
            </a:prstGeom>
            <a:noFill/>
          </p:spPr>
          <p:txBody>
            <a:bodyPr wrap="none" rtlCol="0">
              <a:spAutoFit/>
            </a:bodyPr>
            <a:lstStyle/>
            <a:p>
              <a:pPr algn="ctr"/>
              <a:r>
                <a:rPr lang="en-US" dirty="0">
                  <a:solidFill>
                    <a:schemeClr val="bg1"/>
                  </a:solidFill>
                </a:rPr>
                <a:t>IT</a:t>
              </a:r>
            </a:p>
            <a:p>
              <a:pPr algn="ctr"/>
              <a:r>
                <a:rPr lang="en-US" dirty="0">
                  <a:solidFill>
                    <a:schemeClr val="bg1"/>
                  </a:solidFill>
                </a:rPr>
                <a:t>operations</a:t>
              </a:r>
              <a:endParaRPr lang="en-IN" dirty="0">
                <a:solidFill>
                  <a:schemeClr val="bg1"/>
                </a:solidFill>
              </a:endParaRPr>
            </a:p>
          </p:txBody>
        </p:sp>
        <p:sp>
          <p:nvSpPr>
            <p:cNvPr id="18" name="TextBox 17">
              <a:extLst>
                <a:ext uri="{FF2B5EF4-FFF2-40B4-BE49-F238E27FC236}">
                  <a16:creationId xmlns:a16="http://schemas.microsoft.com/office/drawing/2014/main" id="{0A7A3A21-1805-D0BE-6447-085C2EC6F779}"/>
                </a:ext>
              </a:extLst>
            </p:cNvPr>
            <p:cNvSpPr txBox="1"/>
            <p:nvPr/>
          </p:nvSpPr>
          <p:spPr>
            <a:xfrm>
              <a:off x="4171177" y="6255707"/>
              <a:ext cx="1128386" cy="525849"/>
            </a:xfrm>
            <a:prstGeom prst="rect">
              <a:avLst/>
            </a:prstGeom>
            <a:noFill/>
          </p:spPr>
          <p:txBody>
            <a:bodyPr wrap="none" rtlCol="0">
              <a:spAutoFit/>
            </a:bodyPr>
            <a:lstStyle/>
            <a:p>
              <a:pPr algn="ctr"/>
              <a:r>
                <a:rPr lang="en-US" dirty="0">
                  <a:solidFill>
                    <a:schemeClr val="bg1"/>
                  </a:solidFill>
                </a:rPr>
                <a:t>Application</a:t>
              </a:r>
            </a:p>
            <a:p>
              <a:pPr algn="ctr"/>
              <a:r>
                <a:rPr lang="en-US" dirty="0">
                  <a:solidFill>
                    <a:schemeClr val="bg1"/>
                  </a:solidFill>
                </a:rPr>
                <a:t>delivery</a:t>
              </a:r>
              <a:endParaRPr lang="en-IN" dirty="0">
                <a:solidFill>
                  <a:schemeClr val="bg1"/>
                </a:solidFill>
              </a:endParaRPr>
            </a:p>
          </p:txBody>
        </p:sp>
      </p:grpSp>
      <p:grpSp>
        <p:nvGrpSpPr>
          <p:cNvPr id="3" name="Group 2">
            <a:extLst>
              <a:ext uri="{FF2B5EF4-FFF2-40B4-BE49-F238E27FC236}">
                <a16:creationId xmlns:a16="http://schemas.microsoft.com/office/drawing/2014/main" id="{0FDA077E-5AB6-2221-8BF7-39E02B15808B}"/>
              </a:ext>
            </a:extLst>
          </p:cNvPr>
          <p:cNvGrpSpPr/>
          <p:nvPr/>
        </p:nvGrpSpPr>
        <p:grpSpPr>
          <a:xfrm>
            <a:off x="9251811" y="3304163"/>
            <a:ext cx="4636014" cy="4998108"/>
            <a:chOff x="9661261" y="3543365"/>
            <a:chExt cx="3816456" cy="4114540"/>
          </a:xfrm>
        </p:grpSpPr>
        <p:sp>
          <p:nvSpPr>
            <p:cNvPr id="36" name="Freeform: Shape 35">
              <a:extLst>
                <a:ext uri="{FF2B5EF4-FFF2-40B4-BE49-F238E27FC236}">
                  <a16:creationId xmlns:a16="http://schemas.microsoft.com/office/drawing/2014/main" id="{AA618027-AF6D-A0A7-25DC-6BFCC89A6DE7}"/>
                </a:ext>
              </a:extLst>
            </p:cNvPr>
            <p:cNvSpPr/>
            <p:nvPr/>
          </p:nvSpPr>
          <p:spPr>
            <a:xfrm>
              <a:off x="10933413" y="3714946"/>
              <a:ext cx="1272152" cy="1570236"/>
            </a:xfrm>
            <a:custGeom>
              <a:avLst/>
              <a:gdLst>
                <a:gd name="connsiteX0" fmla="*/ 636076 w 1272152"/>
                <a:gd name="connsiteY0" fmla="*/ 0 h 1570236"/>
                <a:gd name="connsiteX1" fmla="*/ 711272 w 1272152"/>
                <a:gd name="connsiteY1" fmla="*/ 45683 h 1570236"/>
                <a:gd name="connsiteX2" fmla="*/ 1272152 w 1272152"/>
                <a:gd name="connsiteY2" fmla="*/ 1100571 h 1570236"/>
                <a:gd name="connsiteX3" fmla="*/ 1246306 w 1272152"/>
                <a:gd name="connsiteY3" fmla="*/ 1356954 h 1570236"/>
                <a:gd name="connsiteX4" fmla="*/ 1235103 w 1272152"/>
                <a:gd name="connsiteY4" fmla="*/ 1400526 h 1570236"/>
                <a:gd name="connsiteX5" fmla="*/ 1142082 w 1272152"/>
                <a:gd name="connsiteY5" fmla="*/ 1405223 h 1570236"/>
                <a:gd name="connsiteX6" fmla="*/ 665769 w 1272152"/>
                <a:gd name="connsiteY6" fmla="*/ 1552197 h 1570236"/>
                <a:gd name="connsiteX7" fmla="*/ 636076 w 1272152"/>
                <a:gd name="connsiteY7" fmla="*/ 1570236 h 1570236"/>
                <a:gd name="connsiteX8" fmla="*/ 606383 w 1272152"/>
                <a:gd name="connsiteY8" fmla="*/ 1552197 h 1570236"/>
                <a:gd name="connsiteX9" fmla="*/ 130070 w 1272152"/>
                <a:gd name="connsiteY9" fmla="*/ 1405223 h 1570236"/>
                <a:gd name="connsiteX10" fmla="*/ 37049 w 1272152"/>
                <a:gd name="connsiteY10" fmla="*/ 1400526 h 1570236"/>
                <a:gd name="connsiteX11" fmla="*/ 25846 w 1272152"/>
                <a:gd name="connsiteY11" fmla="*/ 1356954 h 1570236"/>
                <a:gd name="connsiteX12" fmla="*/ 0 w 1272152"/>
                <a:gd name="connsiteY12" fmla="*/ 1100571 h 1570236"/>
                <a:gd name="connsiteX13" fmla="*/ 560880 w 1272152"/>
                <a:gd name="connsiteY13" fmla="*/ 45683 h 1570236"/>
                <a:gd name="connsiteX14" fmla="*/ 636076 w 1272152"/>
                <a:gd name="connsiteY14" fmla="*/ 0 h 157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2152" h="1570236">
                  <a:moveTo>
                    <a:pt x="636076" y="0"/>
                  </a:moveTo>
                  <a:lnTo>
                    <a:pt x="711272" y="45683"/>
                  </a:lnTo>
                  <a:cubicBezTo>
                    <a:pt x="1049667" y="274298"/>
                    <a:pt x="1272152" y="661452"/>
                    <a:pt x="1272152" y="1100571"/>
                  </a:cubicBezTo>
                  <a:cubicBezTo>
                    <a:pt x="1272152" y="1188395"/>
                    <a:pt x="1263253" y="1274140"/>
                    <a:pt x="1246306" y="1356954"/>
                  </a:cubicBezTo>
                  <a:lnTo>
                    <a:pt x="1235103" y="1400526"/>
                  </a:lnTo>
                  <a:lnTo>
                    <a:pt x="1142082" y="1405223"/>
                  </a:lnTo>
                  <a:cubicBezTo>
                    <a:pt x="971018" y="1422596"/>
                    <a:pt x="809973" y="1473860"/>
                    <a:pt x="665769" y="1552197"/>
                  </a:cubicBezTo>
                  <a:lnTo>
                    <a:pt x="636076" y="1570236"/>
                  </a:lnTo>
                  <a:lnTo>
                    <a:pt x="606383" y="1552197"/>
                  </a:lnTo>
                  <a:cubicBezTo>
                    <a:pt x="462179" y="1473860"/>
                    <a:pt x="301134" y="1422596"/>
                    <a:pt x="130070" y="1405223"/>
                  </a:cubicBezTo>
                  <a:lnTo>
                    <a:pt x="37049" y="1400526"/>
                  </a:lnTo>
                  <a:lnTo>
                    <a:pt x="25846" y="1356954"/>
                  </a:lnTo>
                  <a:cubicBezTo>
                    <a:pt x="8899" y="1274140"/>
                    <a:pt x="0" y="1188395"/>
                    <a:pt x="0" y="1100571"/>
                  </a:cubicBezTo>
                  <a:cubicBezTo>
                    <a:pt x="0" y="661452"/>
                    <a:pt x="222485" y="274298"/>
                    <a:pt x="560880" y="45683"/>
                  </a:cubicBezTo>
                  <a:lnTo>
                    <a:pt x="636076" y="0"/>
                  </a:lnTo>
                  <a:close/>
                </a:path>
              </a:pathLst>
            </a:custGeom>
            <a:solidFill>
              <a:schemeClr val="accent4">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5" name="Freeform: Shape 34">
              <a:extLst>
                <a:ext uri="{FF2B5EF4-FFF2-40B4-BE49-F238E27FC236}">
                  <a16:creationId xmlns:a16="http://schemas.microsoft.com/office/drawing/2014/main" id="{E23E7D64-1AEE-51D9-CF32-2063C4D011FB}"/>
                </a:ext>
              </a:extLst>
            </p:cNvPr>
            <p:cNvSpPr/>
            <p:nvPr/>
          </p:nvSpPr>
          <p:spPr>
            <a:xfrm>
              <a:off x="9933746" y="5113601"/>
              <a:ext cx="1272152" cy="974068"/>
            </a:xfrm>
            <a:custGeom>
              <a:avLst/>
              <a:gdLst>
                <a:gd name="connsiteX0" fmla="*/ 999667 w 1272152"/>
                <a:gd name="connsiteY0" fmla="*/ 0 h 974068"/>
                <a:gd name="connsiteX1" fmla="*/ 1036716 w 1272152"/>
                <a:gd name="connsiteY1" fmla="*/ 1871 h 974068"/>
                <a:gd name="connsiteX2" fmla="*/ 1056860 w 1272152"/>
                <a:gd name="connsiteY2" fmla="*/ 80215 h 974068"/>
                <a:gd name="connsiteX3" fmla="*/ 1216931 w 1272152"/>
                <a:gd name="connsiteY3" fmla="*/ 413188 h 974068"/>
                <a:gd name="connsiteX4" fmla="*/ 1272152 w 1272152"/>
                <a:gd name="connsiteY4" fmla="*/ 487034 h 974068"/>
                <a:gd name="connsiteX5" fmla="*/ 1216931 w 1272152"/>
                <a:gd name="connsiteY5" fmla="*/ 560880 h 974068"/>
                <a:gd name="connsiteX6" fmla="*/ 1056860 w 1272152"/>
                <a:gd name="connsiteY6" fmla="*/ 893853 h 974068"/>
                <a:gd name="connsiteX7" fmla="*/ 1036716 w 1272152"/>
                <a:gd name="connsiteY7" fmla="*/ 972197 h 974068"/>
                <a:gd name="connsiteX8" fmla="*/ 999667 w 1272152"/>
                <a:gd name="connsiteY8" fmla="*/ 974068 h 974068"/>
                <a:gd name="connsiteX9" fmla="*/ 18013 w 1272152"/>
                <a:gd name="connsiteY9" fmla="*/ 511123 h 974068"/>
                <a:gd name="connsiteX10" fmla="*/ 0 w 1272152"/>
                <a:gd name="connsiteY10" fmla="*/ 487034 h 974068"/>
                <a:gd name="connsiteX11" fmla="*/ 18013 w 1272152"/>
                <a:gd name="connsiteY11" fmla="*/ 462945 h 974068"/>
                <a:gd name="connsiteX12" fmla="*/ 999667 w 1272152"/>
                <a:gd name="connsiteY12" fmla="*/ 0 h 97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2152" h="974068">
                  <a:moveTo>
                    <a:pt x="999667" y="0"/>
                  </a:moveTo>
                  <a:lnTo>
                    <a:pt x="1036716" y="1871"/>
                  </a:lnTo>
                  <a:lnTo>
                    <a:pt x="1056860" y="80215"/>
                  </a:lnTo>
                  <a:cubicBezTo>
                    <a:pt x="1094030" y="199720"/>
                    <a:pt x="1148346" y="311670"/>
                    <a:pt x="1216931" y="413188"/>
                  </a:cubicBezTo>
                  <a:lnTo>
                    <a:pt x="1272152" y="487034"/>
                  </a:lnTo>
                  <a:lnTo>
                    <a:pt x="1216931" y="560880"/>
                  </a:lnTo>
                  <a:cubicBezTo>
                    <a:pt x="1148346" y="662398"/>
                    <a:pt x="1094030" y="774349"/>
                    <a:pt x="1056860" y="893853"/>
                  </a:cubicBezTo>
                  <a:lnTo>
                    <a:pt x="1036716" y="972197"/>
                  </a:lnTo>
                  <a:lnTo>
                    <a:pt x="999667" y="974068"/>
                  </a:lnTo>
                  <a:cubicBezTo>
                    <a:pt x="604460" y="974068"/>
                    <a:pt x="251344" y="793855"/>
                    <a:pt x="18013" y="511123"/>
                  </a:cubicBezTo>
                  <a:lnTo>
                    <a:pt x="0" y="487034"/>
                  </a:lnTo>
                  <a:lnTo>
                    <a:pt x="18013" y="462945"/>
                  </a:lnTo>
                  <a:cubicBezTo>
                    <a:pt x="251344" y="180213"/>
                    <a:pt x="604460" y="0"/>
                    <a:pt x="999667" y="0"/>
                  </a:cubicBezTo>
                  <a:close/>
                </a:path>
              </a:pathLst>
            </a:custGeom>
            <a:solidFill>
              <a:schemeClr val="accent2">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4" name="Freeform: Shape 33">
              <a:extLst>
                <a:ext uri="{FF2B5EF4-FFF2-40B4-BE49-F238E27FC236}">
                  <a16:creationId xmlns:a16="http://schemas.microsoft.com/office/drawing/2014/main" id="{9361EF18-CB8D-0589-19AF-38D34256A2AE}"/>
                </a:ext>
              </a:extLst>
            </p:cNvPr>
            <p:cNvSpPr/>
            <p:nvPr/>
          </p:nvSpPr>
          <p:spPr>
            <a:xfrm>
              <a:off x="11933080" y="5113601"/>
              <a:ext cx="1272152" cy="974068"/>
            </a:xfrm>
            <a:custGeom>
              <a:avLst/>
              <a:gdLst>
                <a:gd name="connsiteX0" fmla="*/ 272485 w 1272152"/>
                <a:gd name="connsiteY0" fmla="*/ 0 h 974068"/>
                <a:gd name="connsiteX1" fmla="*/ 1254139 w 1272152"/>
                <a:gd name="connsiteY1" fmla="*/ 462945 h 974068"/>
                <a:gd name="connsiteX2" fmla="*/ 1272152 w 1272152"/>
                <a:gd name="connsiteY2" fmla="*/ 487034 h 974068"/>
                <a:gd name="connsiteX3" fmla="*/ 1254139 w 1272152"/>
                <a:gd name="connsiteY3" fmla="*/ 511123 h 974068"/>
                <a:gd name="connsiteX4" fmla="*/ 272485 w 1272152"/>
                <a:gd name="connsiteY4" fmla="*/ 974068 h 974068"/>
                <a:gd name="connsiteX5" fmla="*/ 235436 w 1272152"/>
                <a:gd name="connsiteY5" fmla="*/ 972197 h 974068"/>
                <a:gd name="connsiteX6" fmla="*/ 215292 w 1272152"/>
                <a:gd name="connsiteY6" fmla="*/ 893853 h 974068"/>
                <a:gd name="connsiteX7" fmla="*/ 55221 w 1272152"/>
                <a:gd name="connsiteY7" fmla="*/ 560880 h 974068"/>
                <a:gd name="connsiteX8" fmla="*/ 0 w 1272152"/>
                <a:gd name="connsiteY8" fmla="*/ 487034 h 974068"/>
                <a:gd name="connsiteX9" fmla="*/ 55221 w 1272152"/>
                <a:gd name="connsiteY9" fmla="*/ 413188 h 974068"/>
                <a:gd name="connsiteX10" fmla="*/ 215292 w 1272152"/>
                <a:gd name="connsiteY10" fmla="*/ 80215 h 974068"/>
                <a:gd name="connsiteX11" fmla="*/ 235436 w 1272152"/>
                <a:gd name="connsiteY11" fmla="*/ 1871 h 974068"/>
                <a:gd name="connsiteX12" fmla="*/ 272485 w 1272152"/>
                <a:gd name="connsiteY12" fmla="*/ 0 h 97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2152" h="974068">
                  <a:moveTo>
                    <a:pt x="272485" y="0"/>
                  </a:moveTo>
                  <a:cubicBezTo>
                    <a:pt x="667692" y="0"/>
                    <a:pt x="1020808" y="180213"/>
                    <a:pt x="1254139" y="462945"/>
                  </a:cubicBezTo>
                  <a:lnTo>
                    <a:pt x="1272152" y="487034"/>
                  </a:lnTo>
                  <a:lnTo>
                    <a:pt x="1254139" y="511123"/>
                  </a:lnTo>
                  <a:cubicBezTo>
                    <a:pt x="1020808" y="793855"/>
                    <a:pt x="667692" y="974068"/>
                    <a:pt x="272485" y="974068"/>
                  </a:cubicBezTo>
                  <a:lnTo>
                    <a:pt x="235436" y="972197"/>
                  </a:lnTo>
                  <a:lnTo>
                    <a:pt x="215292" y="893853"/>
                  </a:lnTo>
                  <a:cubicBezTo>
                    <a:pt x="178122" y="774349"/>
                    <a:pt x="123806" y="662398"/>
                    <a:pt x="55221" y="560880"/>
                  </a:cubicBezTo>
                  <a:lnTo>
                    <a:pt x="0" y="487034"/>
                  </a:lnTo>
                  <a:lnTo>
                    <a:pt x="55221" y="413188"/>
                  </a:lnTo>
                  <a:cubicBezTo>
                    <a:pt x="123806" y="311670"/>
                    <a:pt x="178122" y="199720"/>
                    <a:pt x="215292" y="80215"/>
                  </a:cubicBezTo>
                  <a:lnTo>
                    <a:pt x="235436" y="1871"/>
                  </a:lnTo>
                  <a:lnTo>
                    <a:pt x="272485" y="0"/>
                  </a:lnTo>
                  <a:close/>
                </a:path>
              </a:pathLst>
            </a:custGeom>
            <a:solidFill>
              <a:schemeClr val="accent5">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3" name="Freeform: Shape 32">
              <a:extLst>
                <a:ext uri="{FF2B5EF4-FFF2-40B4-BE49-F238E27FC236}">
                  <a16:creationId xmlns:a16="http://schemas.microsoft.com/office/drawing/2014/main" id="{F519AC25-6481-EE50-2A0A-606B525F9720}"/>
                </a:ext>
              </a:extLst>
            </p:cNvPr>
            <p:cNvSpPr/>
            <p:nvPr/>
          </p:nvSpPr>
          <p:spPr>
            <a:xfrm>
              <a:off x="11205898" y="5285182"/>
              <a:ext cx="727182" cy="630906"/>
            </a:xfrm>
            <a:custGeom>
              <a:avLst/>
              <a:gdLst>
                <a:gd name="connsiteX0" fmla="*/ 363591 w 727182"/>
                <a:gd name="connsiteY0" fmla="*/ 0 h 630906"/>
                <a:gd name="connsiteX1" fmla="*/ 438787 w 727182"/>
                <a:gd name="connsiteY1" fmla="*/ 45683 h 630906"/>
                <a:gd name="connsiteX2" fmla="*/ 709169 w 727182"/>
                <a:gd name="connsiteY2" fmla="*/ 291364 h 630906"/>
                <a:gd name="connsiteX3" fmla="*/ 727182 w 727182"/>
                <a:gd name="connsiteY3" fmla="*/ 315453 h 630906"/>
                <a:gd name="connsiteX4" fmla="*/ 709169 w 727182"/>
                <a:gd name="connsiteY4" fmla="*/ 339542 h 630906"/>
                <a:gd name="connsiteX5" fmla="*/ 438787 w 727182"/>
                <a:gd name="connsiteY5" fmla="*/ 585223 h 630906"/>
                <a:gd name="connsiteX6" fmla="*/ 363591 w 727182"/>
                <a:gd name="connsiteY6" fmla="*/ 630906 h 630906"/>
                <a:gd name="connsiteX7" fmla="*/ 288395 w 727182"/>
                <a:gd name="connsiteY7" fmla="*/ 585223 h 630906"/>
                <a:gd name="connsiteX8" fmla="*/ 18013 w 727182"/>
                <a:gd name="connsiteY8" fmla="*/ 339542 h 630906"/>
                <a:gd name="connsiteX9" fmla="*/ 0 w 727182"/>
                <a:gd name="connsiteY9" fmla="*/ 315453 h 630906"/>
                <a:gd name="connsiteX10" fmla="*/ 18013 w 727182"/>
                <a:gd name="connsiteY10" fmla="*/ 291364 h 630906"/>
                <a:gd name="connsiteX11" fmla="*/ 288395 w 727182"/>
                <a:gd name="connsiteY11" fmla="*/ 45683 h 630906"/>
                <a:gd name="connsiteX12" fmla="*/ 363591 w 727182"/>
                <a:gd name="connsiteY12" fmla="*/ 0 h 63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7182" h="630906">
                  <a:moveTo>
                    <a:pt x="363591" y="0"/>
                  </a:moveTo>
                  <a:lnTo>
                    <a:pt x="438787" y="45683"/>
                  </a:lnTo>
                  <a:cubicBezTo>
                    <a:pt x="540306" y="114267"/>
                    <a:pt x="631392" y="197120"/>
                    <a:pt x="709169" y="291364"/>
                  </a:cubicBezTo>
                  <a:lnTo>
                    <a:pt x="727182" y="315453"/>
                  </a:lnTo>
                  <a:lnTo>
                    <a:pt x="709169" y="339542"/>
                  </a:lnTo>
                  <a:cubicBezTo>
                    <a:pt x="631392" y="433786"/>
                    <a:pt x="540306" y="516639"/>
                    <a:pt x="438787" y="585223"/>
                  </a:cubicBezTo>
                  <a:lnTo>
                    <a:pt x="363591" y="630906"/>
                  </a:lnTo>
                  <a:lnTo>
                    <a:pt x="288395" y="585223"/>
                  </a:lnTo>
                  <a:cubicBezTo>
                    <a:pt x="186876" y="516639"/>
                    <a:pt x="95790" y="433786"/>
                    <a:pt x="18013" y="339542"/>
                  </a:cubicBezTo>
                  <a:lnTo>
                    <a:pt x="0" y="315453"/>
                  </a:lnTo>
                  <a:lnTo>
                    <a:pt x="18013" y="291364"/>
                  </a:lnTo>
                  <a:cubicBezTo>
                    <a:pt x="95790" y="197120"/>
                    <a:pt x="186876" y="114267"/>
                    <a:pt x="288395" y="45683"/>
                  </a:cubicBezTo>
                  <a:lnTo>
                    <a:pt x="363591" y="0"/>
                  </a:lnTo>
                  <a:close/>
                </a:path>
              </a:pathLst>
            </a:custGeom>
            <a:pattFill prst="wdUpDiag">
              <a:fgClr>
                <a:schemeClr val="bg2">
                  <a:lumMod val="50000"/>
                </a:schemeClr>
              </a:fgClr>
              <a:bgClr>
                <a:schemeClr val="bg1"/>
              </a:bgClr>
            </a:patt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2" name="Freeform: Shape 31">
              <a:extLst>
                <a:ext uri="{FF2B5EF4-FFF2-40B4-BE49-F238E27FC236}">
                  <a16:creationId xmlns:a16="http://schemas.microsoft.com/office/drawing/2014/main" id="{9D80BD26-574C-6C2D-DA27-60377C803B52}"/>
                </a:ext>
              </a:extLst>
            </p:cNvPr>
            <p:cNvSpPr/>
            <p:nvPr/>
          </p:nvSpPr>
          <p:spPr>
            <a:xfrm>
              <a:off x="10933413" y="5916088"/>
              <a:ext cx="1272152" cy="1570236"/>
            </a:xfrm>
            <a:custGeom>
              <a:avLst/>
              <a:gdLst>
                <a:gd name="connsiteX0" fmla="*/ 636076 w 1272152"/>
                <a:gd name="connsiteY0" fmla="*/ 0 h 1570236"/>
                <a:gd name="connsiteX1" fmla="*/ 665769 w 1272152"/>
                <a:gd name="connsiteY1" fmla="*/ 18039 h 1570236"/>
                <a:gd name="connsiteX2" fmla="*/ 1142082 w 1272152"/>
                <a:gd name="connsiteY2" fmla="*/ 165013 h 1570236"/>
                <a:gd name="connsiteX3" fmla="*/ 1235103 w 1272152"/>
                <a:gd name="connsiteY3" fmla="*/ 169710 h 1570236"/>
                <a:gd name="connsiteX4" fmla="*/ 1246306 w 1272152"/>
                <a:gd name="connsiteY4" fmla="*/ 213282 h 1570236"/>
                <a:gd name="connsiteX5" fmla="*/ 1272152 w 1272152"/>
                <a:gd name="connsiteY5" fmla="*/ 469665 h 1570236"/>
                <a:gd name="connsiteX6" fmla="*/ 711272 w 1272152"/>
                <a:gd name="connsiteY6" fmla="*/ 1524553 h 1570236"/>
                <a:gd name="connsiteX7" fmla="*/ 636076 w 1272152"/>
                <a:gd name="connsiteY7" fmla="*/ 1570236 h 1570236"/>
                <a:gd name="connsiteX8" fmla="*/ 560880 w 1272152"/>
                <a:gd name="connsiteY8" fmla="*/ 1524553 h 1570236"/>
                <a:gd name="connsiteX9" fmla="*/ 0 w 1272152"/>
                <a:gd name="connsiteY9" fmla="*/ 469665 h 1570236"/>
                <a:gd name="connsiteX10" fmla="*/ 25846 w 1272152"/>
                <a:gd name="connsiteY10" fmla="*/ 213282 h 1570236"/>
                <a:gd name="connsiteX11" fmla="*/ 37049 w 1272152"/>
                <a:gd name="connsiteY11" fmla="*/ 169710 h 1570236"/>
                <a:gd name="connsiteX12" fmla="*/ 130070 w 1272152"/>
                <a:gd name="connsiteY12" fmla="*/ 165013 h 1570236"/>
                <a:gd name="connsiteX13" fmla="*/ 606383 w 1272152"/>
                <a:gd name="connsiteY13" fmla="*/ 18039 h 1570236"/>
                <a:gd name="connsiteX14" fmla="*/ 636076 w 1272152"/>
                <a:gd name="connsiteY14" fmla="*/ 0 h 157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2152" h="1570236">
                  <a:moveTo>
                    <a:pt x="636076" y="0"/>
                  </a:moveTo>
                  <a:lnTo>
                    <a:pt x="665769" y="18039"/>
                  </a:lnTo>
                  <a:cubicBezTo>
                    <a:pt x="809973" y="96376"/>
                    <a:pt x="971018" y="147641"/>
                    <a:pt x="1142082" y="165013"/>
                  </a:cubicBezTo>
                  <a:lnTo>
                    <a:pt x="1235103" y="169710"/>
                  </a:lnTo>
                  <a:lnTo>
                    <a:pt x="1246306" y="213282"/>
                  </a:lnTo>
                  <a:cubicBezTo>
                    <a:pt x="1263253" y="296096"/>
                    <a:pt x="1272152" y="381841"/>
                    <a:pt x="1272152" y="469665"/>
                  </a:cubicBezTo>
                  <a:cubicBezTo>
                    <a:pt x="1272152" y="908784"/>
                    <a:pt x="1049667" y="1295939"/>
                    <a:pt x="711272" y="1524553"/>
                  </a:cubicBezTo>
                  <a:lnTo>
                    <a:pt x="636076" y="1570236"/>
                  </a:lnTo>
                  <a:lnTo>
                    <a:pt x="560880" y="1524553"/>
                  </a:lnTo>
                  <a:cubicBezTo>
                    <a:pt x="222485" y="1295939"/>
                    <a:pt x="0" y="908784"/>
                    <a:pt x="0" y="469665"/>
                  </a:cubicBezTo>
                  <a:cubicBezTo>
                    <a:pt x="0" y="381841"/>
                    <a:pt x="8899" y="296096"/>
                    <a:pt x="25846" y="213282"/>
                  </a:cubicBezTo>
                  <a:lnTo>
                    <a:pt x="37049" y="169710"/>
                  </a:lnTo>
                  <a:lnTo>
                    <a:pt x="130070" y="165013"/>
                  </a:lnTo>
                  <a:cubicBezTo>
                    <a:pt x="301134" y="147641"/>
                    <a:pt x="462179" y="96376"/>
                    <a:pt x="606383" y="18039"/>
                  </a:cubicBezTo>
                  <a:lnTo>
                    <a:pt x="636076" y="0"/>
                  </a:lnTo>
                  <a:close/>
                </a:path>
              </a:pathLst>
            </a:custGeom>
            <a:solidFill>
              <a:schemeClr val="accent3">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1" name="Freeform: Shape 30">
              <a:extLst>
                <a:ext uri="{FF2B5EF4-FFF2-40B4-BE49-F238E27FC236}">
                  <a16:creationId xmlns:a16="http://schemas.microsoft.com/office/drawing/2014/main" id="{29E020C8-4C56-C385-AE3E-135B1C8064DE}"/>
                </a:ext>
              </a:extLst>
            </p:cNvPr>
            <p:cNvSpPr/>
            <p:nvPr/>
          </p:nvSpPr>
          <p:spPr>
            <a:xfrm>
              <a:off x="9661261" y="3543365"/>
              <a:ext cx="1908228" cy="2057270"/>
            </a:xfrm>
            <a:custGeom>
              <a:avLst/>
              <a:gdLst>
                <a:gd name="connsiteX0" fmla="*/ 1272152 w 1908228"/>
                <a:gd name="connsiteY0" fmla="*/ 0 h 2057270"/>
                <a:gd name="connsiteX1" fmla="*/ 1878535 w 1908228"/>
                <a:gd name="connsiteY1" fmla="*/ 153542 h 2057270"/>
                <a:gd name="connsiteX2" fmla="*/ 1908228 w 1908228"/>
                <a:gd name="connsiteY2" fmla="*/ 171581 h 2057270"/>
                <a:gd name="connsiteX3" fmla="*/ 1833032 w 1908228"/>
                <a:gd name="connsiteY3" fmla="*/ 217264 h 2057270"/>
                <a:gd name="connsiteX4" fmla="*/ 1272152 w 1908228"/>
                <a:gd name="connsiteY4" fmla="*/ 1272152 h 2057270"/>
                <a:gd name="connsiteX5" fmla="*/ 1297998 w 1908228"/>
                <a:gd name="connsiteY5" fmla="*/ 1528535 h 2057270"/>
                <a:gd name="connsiteX6" fmla="*/ 1309201 w 1908228"/>
                <a:gd name="connsiteY6" fmla="*/ 1572107 h 2057270"/>
                <a:gd name="connsiteX7" fmla="*/ 1272152 w 1908228"/>
                <a:gd name="connsiteY7" fmla="*/ 1570236 h 2057270"/>
                <a:gd name="connsiteX8" fmla="*/ 290498 w 1908228"/>
                <a:gd name="connsiteY8" fmla="*/ 2033181 h 2057270"/>
                <a:gd name="connsiteX9" fmla="*/ 272485 w 1908228"/>
                <a:gd name="connsiteY9" fmla="*/ 2057270 h 2057270"/>
                <a:gd name="connsiteX10" fmla="*/ 217264 w 1908228"/>
                <a:gd name="connsiteY10" fmla="*/ 1983424 h 2057270"/>
                <a:gd name="connsiteX11" fmla="*/ 0 w 1908228"/>
                <a:gd name="connsiteY11" fmla="*/ 1272152 h 2057270"/>
                <a:gd name="connsiteX12" fmla="*/ 1272152 w 1908228"/>
                <a:gd name="connsiteY12" fmla="*/ 0 h 2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8228" h="2057270">
                  <a:moveTo>
                    <a:pt x="1272152" y="0"/>
                  </a:moveTo>
                  <a:cubicBezTo>
                    <a:pt x="1491711" y="0"/>
                    <a:pt x="1698280" y="55621"/>
                    <a:pt x="1878535" y="153542"/>
                  </a:cubicBezTo>
                  <a:lnTo>
                    <a:pt x="1908228" y="171581"/>
                  </a:lnTo>
                  <a:lnTo>
                    <a:pt x="1833032" y="217264"/>
                  </a:lnTo>
                  <a:cubicBezTo>
                    <a:pt x="1494637" y="445879"/>
                    <a:pt x="1272152" y="833033"/>
                    <a:pt x="1272152" y="1272152"/>
                  </a:cubicBezTo>
                  <a:cubicBezTo>
                    <a:pt x="1272152" y="1359976"/>
                    <a:pt x="1281051" y="1445721"/>
                    <a:pt x="1297998" y="1528535"/>
                  </a:cubicBezTo>
                  <a:lnTo>
                    <a:pt x="1309201" y="1572107"/>
                  </a:lnTo>
                  <a:lnTo>
                    <a:pt x="1272152" y="1570236"/>
                  </a:lnTo>
                  <a:cubicBezTo>
                    <a:pt x="876945" y="1570236"/>
                    <a:pt x="523829" y="1750449"/>
                    <a:pt x="290498" y="2033181"/>
                  </a:cubicBezTo>
                  <a:lnTo>
                    <a:pt x="272485" y="2057270"/>
                  </a:lnTo>
                  <a:lnTo>
                    <a:pt x="217264" y="1983424"/>
                  </a:lnTo>
                  <a:cubicBezTo>
                    <a:pt x="80095" y="1780388"/>
                    <a:pt x="0" y="1535623"/>
                    <a:pt x="0" y="1272152"/>
                  </a:cubicBezTo>
                  <a:cubicBezTo>
                    <a:pt x="0" y="569562"/>
                    <a:pt x="569562" y="0"/>
                    <a:pt x="1272152" y="0"/>
                  </a:cubicBezTo>
                  <a:close/>
                </a:path>
              </a:pathLst>
            </a:custGeom>
            <a:solidFill>
              <a:schemeClr val="accent2">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0" name="Freeform: Shape 29">
              <a:extLst>
                <a:ext uri="{FF2B5EF4-FFF2-40B4-BE49-F238E27FC236}">
                  <a16:creationId xmlns:a16="http://schemas.microsoft.com/office/drawing/2014/main" id="{5597ED97-FD17-CA0C-FCB8-0564D4436FE0}"/>
                </a:ext>
              </a:extLst>
            </p:cNvPr>
            <p:cNvSpPr/>
            <p:nvPr/>
          </p:nvSpPr>
          <p:spPr>
            <a:xfrm>
              <a:off x="11569489" y="3543365"/>
              <a:ext cx="1908228" cy="2057270"/>
            </a:xfrm>
            <a:custGeom>
              <a:avLst/>
              <a:gdLst>
                <a:gd name="connsiteX0" fmla="*/ 636076 w 1908228"/>
                <a:gd name="connsiteY0" fmla="*/ 0 h 2057270"/>
                <a:gd name="connsiteX1" fmla="*/ 1908228 w 1908228"/>
                <a:gd name="connsiteY1" fmla="*/ 1272152 h 2057270"/>
                <a:gd name="connsiteX2" fmla="*/ 1690964 w 1908228"/>
                <a:gd name="connsiteY2" fmla="*/ 1983424 h 2057270"/>
                <a:gd name="connsiteX3" fmla="*/ 1635743 w 1908228"/>
                <a:gd name="connsiteY3" fmla="*/ 2057270 h 2057270"/>
                <a:gd name="connsiteX4" fmla="*/ 1617730 w 1908228"/>
                <a:gd name="connsiteY4" fmla="*/ 2033181 h 2057270"/>
                <a:gd name="connsiteX5" fmla="*/ 636076 w 1908228"/>
                <a:gd name="connsiteY5" fmla="*/ 1570236 h 2057270"/>
                <a:gd name="connsiteX6" fmla="*/ 599027 w 1908228"/>
                <a:gd name="connsiteY6" fmla="*/ 1572107 h 2057270"/>
                <a:gd name="connsiteX7" fmla="*/ 610230 w 1908228"/>
                <a:gd name="connsiteY7" fmla="*/ 1528535 h 2057270"/>
                <a:gd name="connsiteX8" fmla="*/ 636076 w 1908228"/>
                <a:gd name="connsiteY8" fmla="*/ 1272152 h 2057270"/>
                <a:gd name="connsiteX9" fmla="*/ 75196 w 1908228"/>
                <a:gd name="connsiteY9" fmla="*/ 217264 h 2057270"/>
                <a:gd name="connsiteX10" fmla="*/ 0 w 1908228"/>
                <a:gd name="connsiteY10" fmla="*/ 171581 h 2057270"/>
                <a:gd name="connsiteX11" fmla="*/ 29693 w 1908228"/>
                <a:gd name="connsiteY11" fmla="*/ 153542 h 2057270"/>
                <a:gd name="connsiteX12" fmla="*/ 636076 w 1908228"/>
                <a:gd name="connsiteY12" fmla="*/ 0 h 2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8228" h="2057270">
                  <a:moveTo>
                    <a:pt x="636076" y="0"/>
                  </a:moveTo>
                  <a:cubicBezTo>
                    <a:pt x="1338666" y="0"/>
                    <a:pt x="1908228" y="569562"/>
                    <a:pt x="1908228" y="1272152"/>
                  </a:cubicBezTo>
                  <a:cubicBezTo>
                    <a:pt x="1908228" y="1535623"/>
                    <a:pt x="1828133" y="1780388"/>
                    <a:pt x="1690964" y="1983424"/>
                  </a:cubicBezTo>
                  <a:lnTo>
                    <a:pt x="1635743" y="2057270"/>
                  </a:lnTo>
                  <a:lnTo>
                    <a:pt x="1617730" y="2033181"/>
                  </a:lnTo>
                  <a:cubicBezTo>
                    <a:pt x="1384399" y="1750449"/>
                    <a:pt x="1031283" y="1570236"/>
                    <a:pt x="636076" y="1570236"/>
                  </a:cubicBezTo>
                  <a:lnTo>
                    <a:pt x="599027" y="1572107"/>
                  </a:lnTo>
                  <a:lnTo>
                    <a:pt x="610230" y="1528535"/>
                  </a:lnTo>
                  <a:cubicBezTo>
                    <a:pt x="627177" y="1445721"/>
                    <a:pt x="636076" y="1359976"/>
                    <a:pt x="636076" y="1272152"/>
                  </a:cubicBezTo>
                  <a:cubicBezTo>
                    <a:pt x="636076" y="833033"/>
                    <a:pt x="413591" y="445879"/>
                    <a:pt x="75196" y="217264"/>
                  </a:cubicBezTo>
                  <a:lnTo>
                    <a:pt x="0" y="171581"/>
                  </a:lnTo>
                  <a:lnTo>
                    <a:pt x="29693" y="153542"/>
                  </a:lnTo>
                  <a:cubicBezTo>
                    <a:pt x="209948" y="55621"/>
                    <a:pt x="416517" y="0"/>
                    <a:pt x="636076" y="0"/>
                  </a:cubicBezTo>
                  <a:close/>
                </a:path>
              </a:pathLst>
            </a:custGeom>
            <a:solidFill>
              <a:schemeClr val="accent4">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Freeform: Shape 28">
              <a:extLst>
                <a:ext uri="{FF2B5EF4-FFF2-40B4-BE49-F238E27FC236}">
                  <a16:creationId xmlns:a16="http://schemas.microsoft.com/office/drawing/2014/main" id="{ADD566C7-241C-2CDD-5E42-F23E575197EA}"/>
                </a:ext>
              </a:extLst>
            </p:cNvPr>
            <p:cNvSpPr/>
            <p:nvPr/>
          </p:nvSpPr>
          <p:spPr>
            <a:xfrm>
              <a:off x="10970463" y="5115473"/>
              <a:ext cx="599027" cy="485163"/>
            </a:xfrm>
            <a:custGeom>
              <a:avLst/>
              <a:gdLst>
                <a:gd name="connsiteX0" fmla="*/ 0 w 599027"/>
                <a:gd name="connsiteY0" fmla="*/ 0 h 485163"/>
                <a:gd name="connsiteX1" fmla="*/ 93021 w 599027"/>
                <a:gd name="connsiteY1" fmla="*/ 4697 h 485163"/>
                <a:gd name="connsiteX2" fmla="*/ 569334 w 599027"/>
                <a:gd name="connsiteY2" fmla="*/ 151671 h 485163"/>
                <a:gd name="connsiteX3" fmla="*/ 599027 w 599027"/>
                <a:gd name="connsiteY3" fmla="*/ 169710 h 485163"/>
                <a:gd name="connsiteX4" fmla="*/ 523831 w 599027"/>
                <a:gd name="connsiteY4" fmla="*/ 215393 h 485163"/>
                <a:gd name="connsiteX5" fmla="*/ 253449 w 599027"/>
                <a:gd name="connsiteY5" fmla="*/ 461074 h 485163"/>
                <a:gd name="connsiteX6" fmla="*/ 235436 w 599027"/>
                <a:gd name="connsiteY6" fmla="*/ 485163 h 485163"/>
                <a:gd name="connsiteX7" fmla="*/ 180215 w 599027"/>
                <a:gd name="connsiteY7" fmla="*/ 411317 h 485163"/>
                <a:gd name="connsiteX8" fmla="*/ 20144 w 599027"/>
                <a:gd name="connsiteY8" fmla="*/ 78344 h 485163"/>
                <a:gd name="connsiteX9" fmla="*/ 0 w 599027"/>
                <a:gd name="connsiteY9" fmla="*/ 0 h 4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027" h="485163">
                  <a:moveTo>
                    <a:pt x="0" y="0"/>
                  </a:moveTo>
                  <a:lnTo>
                    <a:pt x="93021" y="4697"/>
                  </a:lnTo>
                  <a:cubicBezTo>
                    <a:pt x="264085" y="22070"/>
                    <a:pt x="425130" y="73334"/>
                    <a:pt x="569334" y="151671"/>
                  </a:cubicBezTo>
                  <a:lnTo>
                    <a:pt x="599027" y="169710"/>
                  </a:lnTo>
                  <a:lnTo>
                    <a:pt x="523831" y="215393"/>
                  </a:lnTo>
                  <a:cubicBezTo>
                    <a:pt x="422312" y="283977"/>
                    <a:pt x="331226" y="366830"/>
                    <a:pt x="253449" y="461074"/>
                  </a:cubicBezTo>
                  <a:lnTo>
                    <a:pt x="235436" y="485163"/>
                  </a:lnTo>
                  <a:lnTo>
                    <a:pt x="180215" y="411317"/>
                  </a:lnTo>
                  <a:cubicBezTo>
                    <a:pt x="111630" y="309799"/>
                    <a:pt x="57314" y="197849"/>
                    <a:pt x="20144" y="78344"/>
                  </a:cubicBezTo>
                  <a:lnTo>
                    <a:pt x="0" y="0"/>
                  </a:lnTo>
                  <a:close/>
                </a:path>
              </a:pathLst>
            </a:cu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8" name="Freeform: Shape 27">
              <a:extLst>
                <a:ext uri="{FF2B5EF4-FFF2-40B4-BE49-F238E27FC236}">
                  <a16:creationId xmlns:a16="http://schemas.microsoft.com/office/drawing/2014/main" id="{CD29E12B-0472-2261-C561-AF14C9645DFF}"/>
                </a:ext>
              </a:extLst>
            </p:cNvPr>
            <p:cNvSpPr/>
            <p:nvPr/>
          </p:nvSpPr>
          <p:spPr>
            <a:xfrm>
              <a:off x="11569490" y="5115473"/>
              <a:ext cx="599027" cy="485163"/>
            </a:xfrm>
            <a:custGeom>
              <a:avLst/>
              <a:gdLst>
                <a:gd name="connsiteX0" fmla="*/ 599027 w 599027"/>
                <a:gd name="connsiteY0" fmla="*/ 0 h 485163"/>
                <a:gd name="connsiteX1" fmla="*/ 578883 w 599027"/>
                <a:gd name="connsiteY1" fmla="*/ 78344 h 485163"/>
                <a:gd name="connsiteX2" fmla="*/ 418812 w 599027"/>
                <a:gd name="connsiteY2" fmla="*/ 411317 h 485163"/>
                <a:gd name="connsiteX3" fmla="*/ 363591 w 599027"/>
                <a:gd name="connsiteY3" fmla="*/ 485163 h 485163"/>
                <a:gd name="connsiteX4" fmla="*/ 345578 w 599027"/>
                <a:gd name="connsiteY4" fmla="*/ 461074 h 485163"/>
                <a:gd name="connsiteX5" fmla="*/ 75196 w 599027"/>
                <a:gd name="connsiteY5" fmla="*/ 215393 h 485163"/>
                <a:gd name="connsiteX6" fmla="*/ 0 w 599027"/>
                <a:gd name="connsiteY6" fmla="*/ 169710 h 485163"/>
                <a:gd name="connsiteX7" fmla="*/ 29693 w 599027"/>
                <a:gd name="connsiteY7" fmla="*/ 151671 h 485163"/>
                <a:gd name="connsiteX8" fmla="*/ 506006 w 599027"/>
                <a:gd name="connsiteY8" fmla="*/ 4697 h 485163"/>
                <a:gd name="connsiteX9" fmla="*/ 599027 w 599027"/>
                <a:gd name="connsiteY9" fmla="*/ 0 h 4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027" h="485163">
                  <a:moveTo>
                    <a:pt x="599027" y="0"/>
                  </a:moveTo>
                  <a:lnTo>
                    <a:pt x="578883" y="78344"/>
                  </a:lnTo>
                  <a:cubicBezTo>
                    <a:pt x="541713" y="197849"/>
                    <a:pt x="487397" y="309799"/>
                    <a:pt x="418812" y="411317"/>
                  </a:cubicBezTo>
                  <a:lnTo>
                    <a:pt x="363591" y="485163"/>
                  </a:lnTo>
                  <a:lnTo>
                    <a:pt x="345578" y="461074"/>
                  </a:lnTo>
                  <a:cubicBezTo>
                    <a:pt x="267801" y="366830"/>
                    <a:pt x="176715" y="283977"/>
                    <a:pt x="75196" y="215393"/>
                  </a:cubicBezTo>
                  <a:lnTo>
                    <a:pt x="0" y="169710"/>
                  </a:lnTo>
                  <a:lnTo>
                    <a:pt x="29693" y="151671"/>
                  </a:lnTo>
                  <a:cubicBezTo>
                    <a:pt x="173897" y="73334"/>
                    <a:pt x="334942" y="22070"/>
                    <a:pt x="506006" y="4697"/>
                  </a:cubicBezTo>
                  <a:lnTo>
                    <a:pt x="599027" y="0"/>
                  </a:lnTo>
                  <a:close/>
                </a:path>
              </a:pathLst>
            </a:cu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7" name="Freeform: Shape 26">
              <a:extLst>
                <a:ext uri="{FF2B5EF4-FFF2-40B4-BE49-F238E27FC236}">
                  <a16:creationId xmlns:a16="http://schemas.microsoft.com/office/drawing/2014/main" id="{35807270-5304-7804-DD87-E45361757254}"/>
                </a:ext>
              </a:extLst>
            </p:cNvPr>
            <p:cNvSpPr/>
            <p:nvPr/>
          </p:nvSpPr>
          <p:spPr>
            <a:xfrm>
              <a:off x="9661261" y="5600635"/>
              <a:ext cx="1908228" cy="2057270"/>
            </a:xfrm>
            <a:custGeom>
              <a:avLst/>
              <a:gdLst>
                <a:gd name="connsiteX0" fmla="*/ 272485 w 1908228"/>
                <a:gd name="connsiteY0" fmla="*/ 0 h 2057270"/>
                <a:gd name="connsiteX1" fmla="*/ 290498 w 1908228"/>
                <a:gd name="connsiteY1" fmla="*/ 24089 h 2057270"/>
                <a:gd name="connsiteX2" fmla="*/ 1272152 w 1908228"/>
                <a:gd name="connsiteY2" fmla="*/ 487034 h 2057270"/>
                <a:gd name="connsiteX3" fmla="*/ 1309201 w 1908228"/>
                <a:gd name="connsiteY3" fmla="*/ 485163 h 2057270"/>
                <a:gd name="connsiteX4" fmla="*/ 1297998 w 1908228"/>
                <a:gd name="connsiteY4" fmla="*/ 528735 h 2057270"/>
                <a:gd name="connsiteX5" fmla="*/ 1272152 w 1908228"/>
                <a:gd name="connsiteY5" fmla="*/ 785118 h 2057270"/>
                <a:gd name="connsiteX6" fmla="*/ 1833032 w 1908228"/>
                <a:gd name="connsiteY6" fmla="*/ 1840006 h 2057270"/>
                <a:gd name="connsiteX7" fmla="*/ 1908228 w 1908228"/>
                <a:gd name="connsiteY7" fmla="*/ 1885689 h 2057270"/>
                <a:gd name="connsiteX8" fmla="*/ 1878535 w 1908228"/>
                <a:gd name="connsiteY8" fmla="*/ 1903728 h 2057270"/>
                <a:gd name="connsiteX9" fmla="*/ 1272152 w 1908228"/>
                <a:gd name="connsiteY9" fmla="*/ 2057270 h 2057270"/>
                <a:gd name="connsiteX10" fmla="*/ 0 w 1908228"/>
                <a:gd name="connsiteY10" fmla="*/ 785118 h 2057270"/>
                <a:gd name="connsiteX11" fmla="*/ 217264 w 1908228"/>
                <a:gd name="connsiteY11" fmla="*/ 73846 h 2057270"/>
                <a:gd name="connsiteX12" fmla="*/ 272485 w 1908228"/>
                <a:gd name="connsiteY12" fmla="*/ 0 h 2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8228" h="2057270">
                  <a:moveTo>
                    <a:pt x="272485" y="0"/>
                  </a:moveTo>
                  <a:lnTo>
                    <a:pt x="290498" y="24089"/>
                  </a:lnTo>
                  <a:cubicBezTo>
                    <a:pt x="523829" y="306821"/>
                    <a:pt x="876945" y="487034"/>
                    <a:pt x="1272152" y="487034"/>
                  </a:cubicBezTo>
                  <a:lnTo>
                    <a:pt x="1309201" y="485163"/>
                  </a:lnTo>
                  <a:lnTo>
                    <a:pt x="1297998" y="528735"/>
                  </a:lnTo>
                  <a:cubicBezTo>
                    <a:pt x="1281051" y="611549"/>
                    <a:pt x="1272152" y="697294"/>
                    <a:pt x="1272152" y="785118"/>
                  </a:cubicBezTo>
                  <a:cubicBezTo>
                    <a:pt x="1272152" y="1224237"/>
                    <a:pt x="1494637" y="1611392"/>
                    <a:pt x="1833032" y="1840006"/>
                  </a:cubicBezTo>
                  <a:lnTo>
                    <a:pt x="1908228" y="1885689"/>
                  </a:lnTo>
                  <a:lnTo>
                    <a:pt x="1878535" y="1903728"/>
                  </a:lnTo>
                  <a:cubicBezTo>
                    <a:pt x="1698280" y="2001649"/>
                    <a:pt x="1491711" y="2057270"/>
                    <a:pt x="1272152" y="2057270"/>
                  </a:cubicBezTo>
                  <a:cubicBezTo>
                    <a:pt x="569562" y="2057270"/>
                    <a:pt x="0" y="1487708"/>
                    <a:pt x="0" y="785118"/>
                  </a:cubicBezTo>
                  <a:cubicBezTo>
                    <a:pt x="0" y="521647"/>
                    <a:pt x="80095" y="276883"/>
                    <a:pt x="217264" y="73846"/>
                  </a:cubicBezTo>
                  <a:lnTo>
                    <a:pt x="272485" y="0"/>
                  </a:lnTo>
                  <a:close/>
                </a:path>
              </a:pathLst>
            </a:custGeom>
            <a:solidFill>
              <a:srgbClr val="3B3838"/>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6" name="Freeform: Shape 25">
              <a:extLst>
                <a:ext uri="{FF2B5EF4-FFF2-40B4-BE49-F238E27FC236}">
                  <a16:creationId xmlns:a16="http://schemas.microsoft.com/office/drawing/2014/main" id="{C0C6525F-737F-BBC6-544A-F81DC23944EB}"/>
                </a:ext>
              </a:extLst>
            </p:cNvPr>
            <p:cNvSpPr/>
            <p:nvPr/>
          </p:nvSpPr>
          <p:spPr>
            <a:xfrm>
              <a:off x="10970463" y="5600636"/>
              <a:ext cx="599027" cy="485163"/>
            </a:xfrm>
            <a:custGeom>
              <a:avLst/>
              <a:gdLst>
                <a:gd name="connsiteX0" fmla="*/ 235436 w 599027"/>
                <a:gd name="connsiteY0" fmla="*/ 0 h 485163"/>
                <a:gd name="connsiteX1" fmla="*/ 253449 w 599027"/>
                <a:gd name="connsiteY1" fmla="*/ 24089 h 485163"/>
                <a:gd name="connsiteX2" fmla="*/ 523831 w 599027"/>
                <a:gd name="connsiteY2" fmla="*/ 269770 h 485163"/>
                <a:gd name="connsiteX3" fmla="*/ 599027 w 599027"/>
                <a:gd name="connsiteY3" fmla="*/ 315453 h 485163"/>
                <a:gd name="connsiteX4" fmla="*/ 569334 w 599027"/>
                <a:gd name="connsiteY4" fmla="*/ 333492 h 485163"/>
                <a:gd name="connsiteX5" fmla="*/ 93021 w 599027"/>
                <a:gd name="connsiteY5" fmla="*/ 480466 h 485163"/>
                <a:gd name="connsiteX6" fmla="*/ 0 w 599027"/>
                <a:gd name="connsiteY6" fmla="*/ 485163 h 485163"/>
                <a:gd name="connsiteX7" fmla="*/ 20144 w 599027"/>
                <a:gd name="connsiteY7" fmla="*/ 406819 h 485163"/>
                <a:gd name="connsiteX8" fmla="*/ 180215 w 599027"/>
                <a:gd name="connsiteY8" fmla="*/ 73846 h 485163"/>
                <a:gd name="connsiteX9" fmla="*/ 235436 w 599027"/>
                <a:gd name="connsiteY9" fmla="*/ 0 h 4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027" h="485163">
                  <a:moveTo>
                    <a:pt x="235436" y="0"/>
                  </a:moveTo>
                  <a:lnTo>
                    <a:pt x="253449" y="24089"/>
                  </a:lnTo>
                  <a:cubicBezTo>
                    <a:pt x="331226" y="118333"/>
                    <a:pt x="422312" y="201186"/>
                    <a:pt x="523831" y="269770"/>
                  </a:cubicBezTo>
                  <a:lnTo>
                    <a:pt x="599027" y="315453"/>
                  </a:lnTo>
                  <a:lnTo>
                    <a:pt x="569334" y="333492"/>
                  </a:lnTo>
                  <a:cubicBezTo>
                    <a:pt x="425130" y="411829"/>
                    <a:pt x="264085" y="463094"/>
                    <a:pt x="93021" y="480466"/>
                  </a:cubicBezTo>
                  <a:lnTo>
                    <a:pt x="0" y="485163"/>
                  </a:lnTo>
                  <a:lnTo>
                    <a:pt x="20144" y="406819"/>
                  </a:lnTo>
                  <a:cubicBezTo>
                    <a:pt x="57314" y="287315"/>
                    <a:pt x="111630" y="175364"/>
                    <a:pt x="180215" y="73846"/>
                  </a:cubicBezTo>
                  <a:lnTo>
                    <a:pt x="235436" y="0"/>
                  </a:lnTo>
                  <a:close/>
                </a:path>
              </a:pathLst>
            </a:custGeom>
            <a:solidFill>
              <a:schemeClr val="accent3">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5" name="Freeform: Shape 24">
              <a:extLst>
                <a:ext uri="{FF2B5EF4-FFF2-40B4-BE49-F238E27FC236}">
                  <a16:creationId xmlns:a16="http://schemas.microsoft.com/office/drawing/2014/main" id="{C5A162DE-DADA-6252-2412-F3AA759B891A}"/>
                </a:ext>
              </a:extLst>
            </p:cNvPr>
            <p:cNvSpPr/>
            <p:nvPr/>
          </p:nvSpPr>
          <p:spPr>
            <a:xfrm>
              <a:off x="11569490" y="5600636"/>
              <a:ext cx="599027" cy="485163"/>
            </a:xfrm>
            <a:custGeom>
              <a:avLst/>
              <a:gdLst>
                <a:gd name="connsiteX0" fmla="*/ 363591 w 599027"/>
                <a:gd name="connsiteY0" fmla="*/ 0 h 485163"/>
                <a:gd name="connsiteX1" fmla="*/ 418812 w 599027"/>
                <a:gd name="connsiteY1" fmla="*/ 73846 h 485163"/>
                <a:gd name="connsiteX2" fmla="*/ 578883 w 599027"/>
                <a:gd name="connsiteY2" fmla="*/ 406819 h 485163"/>
                <a:gd name="connsiteX3" fmla="*/ 599027 w 599027"/>
                <a:gd name="connsiteY3" fmla="*/ 485163 h 485163"/>
                <a:gd name="connsiteX4" fmla="*/ 506006 w 599027"/>
                <a:gd name="connsiteY4" fmla="*/ 480466 h 485163"/>
                <a:gd name="connsiteX5" fmla="*/ 29693 w 599027"/>
                <a:gd name="connsiteY5" fmla="*/ 333492 h 485163"/>
                <a:gd name="connsiteX6" fmla="*/ 0 w 599027"/>
                <a:gd name="connsiteY6" fmla="*/ 315453 h 485163"/>
                <a:gd name="connsiteX7" fmla="*/ 75196 w 599027"/>
                <a:gd name="connsiteY7" fmla="*/ 269770 h 485163"/>
                <a:gd name="connsiteX8" fmla="*/ 345578 w 599027"/>
                <a:gd name="connsiteY8" fmla="*/ 24089 h 485163"/>
                <a:gd name="connsiteX9" fmla="*/ 363591 w 599027"/>
                <a:gd name="connsiteY9" fmla="*/ 0 h 4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027" h="485163">
                  <a:moveTo>
                    <a:pt x="363591" y="0"/>
                  </a:moveTo>
                  <a:lnTo>
                    <a:pt x="418812" y="73846"/>
                  </a:lnTo>
                  <a:cubicBezTo>
                    <a:pt x="487397" y="175364"/>
                    <a:pt x="541713" y="287315"/>
                    <a:pt x="578883" y="406819"/>
                  </a:cubicBezTo>
                  <a:lnTo>
                    <a:pt x="599027" y="485163"/>
                  </a:lnTo>
                  <a:lnTo>
                    <a:pt x="506006" y="480466"/>
                  </a:lnTo>
                  <a:cubicBezTo>
                    <a:pt x="334942" y="463094"/>
                    <a:pt x="173897" y="411829"/>
                    <a:pt x="29693" y="333492"/>
                  </a:cubicBezTo>
                  <a:lnTo>
                    <a:pt x="0" y="315453"/>
                  </a:lnTo>
                  <a:lnTo>
                    <a:pt x="75196" y="269770"/>
                  </a:lnTo>
                  <a:cubicBezTo>
                    <a:pt x="176715" y="201186"/>
                    <a:pt x="267801" y="118333"/>
                    <a:pt x="345578" y="24089"/>
                  </a:cubicBezTo>
                  <a:lnTo>
                    <a:pt x="363591" y="0"/>
                  </a:ln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3" name="Freeform: Shape 22">
              <a:extLst>
                <a:ext uri="{FF2B5EF4-FFF2-40B4-BE49-F238E27FC236}">
                  <a16:creationId xmlns:a16="http://schemas.microsoft.com/office/drawing/2014/main" id="{9A1FEAF6-0A3D-C8BA-7ED3-7F65A945DAD4}"/>
                </a:ext>
              </a:extLst>
            </p:cNvPr>
            <p:cNvSpPr/>
            <p:nvPr/>
          </p:nvSpPr>
          <p:spPr>
            <a:xfrm>
              <a:off x="11569489" y="5600635"/>
              <a:ext cx="1908228" cy="2057270"/>
            </a:xfrm>
            <a:custGeom>
              <a:avLst/>
              <a:gdLst>
                <a:gd name="connsiteX0" fmla="*/ 1635743 w 1908228"/>
                <a:gd name="connsiteY0" fmla="*/ 0 h 2057270"/>
                <a:gd name="connsiteX1" fmla="*/ 1690964 w 1908228"/>
                <a:gd name="connsiteY1" fmla="*/ 73846 h 2057270"/>
                <a:gd name="connsiteX2" fmla="*/ 1908228 w 1908228"/>
                <a:gd name="connsiteY2" fmla="*/ 785118 h 2057270"/>
                <a:gd name="connsiteX3" fmla="*/ 636076 w 1908228"/>
                <a:gd name="connsiteY3" fmla="*/ 2057270 h 2057270"/>
                <a:gd name="connsiteX4" fmla="*/ 29693 w 1908228"/>
                <a:gd name="connsiteY4" fmla="*/ 1903728 h 2057270"/>
                <a:gd name="connsiteX5" fmla="*/ 0 w 1908228"/>
                <a:gd name="connsiteY5" fmla="*/ 1885689 h 2057270"/>
                <a:gd name="connsiteX6" fmla="*/ 75196 w 1908228"/>
                <a:gd name="connsiteY6" fmla="*/ 1840006 h 2057270"/>
                <a:gd name="connsiteX7" fmla="*/ 636076 w 1908228"/>
                <a:gd name="connsiteY7" fmla="*/ 785118 h 2057270"/>
                <a:gd name="connsiteX8" fmla="*/ 610230 w 1908228"/>
                <a:gd name="connsiteY8" fmla="*/ 528735 h 2057270"/>
                <a:gd name="connsiteX9" fmla="*/ 599027 w 1908228"/>
                <a:gd name="connsiteY9" fmla="*/ 485163 h 2057270"/>
                <a:gd name="connsiteX10" fmla="*/ 636076 w 1908228"/>
                <a:gd name="connsiteY10" fmla="*/ 487034 h 2057270"/>
                <a:gd name="connsiteX11" fmla="*/ 1617730 w 1908228"/>
                <a:gd name="connsiteY11" fmla="*/ 24089 h 2057270"/>
                <a:gd name="connsiteX12" fmla="*/ 1635743 w 1908228"/>
                <a:gd name="connsiteY12" fmla="*/ 0 h 2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8228" h="2057270">
                  <a:moveTo>
                    <a:pt x="1635743" y="0"/>
                  </a:moveTo>
                  <a:lnTo>
                    <a:pt x="1690964" y="73846"/>
                  </a:lnTo>
                  <a:cubicBezTo>
                    <a:pt x="1828133" y="276883"/>
                    <a:pt x="1908228" y="521647"/>
                    <a:pt x="1908228" y="785118"/>
                  </a:cubicBezTo>
                  <a:cubicBezTo>
                    <a:pt x="1908228" y="1487708"/>
                    <a:pt x="1338666" y="2057270"/>
                    <a:pt x="636076" y="2057270"/>
                  </a:cubicBezTo>
                  <a:cubicBezTo>
                    <a:pt x="416517" y="2057270"/>
                    <a:pt x="209948" y="2001649"/>
                    <a:pt x="29693" y="1903728"/>
                  </a:cubicBezTo>
                  <a:lnTo>
                    <a:pt x="0" y="1885689"/>
                  </a:lnTo>
                  <a:lnTo>
                    <a:pt x="75196" y="1840006"/>
                  </a:lnTo>
                  <a:cubicBezTo>
                    <a:pt x="413591" y="1611392"/>
                    <a:pt x="636076" y="1224237"/>
                    <a:pt x="636076" y="785118"/>
                  </a:cubicBezTo>
                  <a:cubicBezTo>
                    <a:pt x="636076" y="697294"/>
                    <a:pt x="627177" y="611549"/>
                    <a:pt x="610230" y="528735"/>
                  </a:cubicBezTo>
                  <a:lnTo>
                    <a:pt x="599027" y="485163"/>
                  </a:lnTo>
                  <a:lnTo>
                    <a:pt x="636076" y="487034"/>
                  </a:lnTo>
                  <a:cubicBezTo>
                    <a:pt x="1031283" y="487034"/>
                    <a:pt x="1384399" y="306821"/>
                    <a:pt x="1617730" y="24089"/>
                  </a:cubicBezTo>
                  <a:lnTo>
                    <a:pt x="1635743" y="0"/>
                  </a:lnTo>
                  <a:close/>
                </a:path>
              </a:pathLst>
            </a:custGeom>
            <a:solidFill>
              <a:schemeClr val="accent5">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7" name="TextBox 36">
              <a:extLst>
                <a:ext uri="{FF2B5EF4-FFF2-40B4-BE49-F238E27FC236}">
                  <a16:creationId xmlns:a16="http://schemas.microsoft.com/office/drawing/2014/main" id="{645A86C2-3A21-BCDF-EBB9-9C32426E0BDF}"/>
                </a:ext>
              </a:extLst>
            </p:cNvPr>
            <p:cNvSpPr txBox="1"/>
            <p:nvPr/>
          </p:nvSpPr>
          <p:spPr>
            <a:xfrm>
              <a:off x="9669516" y="4428545"/>
              <a:ext cx="1464672" cy="331103"/>
            </a:xfrm>
            <a:prstGeom prst="rect">
              <a:avLst/>
            </a:prstGeom>
            <a:noFill/>
          </p:spPr>
          <p:txBody>
            <a:bodyPr wrap="none" rtlCol="0">
              <a:spAutoFit/>
            </a:bodyPr>
            <a:lstStyle/>
            <a:p>
              <a:r>
                <a:rPr lang="en-US" dirty="0">
                  <a:solidFill>
                    <a:schemeClr val="bg1"/>
                  </a:solidFill>
                </a:rPr>
                <a:t>Development</a:t>
              </a:r>
              <a:endParaRPr lang="en-IN" dirty="0">
                <a:solidFill>
                  <a:schemeClr val="bg1"/>
                </a:solidFill>
              </a:endParaRPr>
            </a:p>
          </p:txBody>
        </p:sp>
        <p:sp>
          <p:nvSpPr>
            <p:cNvPr id="38" name="TextBox 37">
              <a:extLst>
                <a:ext uri="{FF2B5EF4-FFF2-40B4-BE49-F238E27FC236}">
                  <a16:creationId xmlns:a16="http://schemas.microsoft.com/office/drawing/2014/main" id="{7D070754-86E1-A1C4-5181-E4B7A772251A}"/>
                </a:ext>
              </a:extLst>
            </p:cNvPr>
            <p:cNvSpPr txBox="1"/>
            <p:nvPr/>
          </p:nvSpPr>
          <p:spPr>
            <a:xfrm>
              <a:off x="12220306" y="4288794"/>
              <a:ext cx="1106267" cy="532072"/>
            </a:xfrm>
            <a:prstGeom prst="rect">
              <a:avLst/>
            </a:prstGeom>
            <a:noFill/>
          </p:spPr>
          <p:txBody>
            <a:bodyPr wrap="none" rtlCol="0">
              <a:spAutoFit/>
            </a:bodyPr>
            <a:lstStyle/>
            <a:p>
              <a:pPr algn="ctr"/>
              <a:r>
                <a:rPr lang="en-US" dirty="0">
                  <a:solidFill>
                    <a:schemeClr val="bg1"/>
                  </a:solidFill>
                </a:rPr>
                <a:t>IT</a:t>
              </a:r>
            </a:p>
            <a:p>
              <a:pPr algn="ctr"/>
              <a:r>
                <a:rPr lang="en-US" dirty="0">
                  <a:solidFill>
                    <a:schemeClr val="bg1"/>
                  </a:solidFill>
                </a:rPr>
                <a:t>operations</a:t>
              </a:r>
              <a:endParaRPr lang="en-IN" dirty="0">
                <a:solidFill>
                  <a:schemeClr val="bg1"/>
                </a:solidFill>
              </a:endParaRPr>
            </a:p>
          </p:txBody>
        </p:sp>
        <p:sp>
          <p:nvSpPr>
            <p:cNvPr id="39" name="TextBox 38">
              <a:extLst>
                <a:ext uri="{FF2B5EF4-FFF2-40B4-BE49-F238E27FC236}">
                  <a16:creationId xmlns:a16="http://schemas.microsoft.com/office/drawing/2014/main" id="{7B02BFC0-E6F9-1E24-C57C-BB4C81C71A5F}"/>
                </a:ext>
              </a:extLst>
            </p:cNvPr>
            <p:cNvSpPr txBox="1"/>
            <p:nvPr/>
          </p:nvSpPr>
          <p:spPr>
            <a:xfrm>
              <a:off x="12247928" y="6378040"/>
              <a:ext cx="1141738" cy="532072"/>
            </a:xfrm>
            <a:prstGeom prst="rect">
              <a:avLst/>
            </a:prstGeom>
            <a:noFill/>
          </p:spPr>
          <p:txBody>
            <a:bodyPr wrap="none" rtlCol="0">
              <a:spAutoFit/>
            </a:bodyPr>
            <a:lstStyle/>
            <a:p>
              <a:pPr algn="ctr"/>
              <a:r>
                <a:rPr lang="en-US" dirty="0">
                  <a:solidFill>
                    <a:schemeClr val="bg1"/>
                  </a:solidFill>
                </a:rPr>
                <a:t>Application</a:t>
              </a:r>
            </a:p>
            <a:p>
              <a:pPr algn="ctr"/>
              <a:r>
                <a:rPr lang="en-US" dirty="0">
                  <a:solidFill>
                    <a:schemeClr val="bg1"/>
                  </a:solidFill>
                </a:rPr>
                <a:t>delivery</a:t>
              </a:r>
              <a:endParaRPr lang="en-IN" dirty="0">
                <a:solidFill>
                  <a:schemeClr val="bg1"/>
                </a:solidFill>
              </a:endParaRPr>
            </a:p>
          </p:txBody>
        </p:sp>
        <p:sp>
          <p:nvSpPr>
            <p:cNvPr id="40" name="TextBox 39">
              <a:extLst>
                <a:ext uri="{FF2B5EF4-FFF2-40B4-BE49-F238E27FC236}">
                  <a16:creationId xmlns:a16="http://schemas.microsoft.com/office/drawing/2014/main" id="{9B6F08EB-0B27-A3F5-D6BE-EFD2AF99EF27}"/>
                </a:ext>
              </a:extLst>
            </p:cNvPr>
            <p:cNvSpPr txBox="1"/>
            <p:nvPr/>
          </p:nvSpPr>
          <p:spPr>
            <a:xfrm>
              <a:off x="9932972" y="6376262"/>
              <a:ext cx="859339" cy="304041"/>
            </a:xfrm>
            <a:prstGeom prst="rect">
              <a:avLst/>
            </a:prstGeom>
            <a:noFill/>
          </p:spPr>
          <p:txBody>
            <a:bodyPr wrap="none" rtlCol="0">
              <a:spAutoFit/>
            </a:bodyPr>
            <a:lstStyle/>
            <a:p>
              <a:pPr algn="ctr"/>
              <a:r>
                <a:rPr lang="en-US" dirty="0">
                  <a:solidFill>
                    <a:schemeClr val="bg1"/>
                  </a:solidFill>
                </a:rPr>
                <a:t>Security</a:t>
              </a:r>
              <a:endParaRPr lang="en-IN" dirty="0">
                <a:solidFill>
                  <a:schemeClr val="bg1"/>
                </a:solidFill>
              </a:endParaRPr>
            </a:p>
          </p:txBody>
        </p:sp>
      </p:grpSp>
      <p:sp>
        <p:nvSpPr>
          <p:cNvPr id="42" name="Arrow: Down 41">
            <a:extLst>
              <a:ext uri="{FF2B5EF4-FFF2-40B4-BE49-F238E27FC236}">
                <a16:creationId xmlns:a16="http://schemas.microsoft.com/office/drawing/2014/main" id="{AA8B8C05-AFAE-5F29-78E8-38B1E7CCB64A}"/>
              </a:ext>
            </a:extLst>
          </p:cNvPr>
          <p:cNvSpPr/>
          <p:nvPr/>
        </p:nvSpPr>
        <p:spPr>
          <a:xfrm>
            <a:off x="4686512" y="2575123"/>
            <a:ext cx="339691" cy="685791"/>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Arrow: Down 42">
            <a:extLst>
              <a:ext uri="{FF2B5EF4-FFF2-40B4-BE49-F238E27FC236}">
                <a16:creationId xmlns:a16="http://schemas.microsoft.com/office/drawing/2014/main" id="{8BAE5435-585E-2280-89C6-8384D5670EBD}"/>
              </a:ext>
            </a:extLst>
          </p:cNvPr>
          <p:cNvSpPr/>
          <p:nvPr/>
        </p:nvSpPr>
        <p:spPr>
          <a:xfrm>
            <a:off x="11399643" y="2545520"/>
            <a:ext cx="339691" cy="685791"/>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B45710D2-82B4-2E60-1568-7B14DCC77FEB}"/>
              </a:ext>
            </a:extLst>
          </p:cNvPr>
          <p:cNvSpPr txBox="1"/>
          <p:nvPr/>
        </p:nvSpPr>
        <p:spPr>
          <a:xfrm>
            <a:off x="10500326" y="1810951"/>
            <a:ext cx="3132645" cy="584775"/>
          </a:xfrm>
          <a:prstGeom prst="rect">
            <a:avLst/>
          </a:prstGeom>
          <a:noFill/>
        </p:spPr>
        <p:txBody>
          <a:bodyPr wrap="square" rtlCol="0">
            <a:spAutoFit/>
          </a:bodyPr>
          <a:lstStyle/>
          <a:p>
            <a:r>
              <a:rPr lang="en-US" sz="3200" b="1" dirty="0">
                <a:solidFill>
                  <a:schemeClr val="tx1">
                    <a:lumMod val="75000"/>
                    <a:lumOff val="25000"/>
                  </a:schemeClr>
                </a:solidFill>
              </a:rPr>
              <a:t>DevSecOps</a:t>
            </a:r>
            <a:endParaRPr lang="en-IN" sz="3200" b="1" dirty="0">
              <a:solidFill>
                <a:schemeClr val="tx1">
                  <a:lumMod val="75000"/>
                  <a:lumOff val="25000"/>
                </a:schemeClr>
              </a:solidFill>
            </a:endParaRPr>
          </a:p>
        </p:txBody>
      </p:sp>
      <p:sp>
        <p:nvSpPr>
          <p:cNvPr id="6" name="TextBox 5">
            <a:extLst>
              <a:ext uri="{FF2B5EF4-FFF2-40B4-BE49-F238E27FC236}">
                <a16:creationId xmlns:a16="http://schemas.microsoft.com/office/drawing/2014/main" id="{E495BC8A-92E9-962D-F865-7DC2875859D3}"/>
              </a:ext>
            </a:extLst>
          </p:cNvPr>
          <p:cNvSpPr txBox="1"/>
          <p:nvPr/>
        </p:nvSpPr>
        <p:spPr>
          <a:xfrm>
            <a:off x="4061958" y="1854975"/>
            <a:ext cx="3132645" cy="584775"/>
          </a:xfrm>
          <a:prstGeom prst="rect">
            <a:avLst/>
          </a:prstGeom>
          <a:noFill/>
        </p:spPr>
        <p:txBody>
          <a:bodyPr wrap="square" rtlCol="0">
            <a:spAutoFit/>
          </a:bodyPr>
          <a:lstStyle/>
          <a:p>
            <a:r>
              <a:rPr lang="en-US" sz="3200" b="1" dirty="0">
                <a:solidFill>
                  <a:schemeClr val="tx1">
                    <a:lumMod val="75000"/>
                    <a:lumOff val="25000"/>
                  </a:schemeClr>
                </a:solidFill>
              </a:rPr>
              <a:t>DevOps</a:t>
            </a:r>
            <a:endParaRPr lang="en-IN" sz="3200" b="1"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1545653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Vs.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638800" y="816324"/>
            <a:ext cx="497657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aphicFrame>
        <p:nvGraphicFramePr>
          <p:cNvPr id="3" name="Table 2">
            <a:extLst>
              <a:ext uri="{FF2B5EF4-FFF2-40B4-BE49-F238E27FC236}">
                <a16:creationId xmlns:a16="http://schemas.microsoft.com/office/drawing/2014/main" id="{F04C7665-0E24-4530-915E-BC10A6F79250}"/>
              </a:ext>
            </a:extLst>
          </p:cNvPr>
          <p:cNvGraphicFramePr>
            <a:graphicFrameLocks noGrp="1"/>
          </p:cNvGraphicFramePr>
          <p:nvPr>
            <p:extLst>
              <p:ext uri="{D42A27DB-BD31-4B8C-83A1-F6EECF244321}">
                <p14:modId xmlns:p14="http://schemas.microsoft.com/office/powerpoint/2010/main" val="3697967993"/>
              </p:ext>
            </p:extLst>
          </p:nvPr>
        </p:nvGraphicFramePr>
        <p:xfrm>
          <a:off x="2167466" y="2063532"/>
          <a:ext cx="11921064" cy="5438705"/>
        </p:xfrm>
        <a:graphic>
          <a:graphicData uri="http://schemas.openxmlformats.org/drawingml/2006/table">
            <a:tbl>
              <a:tblPr firstRow="1" bandRow="1">
                <a:tableStyleId>{5C22544A-7EE6-4342-B048-85BDC9FD1C3A}</a:tableStyleId>
              </a:tblPr>
              <a:tblGrid>
                <a:gridCol w="3973688">
                  <a:extLst>
                    <a:ext uri="{9D8B030D-6E8A-4147-A177-3AD203B41FA5}">
                      <a16:colId xmlns:a16="http://schemas.microsoft.com/office/drawing/2014/main" val="1327735493"/>
                    </a:ext>
                  </a:extLst>
                </a:gridCol>
                <a:gridCol w="3973688">
                  <a:extLst>
                    <a:ext uri="{9D8B030D-6E8A-4147-A177-3AD203B41FA5}">
                      <a16:colId xmlns:a16="http://schemas.microsoft.com/office/drawing/2014/main" val="1267284205"/>
                    </a:ext>
                  </a:extLst>
                </a:gridCol>
                <a:gridCol w="3973688">
                  <a:extLst>
                    <a:ext uri="{9D8B030D-6E8A-4147-A177-3AD203B41FA5}">
                      <a16:colId xmlns:a16="http://schemas.microsoft.com/office/drawing/2014/main" val="3668692843"/>
                    </a:ext>
                  </a:extLst>
                </a:gridCol>
              </a:tblGrid>
              <a:tr h="836755">
                <a:tc>
                  <a:txBody>
                    <a:bodyPr/>
                    <a:lstStyle/>
                    <a:p>
                      <a:pPr algn="ctr">
                        <a:lnSpc>
                          <a:spcPct val="114000"/>
                        </a:lnSpc>
                      </a:pPr>
                      <a:r>
                        <a:rPr lang="en-US" sz="2000" b="1" dirty="0">
                          <a:solidFill>
                            <a:schemeClr val="bg1"/>
                          </a:solidFill>
                        </a:rPr>
                        <a:t>Aspect</a:t>
                      </a:r>
                      <a:endParaRPr lang="en-IN" sz="2000" dirty="0">
                        <a:solidFill>
                          <a:schemeClr val="bg1"/>
                        </a:solidFill>
                      </a:endParaRPr>
                    </a:p>
                  </a:txBody>
                  <a:tcPr marL="100584" marR="100584" marT="50292" marB="50292" anchor="ctr"/>
                </a:tc>
                <a:tc>
                  <a:txBody>
                    <a:bodyPr/>
                    <a:lstStyle/>
                    <a:p>
                      <a:pPr algn="ctr">
                        <a:lnSpc>
                          <a:spcPct val="114000"/>
                        </a:lnSpc>
                      </a:pPr>
                      <a:r>
                        <a:rPr lang="en-IN" sz="2000" dirty="0">
                          <a:solidFill>
                            <a:schemeClr val="bg1"/>
                          </a:solidFill>
                        </a:rPr>
                        <a:t>DevOps</a:t>
                      </a:r>
                    </a:p>
                  </a:txBody>
                  <a:tcPr marL="100584" marR="100584" marT="50292" marB="50292" anchor="ctr"/>
                </a:tc>
                <a:tc>
                  <a:txBody>
                    <a:bodyPr/>
                    <a:lstStyle/>
                    <a:p>
                      <a:pPr algn="ctr">
                        <a:lnSpc>
                          <a:spcPct val="114000"/>
                        </a:lnSpc>
                      </a:pPr>
                      <a:r>
                        <a:rPr lang="en-IN" sz="2000" dirty="0">
                          <a:solidFill>
                            <a:schemeClr val="bg1"/>
                          </a:solidFill>
                        </a:rPr>
                        <a:t>DevSecOps</a:t>
                      </a:r>
                    </a:p>
                  </a:txBody>
                  <a:tcPr marL="100584" marR="100584" marT="50292" marB="50292" anchor="ctr"/>
                </a:tc>
                <a:extLst>
                  <a:ext uri="{0D108BD9-81ED-4DB2-BD59-A6C34878D82A}">
                    <a16:rowId xmlns:a16="http://schemas.microsoft.com/office/drawing/2014/main" val="3945006125"/>
                  </a:ext>
                </a:extLst>
              </a:tr>
              <a:tr h="920390">
                <a:tc>
                  <a:txBody>
                    <a:bodyPr/>
                    <a:lstStyle/>
                    <a:p>
                      <a:pPr algn="ctr">
                        <a:lnSpc>
                          <a:spcPct val="114000"/>
                        </a:lnSpc>
                      </a:pPr>
                      <a:r>
                        <a:rPr lang="en-US" sz="2000" b="1" dirty="0">
                          <a:solidFill>
                            <a:schemeClr val="tx1">
                              <a:lumMod val="75000"/>
                              <a:lumOff val="25000"/>
                            </a:schemeClr>
                          </a:solidFill>
                        </a:rPr>
                        <a:t>Focus</a:t>
                      </a:r>
                      <a:endParaRPr lang="en-IN" sz="2000" dirty="0"/>
                    </a:p>
                  </a:txBody>
                  <a:tcPr marL="100584" marR="100584" marT="50292" marB="50292" anchor="ctr"/>
                </a:tc>
                <a:tc>
                  <a:txBody>
                    <a:bodyPr/>
                    <a:lstStyle/>
                    <a:p>
                      <a:pPr algn="ctr">
                        <a:lnSpc>
                          <a:spcPct val="114000"/>
                        </a:lnSpc>
                      </a:pPr>
                      <a:r>
                        <a:rPr lang="en-IN" sz="2000" dirty="0">
                          <a:solidFill>
                            <a:schemeClr val="tx1">
                              <a:lumMod val="75000"/>
                              <a:lumOff val="25000"/>
                            </a:schemeClr>
                          </a:solidFill>
                        </a:rPr>
                        <a:t>Integrates development </a:t>
                      </a:r>
                    </a:p>
                    <a:p>
                      <a:pPr algn="ctr">
                        <a:lnSpc>
                          <a:spcPct val="114000"/>
                        </a:lnSpc>
                      </a:pPr>
                      <a:r>
                        <a:rPr lang="en-IN" sz="2000" dirty="0">
                          <a:solidFill>
                            <a:schemeClr val="tx1">
                              <a:lumMod val="75000"/>
                              <a:lumOff val="25000"/>
                            </a:schemeClr>
                          </a:solidFill>
                        </a:rPr>
                        <a:t>and operations</a:t>
                      </a:r>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Extends DevOps with </a:t>
                      </a:r>
                    </a:p>
                    <a:p>
                      <a:pPr algn="ctr">
                        <a:lnSpc>
                          <a:spcPct val="114000"/>
                        </a:lnSpc>
                      </a:pPr>
                      <a:r>
                        <a:rPr lang="en-US" sz="2000" dirty="0">
                          <a:solidFill>
                            <a:schemeClr val="tx1">
                              <a:lumMod val="75000"/>
                              <a:lumOff val="25000"/>
                            </a:schemeClr>
                          </a:solidFill>
                        </a:rPr>
                        <a:t>security practices</a:t>
                      </a:r>
                    </a:p>
                  </a:txBody>
                  <a:tcPr marL="100584" marR="100584" marT="50292" marB="50292" anchor="ctr"/>
                </a:tc>
                <a:extLst>
                  <a:ext uri="{0D108BD9-81ED-4DB2-BD59-A6C34878D82A}">
                    <a16:rowId xmlns:a16="http://schemas.microsoft.com/office/drawing/2014/main" val="1838828987"/>
                  </a:ext>
                </a:extLst>
              </a:tr>
              <a:tr h="920390">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en-US" sz="2000" b="1" dirty="0">
                          <a:solidFill>
                            <a:schemeClr val="tx1">
                              <a:lumMod val="75000"/>
                              <a:lumOff val="25000"/>
                            </a:schemeClr>
                          </a:solidFill>
                        </a:rPr>
                        <a:t>Key components</a:t>
                      </a:r>
                      <a:endParaRPr lang="en-IN" sz="2000" b="1" dirty="0">
                        <a:solidFill>
                          <a:schemeClr val="tx1">
                            <a:lumMod val="75000"/>
                            <a:lumOff val="25000"/>
                          </a:schemeClr>
                        </a:solidFill>
                      </a:endParaRPr>
                    </a:p>
                  </a:txBody>
                  <a:tcPr marL="100584" marR="100584" marT="50292" marB="50292" anchor="ctr"/>
                </a:tc>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fr-FR" sz="2000" dirty="0">
                          <a:solidFill>
                            <a:schemeClr val="tx1">
                              <a:lumMod val="75000"/>
                              <a:lumOff val="25000"/>
                            </a:schemeClr>
                          </a:solidFill>
                        </a:rPr>
                        <a:t>CI/CD pipelines and automation tools</a:t>
                      </a:r>
                      <a:endParaRPr lang="en-IN" sz="2000" dirty="0">
                        <a:solidFill>
                          <a:schemeClr val="tx1">
                            <a:lumMod val="75000"/>
                            <a:lumOff val="25000"/>
                          </a:schemeClr>
                        </a:solidFill>
                      </a:endParaRPr>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CI/CD pipelines and </a:t>
                      </a:r>
                    </a:p>
                    <a:p>
                      <a:pPr algn="ctr">
                        <a:lnSpc>
                          <a:spcPct val="114000"/>
                        </a:lnSpc>
                      </a:pPr>
                      <a:r>
                        <a:rPr lang="en-US" sz="2000" dirty="0">
                          <a:solidFill>
                            <a:schemeClr val="tx1">
                              <a:lumMod val="75000"/>
                              <a:lumOff val="25000"/>
                            </a:schemeClr>
                          </a:solidFill>
                        </a:rPr>
                        <a:t>security tools</a:t>
                      </a:r>
                      <a:endParaRPr lang="en-IN" sz="2000" dirty="0"/>
                    </a:p>
                  </a:txBody>
                  <a:tcPr marL="100584" marR="100584" marT="50292" marB="50292" anchor="ctr"/>
                </a:tc>
                <a:extLst>
                  <a:ext uri="{0D108BD9-81ED-4DB2-BD59-A6C34878D82A}">
                    <a16:rowId xmlns:a16="http://schemas.microsoft.com/office/drawing/2014/main" val="805258375"/>
                  </a:ext>
                </a:extLst>
              </a:tr>
              <a:tr h="920390">
                <a:tc>
                  <a:txBody>
                    <a:bodyPr/>
                    <a:lstStyle/>
                    <a:p>
                      <a:pPr algn="ctr">
                        <a:lnSpc>
                          <a:spcPct val="114000"/>
                        </a:lnSpc>
                      </a:pPr>
                      <a:r>
                        <a:rPr lang="en-US" sz="2000" b="1" dirty="0">
                          <a:solidFill>
                            <a:schemeClr val="tx1">
                              <a:lumMod val="75000"/>
                              <a:lumOff val="25000"/>
                            </a:schemeClr>
                          </a:solidFill>
                        </a:rPr>
                        <a:t>Goals</a:t>
                      </a:r>
                      <a:endParaRPr lang="en-IN" sz="2000" dirty="0"/>
                    </a:p>
                  </a:txBody>
                  <a:tcPr marL="100584" marR="100584" marT="50292" marB="50292" anchor="ctr"/>
                </a:tc>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en-IN" sz="2000" dirty="0">
                          <a:solidFill>
                            <a:schemeClr val="tx1">
                              <a:lumMod val="75000"/>
                              <a:lumOff val="25000"/>
                            </a:schemeClr>
                          </a:solidFill>
                        </a:rPr>
                        <a:t>Faster delivery and  collaboration</a:t>
                      </a:r>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Secure and efficient </a:t>
                      </a:r>
                    </a:p>
                    <a:p>
                      <a:pPr algn="ctr">
                        <a:lnSpc>
                          <a:spcPct val="114000"/>
                        </a:lnSpc>
                      </a:pPr>
                      <a:r>
                        <a:rPr lang="en-US" sz="2000" dirty="0">
                          <a:solidFill>
                            <a:schemeClr val="tx1">
                              <a:lumMod val="75000"/>
                              <a:lumOff val="25000"/>
                            </a:schemeClr>
                          </a:solidFill>
                        </a:rPr>
                        <a:t>software delivery</a:t>
                      </a:r>
                    </a:p>
                  </a:txBody>
                  <a:tcPr marL="100584" marR="100584" marT="50292" marB="50292" anchor="ctr"/>
                </a:tc>
                <a:extLst>
                  <a:ext uri="{0D108BD9-81ED-4DB2-BD59-A6C34878D82A}">
                    <a16:rowId xmlns:a16="http://schemas.microsoft.com/office/drawing/2014/main" val="3997454676"/>
                  </a:ext>
                </a:extLst>
              </a:tr>
              <a:tr h="920390">
                <a:tc>
                  <a:txBody>
                    <a:bodyPr/>
                    <a:lstStyle/>
                    <a:p>
                      <a:pPr algn="ctr">
                        <a:lnSpc>
                          <a:spcPct val="114000"/>
                        </a:lnSpc>
                      </a:pPr>
                      <a:r>
                        <a:rPr lang="en-US" sz="2000" b="1" dirty="0">
                          <a:solidFill>
                            <a:schemeClr val="tx1">
                              <a:lumMod val="75000"/>
                              <a:lumOff val="25000"/>
                            </a:schemeClr>
                          </a:solidFill>
                        </a:rPr>
                        <a:t>Approach</a:t>
                      </a:r>
                      <a:endParaRPr lang="en-IN" sz="2000" dirty="0"/>
                    </a:p>
                  </a:txBody>
                  <a:tcPr marL="100584" marR="100584" marT="50292" marB="50292" anchor="ctr"/>
                </a:tc>
                <a:tc>
                  <a:txBody>
                    <a:bodyPr/>
                    <a:lstStyle/>
                    <a:p>
                      <a:pPr algn="ctr">
                        <a:lnSpc>
                          <a:spcPct val="114000"/>
                        </a:lnSpc>
                      </a:pPr>
                      <a:r>
                        <a:rPr lang="en-IN" sz="2000" dirty="0">
                          <a:solidFill>
                            <a:schemeClr val="tx1">
                              <a:lumMod val="75000"/>
                              <a:lumOff val="25000"/>
                            </a:schemeClr>
                          </a:solidFill>
                        </a:rPr>
                        <a:t>Emphasizes automation </a:t>
                      </a:r>
                    </a:p>
                    <a:p>
                      <a:pPr algn="ctr">
                        <a:lnSpc>
                          <a:spcPct val="114000"/>
                        </a:lnSpc>
                      </a:pPr>
                      <a:r>
                        <a:rPr lang="en-IN" sz="2000" dirty="0">
                          <a:solidFill>
                            <a:schemeClr val="tx1">
                              <a:lumMod val="75000"/>
                              <a:lumOff val="25000"/>
                            </a:schemeClr>
                          </a:solidFill>
                        </a:rPr>
                        <a:t>and collaboration</a:t>
                      </a:r>
                    </a:p>
                  </a:txBody>
                  <a:tcPr marL="100584" marR="100584" marT="50292" marB="50292" anchor="ctr"/>
                </a:tc>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en-IN" sz="2000" dirty="0">
                          <a:solidFill>
                            <a:schemeClr val="tx1">
                              <a:lumMod val="75000"/>
                              <a:lumOff val="25000"/>
                            </a:schemeClr>
                          </a:solidFill>
                        </a:rPr>
                        <a:t>Integrates security throughout SDLC</a:t>
                      </a:r>
                    </a:p>
                  </a:txBody>
                  <a:tcPr marL="100584" marR="100584" marT="50292" marB="50292" anchor="ctr"/>
                </a:tc>
                <a:extLst>
                  <a:ext uri="{0D108BD9-81ED-4DB2-BD59-A6C34878D82A}">
                    <a16:rowId xmlns:a16="http://schemas.microsoft.com/office/drawing/2014/main" val="2247195668"/>
                  </a:ext>
                </a:extLst>
              </a:tr>
              <a:tr h="920390">
                <a:tc>
                  <a:txBody>
                    <a:bodyPr/>
                    <a:lstStyle/>
                    <a:p>
                      <a:pPr algn="ctr">
                        <a:lnSpc>
                          <a:spcPct val="114000"/>
                        </a:lnSpc>
                      </a:pPr>
                      <a:r>
                        <a:rPr lang="en-US" sz="2000" b="1" dirty="0">
                          <a:solidFill>
                            <a:schemeClr val="tx1">
                              <a:lumMod val="75000"/>
                              <a:lumOff val="25000"/>
                            </a:schemeClr>
                          </a:solidFill>
                        </a:rPr>
                        <a:t>Security</a:t>
                      </a:r>
                      <a:endParaRPr lang="en-IN" sz="2000" dirty="0"/>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Limited focus on </a:t>
                      </a:r>
                    </a:p>
                    <a:p>
                      <a:pPr algn="ctr">
                        <a:lnSpc>
                          <a:spcPct val="114000"/>
                        </a:lnSpc>
                      </a:pPr>
                      <a:r>
                        <a:rPr lang="en-US" sz="2000" dirty="0">
                          <a:solidFill>
                            <a:schemeClr val="tx1">
                              <a:lumMod val="75000"/>
                              <a:lumOff val="25000"/>
                            </a:schemeClr>
                          </a:solidFill>
                        </a:rPr>
                        <a:t>security aspects</a:t>
                      </a:r>
                      <a:endParaRPr lang="en-IN" sz="2000" dirty="0">
                        <a:solidFill>
                          <a:schemeClr val="tx1">
                            <a:lumMod val="75000"/>
                            <a:lumOff val="25000"/>
                          </a:schemeClr>
                        </a:solidFill>
                      </a:endParaRPr>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Security is integrated </a:t>
                      </a:r>
                    </a:p>
                    <a:p>
                      <a:pPr algn="ctr">
                        <a:lnSpc>
                          <a:spcPct val="114000"/>
                        </a:lnSpc>
                      </a:pPr>
                      <a:r>
                        <a:rPr lang="en-US" sz="2000" dirty="0">
                          <a:solidFill>
                            <a:schemeClr val="tx1">
                              <a:lumMod val="75000"/>
                              <a:lumOff val="25000"/>
                            </a:schemeClr>
                          </a:solidFill>
                        </a:rPr>
                        <a:t>from the beginning</a:t>
                      </a:r>
                      <a:endParaRPr lang="en-IN" sz="2000" dirty="0">
                        <a:solidFill>
                          <a:schemeClr val="tx1">
                            <a:lumMod val="75000"/>
                            <a:lumOff val="25000"/>
                          </a:schemeClr>
                        </a:solidFill>
                      </a:endParaRPr>
                    </a:p>
                  </a:txBody>
                  <a:tcPr marL="100584" marR="100584" marT="50292" marB="50292" anchor="ctr"/>
                </a:tc>
                <a:extLst>
                  <a:ext uri="{0D108BD9-81ED-4DB2-BD59-A6C34878D82A}">
                    <a16:rowId xmlns:a16="http://schemas.microsoft.com/office/drawing/2014/main" val="1690971505"/>
                  </a:ext>
                </a:extLst>
              </a:tr>
            </a:tbl>
          </a:graphicData>
        </a:graphic>
      </p:graphicFrame>
    </p:spTree>
    <p:custDataLst>
      <p:tags r:id="rId1"/>
    </p:custDataLst>
    <p:extLst>
      <p:ext uri="{BB962C8B-B14F-4D97-AF65-F5344CB8AC3E}">
        <p14:creationId xmlns:p14="http://schemas.microsoft.com/office/powerpoint/2010/main" val="3544990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a:ln>
            <a:noFill/>
          </a:ln>
        </p:spPr>
        <p:txBody>
          <a:bodyPr/>
          <a:lstStyle/>
          <a:p>
            <a:r>
              <a:rPr lang="en-US" dirty="0">
                <a:latin typeface="+mj-lt"/>
                <a:ea typeface="Calibri" panose="020F0502020204030204" pitchFamily="34" charset="0"/>
                <a:cs typeface="Calibri" panose="020F0502020204030204" pitchFamily="34" charset="0"/>
              </a:rPr>
              <a:t>It is a software development practice or mindset that promotes collaboration between development </a:t>
            </a:r>
          </a:p>
          <a:p>
            <a:r>
              <a:rPr lang="en-US" dirty="0">
                <a:latin typeface="+mj-lt"/>
                <a:ea typeface="Calibri" panose="020F0502020204030204" pitchFamily="34" charset="0"/>
                <a:cs typeface="Calibri" panose="020F0502020204030204" pitchFamily="34" charset="0"/>
              </a:rPr>
              <a:t>and operations.</a:t>
            </a:r>
          </a:p>
          <a:p>
            <a:endParaRPr lang="en-IN" dirty="0">
              <a:latin typeface="+mj-lt"/>
              <a:ea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ea typeface="Calibri" panose="020F0502020204030204" pitchFamily="34" charset="0"/>
                <a:cs typeface="Calibri" panose="020F0502020204030204" pitchFamily="34" charset="0"/>
              </a:rPr>
              <a:t>What Is DevOps?</a:t>
            </a:r>
          </a:p>
        </p:txBody>
      </p:sp>
      <p:sp>
        <p:nvSpPr>
          <p:cNvPr id="24" name="Brandline_LVC">
            <a:extLst>
              <a:ext uri="{FF2B5EF4-FFF2-40B4-BE49-F238E27FC236}">
                <a16:creationId xmlns:a16="http://schemas.microsoft.com/office/drawing/2014/main" id="{F1EF2662-A0A3-D71C-7544-0CAB70182F54}"/>
              </a:ext>
            </a:extLst>
          </p:cNvPr>
          <p:cNvSpPr/>
          <p:nvPr/>
        </p:nvSpPr>
        <p:spPr>
          <a:xfrm>
            <a:off x="6286501" y="816324"/>
            <a:ext cx="368212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mj-lt"/>
              <a:ea typeface="Calibri" panose="020F0502020204030204" pitchFamily="34" charset="0"/>
              <a:cs typeface="Calibri" panose="020F0502020204030204" pitchFamily="34" charset="0"/>
            </a:endParaRPr>
          </a:p>
        </p:txBody>
      </p:sp>
      <p:sp>
        <p:nvSpPr>
          <p:cNvPr id="8" name="Text Placeholder 21">
            <a:extLst>
              <a:ext uri="{FF2B5EF4-FFF2-40B4-BE49-F238E27FC236}">
                <a16:creationId xmlns:a16="http://schemas.microsoft.com/office/drawing/2014/main" id="{29CA1500-A22A-C336-9AFA-B5F039F759AC}"/>
              </a:ext>
            </a:extLst>
          </p:cNvPr>
          <p:cNvSpPr txBox="1">
            <a:spLocks/>
          </p:cNvSpPr>
          <p:nvPr/>
        </p:nvSpPr>
        <p:spPr>
          <a:xfrm>
            <a:off x="1613017" y="7060192"/>
            <a:ext cx="13030084" cy="903776"/>
          </a:xfrm>
          <a:prstGeom prst="roundRect">
            <a:avLst/>
          </a:prstGeom>
          <a:solidFill>
            <a:schemeClr val="accent5">
              <a:lumMod val="20000"/>
              <a:lumOff val="80000"/>
            </a:schemeClr>
          </a:solidFill>
          <a:ln>
            <a:no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latin typeface="+mj-lt"/>
                <a:ea typeface="Calibri" panose="020F0502020204030204" pitchFamily="34" charset="0"/>
                <a:cs typeface="Calibri" panose="020F0502020204030204" pitchFamily="34" charset="0"/>
              </a:rPr>
              <a:t>The aim of DevOps is to optimize the development cycle and ensure continuous delivery of high </a:t>
            </a:r>
          </a:p>
          <a:p>
            <a:r>
              <a:rPr lang="en-US" dirty="0">
                <a:latin typeface="+mj-lt"/>
                <a:ea typeface="Calibri" panose="020F0502020204030204" pitchFamily="34" charset="0"/>
                <a:cs typeface="Calibri" panose="020F0502020204030204" pitchFamily="34" charset="0"/>
              </a:rPr>
              <a:t>quality software reducing the time to market.</a:t>
            </a:r>
            <a:endParaRPr lang="en-IN" dirty="0">
              <a:latin typeface="+mj-lt"/>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669FD75C-1699-D2BD-7834-5D779D6D79BA}"/>
              </a:ext>
            </a:extLst>
          </p:cNvPr>
          <p:cNvGrpSpPr/>
          <p:nvPr/>
        </p:nvGrpSpPr>
        <p:grpSpPr>
          <a:xfrm>
            <a:off x="5285500" y="3181430"/>
            <a:ext cx="5685000" cy="2781140"/>
            <a:chOff x="5041900" y="3012320"/>
            <a:chExt cx="5685000" cy="2781140"/>
          </a:xfrm>
        </p:grpSpPr>
        <p:pic>
          <p:nvPicPr>
            <p:cNvPr id="3" name="Graphic 2">
              <a:extLst>
                <a:ext uri="{FF2B5EF4-FFF2-40B4-BE49-F238E27FC236}">
                  <a16:creationId xmlns:a16="http://schemas.microsoft.com/office/drawing/2014/main" id="{2F81B253-5B40-A136-8B02-A0A4318275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1900" y="3012320"/>
              <a:ext cx="5685000" cy="2781140"/>
            </a:xfrm>
            <a:prstGeom prst="rect">
              <a:avLst/>
            </a:prstGeom>
          </p:spPr>
        </p:pic>
        <p:sp>
          <p:nvSpPr>
            <p:cNvPr id="4" name="TextBox 3">
              <a:extLst>
                <a:ext uri="{FF2B5EF4-FFF2-40B4-BE49-F238E27FC236}">
                  <a16:creationId xmlns:a16="http://schemas.microsoft.com/office/drawing/2014/main" id="{68D73BF7-3431-0D9A-654D-D800513FAB6B}"/>
                </a:ext>
              </a:extLst>
            </p:cNvPr>
            <p:cNvSpPr txBox="1"/>
            <p:nvPr/>
          </p:nvSpPr>
          <p:spPr>
            <a:xfrm rot="2497081">
              <a:off x="6740791" y="3379997"/>
              <a:ext cx="736099" cy="338554"/>
            </a:xfrm>
            <a:prstGeom prst="rect">
              <a:avLst/>
            </a:prstGeom>
            <a:noFill/>
          </p:spPr>
          <p:txBody>
            <a:bodyPr wrap="none" rtlCol="0">
              <a:spAutoFit/>
            </a:bodyPr>
            <a:lstStyle/>
            <a:p>
              <a:r>
                <a:rPr lang="en-US" sz="1600" b="1" dirty="0">
                  <a:solidFill>
                    <a:schemeClr val="bg1"/>
                  </a:solidFill>
                </a:rPr>
                <a:t>PLAN</a:t>
              </a:r>
              <a:endParaRPr lang="en-IN" sz="1600" b="1" dirty="0">
                <a:solidFill>
                  <a:schemeClr val="bg1"/>
                </a:solidFill>
              </a:endParaRPr>
            </a:p>
          </p:txBody>
        </p:sp>
        <p:sp>
          <p:nvSpPr>
            <p:cNvPr id="6" name="TextBox 5">
              <a:extLst>
                <a:ext uri="{FF2B5EF4-FFF2-40B4-BE49-F238E27FC236}">
                  <a16:creationId xmlns:a16="http://schemas.microsoft.com/office/drawing/2014/main" id="{90859590-1196-4CCC-5635-F48FE5B0A10B}"/>
                </a:ext>
              </a:extLst>
            </p:cNvPr>
            <p:cNvSpPr txBox="1"/>
            <p:nvPr/>
          </p:nvSpPr>
          <p:spPr>
            <a:xfrm rot="19042389">
              <a:off x="5449183" y="3570250"/>
              <a:ext cx="747320" cy="338554"/>
            </a:xfrm>
            <a:prstGeom prst="rect">
              <a:avLst/>
            </a:prstGeom>
            <a:noFill/>
          </p:spPr>
          <p:txBody>
            <a:bodyPr wrap="none" rtlCol="0">
              <a:prstTxWarp prst="textArchUp">
                <a:avLst>
                  <a:gd name="adj" fmla="val 11704670"/>
                </a:avLst>
              </a:prstTxWarp>
              <a:spAutoFit/>
            </a:bodyPr>
            <a:lstStyle/>
            <a:p>
              <a:r>
                <a:rPr lang="en-US" sz="1600" b="1" dirty="0">
                  <a:solidFill>
                    <a:schemeClr val="bg1"/>
                  </a:solidFill>
                </a:rPr>
                <a:t>CODE</a:t>
              </a:r>
              <a:endParaRPr lang="en-IN" sz="1600" b="1" dirty="0">
                <a:solidFill>
                  <a:schemeClr val="bg1"/>
                </a:solidFill>
              </a:endParaRPr>
            </a:p>
          </p:txBody>
        </p:sp>
        <p:sp>
          <p:nvSpPr>
            <p:cNvPr id="7" name="TextBox 6">
              <a:extLst>
                <a:ext uri="{FF2B5EF4-FFF2-40B4-BE49-F238E27FC236}">
                  <a16:creationId xmlns:a16="http://schemas.microsoft.com/office/drawing/2014/main" id="{8B29CBF3-3497-87F6-01EF-27EBE03E2494}"/>
                </a:ext>
              </a:extLst>
            </p:cNvPr>
            <p:cNvSpPr txBox="1"/>
            <p:nvPr/>
          </p:nvSpPr>
          <p:spPr>
            <a:xfrm rot="2389729">
              <a:off x="5398995" y="4988354"/>
              <a:ext cx="813043" cy="338554"/>
            </a:xfrm>
            <a:prstGeom prst="rect">
              <a:avLst/>
            </a:prstGeom>
            <a:noFill/>
          </p:spPr>
          <p:txBody>
            <a:bodyPr wrap="none" rtlCol="0">
              <a:prstTxWarp prst="textArchDown">
                <a:avLst>
                  <a:gd name="adj" fmla="val 2013805"/>
                </a:avLst>
              </a:prstTxWarp>
              <a:spAutoFit/>
            </a:bodyPr>
            <a:lstStyle/>
            <a:p>
              <a:r>
                <a:rPr lang="en-US" sz="1600" b="1" dirty="0">
                  <a:solidFill>
                    <a:schemeClr val="bg1"/>
                  </a:solidFill>
                </a:rPr>
                <a:t>BUILD</a:t>
              </a:r>
              <a:endParaRPr lang="en-IN" sz="1600" b="1" dirty="0">
                <a:solidFill>
                  <a:schemeClr val="bg1"/>
                </a:solidFill>
              </a:endParaRPr>
            </a:p>
          </p:txBody>
        </p:sp>
        <p:sp>
          <p:nvSpPr>
            <p:cNvPr id="9" name="TextBox 8">
              <a:extLst>
                <a:ext uri="{FF2B5EF4-FFF2-40B4-BE49-F238E27FC236}">
                  <a16:creationId xmlns:a16="http://schemas.microsoft.com/office/drawing/2014/main" id="{95AA5384-EDE5-350F-B311-9407C4A1AF32}"/>
                </a:ext>
              </a:extLst>
            </p:cNvPr>
            <p:cNvSpPr txBox="1"/>
            <p:nvPr/>
          </p:nvSpPr>
          <p:spPr>
            <a:xfrm rot="18819768">
              <a:off x="6805356" y="4869631"/>
              <a:ext cx="1037463" cy="338554"/>
            </a:xfrm>
            <a:prstGeom prst="rect">
              <a:avLst/>
            </a:prstGeom>
            <a:noFill/>
          </p:spPr>
          <p:txBody>
            <a:bodyPr wrap="none" rtlCol="0">
              <a:spAutoFit/>
            </a:bodyPr>
            <a:lstStyle/>
            <a:p>
              <a:r>
                <a:rPr lang="en-US" sz="1600" b="1" dirty="0">
                  <a:solidFill>
                    <a:schemeClr val="bg1"/>
                  </a:solidFill>
                </a:rPr>
                <a:t>RELEASE</a:t>
              </a:r>
              <a:endParaRPr lang="en-IN" sz="1600" b="1" dirty="0">
                <a:solidFill>
                  <a:schemeClr val="bg1"/>
                </a:solidFill>
              </a:endParaRPr>
            </a:p>
          </p:txBody>
        </p:sp>
        <p:sp>
          <p:nvSpPr>
            <p:cNvPr id="10" name="TextBox 9">
              <a:extLst>
                <a:ext uri="{FF2B5EF4-FFF2-40B4-BE49-F238E27FC236}">
                  <a16:creationId xmlns:a16="http://schemas.microsoft.com/office/drawing/2014/main" id="{541C676D-0CF4-487D-ED51-8F8ABAC8AC98}"/>
                </a:ext>
              </a:extLst>
            </p:cNvPr>
            <p:cNvSpPr txBox="1"/>
            <p:nvPr/>
          </p:nvSpPr>
          <p:spPr>
            <a:xfrm rot="19528687">
              <a:off x="8278397" y="3547406"/>
              <a:ext cx="987771" cy="338554"/>
            </a:xfrm>
            <a:prstGeom prst="rect">
              <a:avLst/>
            </a:prstGeom>
            <a:noFill/>
          </p:spPr>
          <p:txBody>
            <a:bodyPr wrap="none" rtlCol="0">
              <a:prstTxWarp prst="textArchUp">
                <a:avLst>
                  <a:gd name="adj" fmla="val 11918023"/>
                </a:avLst>
              </a:prstTxWarp>
              <a:spAutoFit/>
            </a:bodyPr>
            <a:lstStyle/>
            <a:p>
              <a:r>
                <a:rPr lang="en-US" sz="1600" b="1" dirty="0">
                  <a:solidFill>
                    <a:schemeClr val="bg1"/>
                  </a:solidFill>
                </a:rPr>
                <a:t>DEPLOY</a:t>
              </a:r>
              <a:endParaRPr lang="en-IN" sz="1600" b="1" dirty="0">
                <a:solidFill>
                  <a:schemeClr val="bg1"/>
                </a:solidFill>
              </a:endParaRPr>
            </a:p>
          </p:txBody>
        </p:sp>
        <p:sp>
          <p:nvSpPr>
            <p:cNvPr id="11" name="TextBox 10">
              <a:extLst>
                <a:ext uri="{FF2B5EF4-FFF2-40B4-BE49-F238E27FC236}">
                  <a16:creationId xmlns:a16="http://schemas.microsoft.com/office/drawing/2014/main" id="{290716F9-BFCB-A0A4-22E6-F9B0CC52E469}"/>
                </a:ext>
              </a:extLst>
            </p:cNvPr>
            <p:cNvSpPr txBox="1"/>
            <p:nvPr/>
          </p:nvSpPr>
          <p:spPr>
            <a:xfrm rot="2990406">
              <a:off x="9489752" y="3690189"/>
              <a:ext cx="1103187" cy="338554"/>
            </a:xfrm>
            <a:prstGeom prst="rect">
              <a:avLst/>
            </a:prstGeom>
            <a:noFill/>
          </p:spPr>
          <p:txBody>
            <a:bodyPr wrap="none" rtlCol="0">
              <a:prstTxWarp prst="textArchUp">
                <a:avLst>
                  <a:gd name="adj" fmla="val 11319033"/>
                </a:avLst>
              </a:prstTxWarp>
              <a:spAutoFit/>
            </a:bodyPr>
            <a:lstStyle/>
            <a:p>
              <a:r>
                <a:rPr lang="en-US" sz="1600" b="1" dirty="0">
                  <a:solidFill>
                    <a:schemeClr val="bg1"/>
                  </a:solidFill>
                </a:rPr>
                <a:t>OPERATE</a:t>
              </a:r>
              <a:endParaRPr lang="en-IN" sz="1600" b="1" dirty="0">
                <a:solidFill>
                  <a:schemeClr val="bg1"/>
                </a:solidFill>
              </a:endParaRPr>
            </a:p>
          </p:txBody>
        </p:sp>
        <p:sp>
          <p:nvSpPr>
            <p:cNvPr id="12" name="TextBox 11">
              <a:extLst>
                <a:ext uri="{FF2B5EF4-FFF2-40B4-BE49-F238E27FC236}">
                  <a16:creationId xmlns:a16="http://schemas.microsoft.com/office/drawing/2014/main" id="{2F065F81-6689-B583-D336-97D3934A3193}"/>
                </a:ext>
              </a:extLst>
            </p:cNvPr>
            <p:cNvSpPr txBox="1"/>
            <p:nvPr/>
          </p:nvSpPr>
          <p:spPr>
            <a:xfrm rot="18960377">
              <a:off x="9456766" y="4901440"/>
              <a:ext cx="1194558" cy="338554"/>
            </a:xfrm>
            <a:prstGeom prst="rect">
              <a:avLst/>
            </a:prstGeom>
            <a:noFill/>
          </p:spPr>
          <p:txBody>
            <a:bodyPr wrap="none" rtlCol="0">
              <a:prstTxWarp prst="textArchDown">
                <a:avLst>
                  <a:gd name="adj" fmla="val 411410"/>
                </a:avLst>
              </a:prstTxWarp>
              <a:spAutoFit/>
            </a:bodyPr>
            <a:lstStyle/>
            <a:p>
              <a:r>
                <a:rPr lang="en-US" sz="1600" b="1" dirty="0">
                  <a:solidFill>
                    <a:schemeClr val="bg1"/>
                  </a:solidFill>
                </a:rPr>
                <a:t>MONITOR</a:t>
              </a:r>
              <a:endParaRPr lang="en-IN" sz="1600" b="1" dirty="0">
                <a:solidFill>
                  <a:schemeClr val="bg1"/>
                </a:solidFill>
              </a:endParaRPr>
            </a:p>
          </p:txBody>
        </p:sp>
        <p:sp>
          <p:nvSpPr>
            <p:cNvPr id="14" name="TextBox 13">
              <a:extLst>
                <a:ext uri="{FF2B5EF4-FFF2-40B4-BE49-F238E27FC236}">
                  <a16:creationId xmlns:a16="http://schemas.microsoft.com/office/drawing/2014/main" id="{0B44D2EF-9FB2-1332-5BC3-EDA80ED7A498}"/>
                </a:ext>
              </a:extLst>
            </p:cNvPr>
            <p:cNvSpPr txBox="1"/>
            <p:nvPr/>
          </p:nvSpPr>
          <p:spPr>
            <a:xfrm rot="2650639">
              <a:off x="8192144" y="4988353"/>
              <a:ext cx="651140" cy="338554"/>
            </a:xfrm>
            <a:prstGeom prst="rect">
              <a:avLst/>
            </a:prstGeom>
            <a:noFill/>
          </p:spPr>
          <p:txBody>
            <a:bodyPr wrap="none" rtlCol="0">
              <a:spAutoFit/>
            </a:bodyPr>
            <a:lstStyle/>
            <a:p>
              <a:r>
                <a:rPr lang="en-US" sz="1600" b="1" dirty="0">
                  <a:solidFill>
                    <a:schemeClr val="bg1"/>
                  </a:solidFill>
                </a:rPr>
                <a:t>TEST</a:t>
              </a:r>
              <a:endParaRPr lang="en-IN" sz="1600" b="1" dirty="0">
                <a:solidFill>
                  <a:schemeClr val="bg1"/>
                </a:solidFill>
              </a:endParaRPr>
            </a:p>
          </p:txBody>
        </p:sp>
        <p:sp>
          <p:nvSpPr>
            <p:cNvPr id="15" name="TextBox 14">
              <a:extLst>
                <a:ext uri="{FF2B5EF4-FFF2-40B4-BE49-F238E27FC236}">
                  <a16:creationId xmlns:a16="http://schemas.microsoft.com/office/drawing/2014/main" id="{5F900299-122D-E6C0-DAEE-C8F9506A0A9F}"/>
                </a:ext>
              </a:extLst>
            </p:cNvPr>
            <p:cNvSpPr txBox="1"/>
            <p:nvPr/>
          </p:nvSpPr>
          <p:spPr>
            <a:xfrm>
              <a:off x="6088684" y="4142768"/>
              <a:ext cx="768159" cy="461665"/>
            </a:xfrm>
            <a:prstGeom prst="rect">
              <a:avLst/>
            </a:prstGeom>
            <a:noFill/>
          </p:spPr>
          <p:txBody>
            <a:bodyPr wrap="none" rtlCol="0">
              <a:spAutoFit/>
            </a:bodyPr>
            <a:lstStyle/>
            <a:p>
              <a:r>
                <a:rPr lang="en-US" sz="2400" b="1" dirty="0">
                  <a:solidFill>
                    <a:schemeClr val="tx1">
                      <a:lumMod val="75000"/>
                      <a:lumOff val="25000"/>
                    </a:schemeClr>
                  </a:solidFill>
                </a:rPr>
                <a:t>Dev</a:t>
              </a:r>
              <a:endParaRPr lang="en-IN" sz="2400" b="1" dirty="0">
                <a:solidFill>
                  <a:schemeClr val="tx1">
                    <a:lumMod val="75000"/>
                    <a:lumOff val="25000"/>
                  </a:schemeClr>
                </a:solidFill>
              </a:endParaRPr>
            </a:p>
          </p:txBody>
        </p:sp>
        <p:sp>
          <p:nvSpPr>
            <p:cNvPr id="16" name="TextBox 15">
              <a:extLst>
                <a:ext uri="{FF2B5EF4-FFF2-40B4-BE49-F238E27FC236}">
                  <a16:creationId xmlns:a16="http://schemas.microsoft.com/office/drawing/2014/main" id="{94BA817B-39F7-A30D-7993-1C2AAF2602BC}"/>
                </a:ext>
              </a:extLst>
            </p:cNvPr>
            <p:cNvSpPr txBox="1"/>
            <p:nvPr/>
          </p:nvSpPr>
          <p:spPr>
            <a:xfrm>
              <a:off x="8891053" y="4142768"/>
              <a:ext cx="777777" cy="461665"/>
            </a:xfrm>
            <a:prstGeom prst="rect">
              <a:avLst/>
            </a:prstGeom>
            <a:noFill/>
          </p:spPr>
          <p:txBody>
            <a:bodyPr wrap="none" rtlCol="0">
              <a:spAutoFit/>
            </a:bodyPr>
            <a:lstStyle/>
            <a:p>
              <a:r>
                <a:rPr lang="en-US" sz="2400" b="1" dirty="0">
                  <a:solidFill>
                    <a:schemeClr val="tx1">
                      <a:lumMod val="75000"/>
                      <a:lumOff val="25000"/>
                    </a:schemeClr>
                  </a:solidFill>
                </a:rPr>
                <a:t>Ops</a:t>
              </a:r>
              <a:endParaRPr lang="en-IN" sz="2400" b="1" dirty="0">
                <a:solidFill>
                  <a:schemeClr val="tx1">
                    <a:lumMod val="75000"/>
                    <a:lumOff val="25000"/>
                  </a:schemeClr>
                </a:solidFill>
              </a:endParaRPr>
            </a:p>
          </p:txBody>
        </p:sp>
      </p:grpSp>
    </p:spTree>
    <p:custDataLst>
      <p:tags r:id="rId1"/>
    </p:custDataLst>
    <p:extLst>
      <p:ext uri="{BB962C8B-B14F-4D97-AF65-F5344CB8AC3E}">
        <p14:creationId xmlns:p14="http://schemas.microsoft.com/office/powerpoint/2010/main" val="547390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Six Pillars of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511799" y="816324"/>
            <a:ext cx="522994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40" name="Group 39">
            <a:extLst>
              <a:ext uri="{FF2B5EF4-FFF2-40B4-BE49-F238E27FC236}">
                <a16:creationId xmlns:a16="http://schemas.microsoft.com/office/drawing/2014/main" id="{BFD730B1-83A3-2576-2338-36B302A9F6B0}"/>
              </a:ext>
            </a:extLst>
          </p:cNvPr>
          <p:cNvGrpSpPr/>
          <p:nvPr/>
        </p:nvGrpSpPr>
        <p:grpSpPr>
          <a:xfrm>
            <a:off x="3052928" y="1964103"/>
            <a:ext cx="10203130" cy="6208451"/>
            <a:chOff x="2805789" y="2384236"/>
            <a:chExt cx="10203130" cy="6208451"/>
          </a:xfrm>
        </p:grpSpPr>
        <p:grpSp>
          <p:nvGrpSpPr>
            <p:cNvPr id="35" name="Group 34">
              <a:extLst>
                <a:ext uri="{FF2B5EF4-FFF2-40B4-BE49-F238E27FC236}">
                  <a16:creationId xmlns:a16="http://schemas.microsoft.com/office/drawing/2014/main" id="{1A210841-0A46-083A-F42A-1A26C57342D8}"/>
                </a:ext>
              </a:extLst>
            </p:cNvPr>
            <p:cNvGrpSpPr/>
            <p:nvPr/>
          </p:nvGrpSpPr>
          <p:grpSpPr>
            <a:xfrm>
              <a:off x="2807843" y="4543490"/>
              <a:ext cx="10196959" cy="1870280"/>
              <a:chOff x="2807843" y="4889484"/>
              <a:chExt cx="10196959" cy="1870280"/>
            </a:xfrm>
          </p:grpSpPr>
          <p:sp>
            <p:nvSpPr>
              <p:cNvPr id="32" name="Rectangle 31">
                <a:extLst>
                  <a:ext uri="{FF2B5EF4-FFF2-40B4-BE49-F238E27FC236}">
                    <a16:creationId xmlns:a16="http://schemas.microsoft.com/office/drawing/2014/main" id="{F5263CFF-2D51-72E5-3E00-A7A45AB84E2E}"/>
                  </a:ext>
                </a:extLst>
              </p:cNvPr>
              <p:cNvSpPr/>
              <p:nvPr/>
            </p:nvSpPr>
            <p:spPr>
              <a:xfrm>
                <a:off x="2807843" y="5429484"/>
                <a:ext cx="10196959" cy="1330280"/>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Promote collaboration to build a security-focused culture, enhancing</a:t>
                </a:r>
              </a:p>
              <a:p>
                <a:pPr algn="l"/>
                <a:r>
                  <a:rPr lang="en-US" sz="2200" b="0" i="0" dirty="0">
                    <a:solidFill>
                      <a:schemeClr val="tx1">
                        <a:lumMod val="75000"/>
                        <a:lumOff val="25000"/>
                      </a:schemeClr>
                    </a:solidFill>
                    <a:effectLst/>
                    <a:latin typeface="+mj-lt"/>
                  </a:rPr>
                  <a:t>  teamwork and knowledge sharing in DevSecOps</a:t>
                </a:r>
              </a:p>
            </p:txBody>
          </p:sp>
          <p:sp>
            <p:nvSpPr>
              <p:cNvPr id="33" name="Round Same Side Corner Rectangle 8">
                <a:extLst>
                  <a:ext uri="{FF2B5EF4-FFF2-40B4-BE49-F238E27FC236}">
                    <a16:creationId xmlns:a16="http://schemas.microsoft.com/office/drawing/2014/main" id="{2D34B1E2-0CD4-F0D2-C146-5B7B8B9E32A4}"/>
                  </a:ext>
                </a:extLst>
              </p:cNvPr>
              <p:cNvSpPr/>
              <p:nvPr/>
            </p:nvSpPr>
            <p:spPr>
              <a:xfrm>
                <a:off x="2827654" y="4889484"/>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Collaboration and integration</a:t>
                </a:r>
              </a:p>
            </p:txBody>
          </p:sp>
        </p:grpSp>
        <p:grpSp>
          <p:nvGrpSpPr>
            <p:cNvPr id="39" name="Group 38">
              <a:extLst>
                <a:ext uri="{FF2B5EF4-FFF2-40B4-BE49-F238E27FC236}">
                  <a16:creationId xmlns:a16="http://schemas.microsoft.com/office/drawing/2014/main" id="{A13128B9-8A24-ADCE-2A47-6055853C57E5}"/>
                </a:ext>
              </a:extLst>
            </p:cNvPr>
            <p:cNvGrpSpPr/>
            <p:nvPr/>
          </p:nvGrpSpPr>
          <p:grpSpPr>
            <a:xfrm>
              <a:off x="2807843" y="2384236"/>
              <a:ext cx="10196959" cy="1864836"/>
              <a:chOff x="2807843" y="2384236"/>
              <a:chExt cx="10196959" cy="1864836"/>
            </a:xfrm>
          </p:grpSpPr>
          <p:sp>
            <p:nvSpPr>
              <p:cNvPr id="31" name="Rounded Rectangle 4">
                <a:extLst>
                  <a:ext uri="{FF2B5EF4-FFF2-40B4-BE49-F238E27FC236}">
                    <a16:creationId xmlns:a16="http://schemas.microsoft.com/office/drawing/2014/main" id="{08BF28D7-F1A3-179A-8B59-4E12BDAD80F4}"/>
                  </a:ext>
                </a:extLst>
              </p:cNvPr>
              <p:cNvSpPr/>
              <p:nvPr/>
            </p:nvSpPr>
            <p:spPr>
              <a:xfrm>
                <a:off x="2807843" y="2914916"/>
                <a:ext cx="10196959" cy="1334156"/>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93973" rIns="93973" bIns="93973" numCol="1" spcCol="1270" anchor="ctr" anchorCtr="0">
                <a:noAutofit/>
              </a:bodyPr>
              <a:lstStyle/>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Implement shared responsibility to foster cohesive cloud security guided by the cloud security team</a:t>
                </a:r>
              </a:p>
            </p:txBody>
          </p:sp>
          <p:sp>
            <p:nvSpPr>
              <p:cNvPr id="34" name="Round Same Side Corner Rectangle 6">
                <a:extLst>
                  <a:ext uri="{FF2B5EF4-FFF2-40B4-BE49-F238E27FC236}">
                    <a16:creationId xmlns:a16="http://schemas.microsoft.com/office/drawing/2014/main" id="{051D9168-E33A-1759-2DE9-C255DD3BB211}"/>
                  </a:ext>
                </a:extLst>
              </p:cNvPr>
              <p:cNvSpPr/>
              <p:nvPr/>
            </p:nvSpPr>
            <p:spPr>
              <a:xfrm>
                <a:off x="2827654" y="2384236"/>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Collective responsibility</a:t>
                </a:r>
              </a:p>
            </p:txBody>
          </p:sp>
        </p:grpSp>
        <p:grpSp>
          <p:nvGrpSpPr>
            <p:cNvPr id="36" name="Group 35">
              <a:extLst>
                <a:ext uri="{FF2B5EF4-FFF2-40B4-BE49-F238E27FC236}">
                  <a16:creationId xmlns:a16="http://schemas.microsoft.com/office/drawing/2014/main" id="{1CB91F7B-714C-CC1C-2669-63348D277255}"/>
                </a:ext>
              </a:extLst>
            </p:cNvPr>
            <p:cNvGrpSpPr/>
            <p:nvPr/>
          </p:nvGrpSpPr>
          <p:grpSpPr>
            <a:xfrm>
              <a:off x="2805789" y="6722407"/>
              <a:ext cx="10203130" cy="1870280"/>
              <a:chOff x="2826386" y="4741200"/>
              <a:chExt cx="10203130" cy="1870280"/>
            </a:xfrm>
          </p:grpSpPr>
          <p:sp>
            <p:nvSpPr>
              <p:cNvPr id="37" name="Rectangle 36">
                <a:extLst>
                  <a:ext uri="{FF2B5EF4-FFF2-40B4-BE49-F238E27FC236}">
                    <a16:creationId xmlns:a16="http://schemas.microsoft.com/office/drawing/2014/main" id="{E6E351F1-93EE-0A1B-7077-F37E04C2C272}"/>
                  </a:ext>
                </a:extLst>
              </p:cNvPr>
              <p:cNvSpPr/>
              <p:nvPr/>
            </p:nvSpPr>
            <p:spPr>
              <a:xfrm>
                <a:off x="2832557" y="5281200"/>
                <a:ext cx="10196959" cy="1330280"/>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Utilize a versatile security model to ensure safe application development</a:t>
                </a:r>
              </a:p>
              <a:p>
                <a:pPr algn="l"/>
                <a:r>
                  <a:rPr lang="en-US" sz="2200" b="0" i="0" dirty="0">
                    <a:solidFill>
                      <a:schemeClr val="tx1">
                        <a:lumMod val="75000"/>
                        <a:lumOff val="25000"/>
                      </a:schemeClr>
                    </a:solidFill>
                    <a:effectLst/>
                    <a:latin typeface="+mj-lt"/>
                  </a:rPr>
                  <a:t>  and data integrity</a:t>
                </a:r>
              </a:p>
            </p:txBody>
          </p:sp>
          <p:sp>
            <p:nvSpPr>
              <p:cNvPr id="38" name="Round Same Side Corner Rectangle 8">
                <a:extLst>
                  <a:ext uri="{FF2B5EF4-FFF2-40B4-BE49-F238E27FC236}">
                    <a16:creationId xmlns:a16="http://schemas.microsoft.com/office/drawing/2014/main" id="{3B488308-D863-0B6F-CA42-1AFA2C47A404}"/>
                  </a:ext>
                </a:extLst>
              </p:cNvPr>
              <p:cNvSpPr/>
              <p:nvPr/>
            </p:nvSpPr>
            <p:spPr>
              <a:xfrm>
                <a:off x="2826386" y="4741200"/>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Logical implementation</a:t>
                </a:r>
              </a:p>
            </p:txBody>
          </p:sp>
        </p:grpSp>
      </p:grpSp>
    </p:spTree>
    <p:custDataLst>
      <p:tags r:id="rId1"/>
    </p:custDataLst>
    <p:extLst>
      <p:ext uri="{BB962C8B-B14F-4D97-AF65-F5344CB8AC3E}">
        <p14:creationId xmlns:p14="http://schemas.microsoft.com/office/powerpoint/2010/main" val="3029132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Six Pillars of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511799" y="816324"/>
            <a:ext cx="522994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40" name="Group 39">
            <a:extLst>
              <a:ext uri="{FF2B5EF4-FFF2-40B4-BE49-F238E27FC236}">
                <a16:creationId xmlns:a16="http://schemas.microsoft.com/office/drawing/2014/main" id="{BFD730B1-83A3-2576-2338-36B302A9F6B0}"/>
              </a:ext>
            </a:extLst>
          </p:cNvPr>
          <p:cNvGrpSpPr/>
          <p:nvPr/>
        </p:nvGrpSpPr>
        <p:grpSpPr>
          <a:xfrm>
            <a:off x="3052928" y="1964103"/>
            <a:ext cx="10203130" cy="6208451"/>
            <a:chOff x="2805789" y="2384236"/>
            <a:chExt cx="10203130" cy="6208451"/>
          </a:xfrm>
        </p:grpSpPr>
        <p:grpSp>
          <p:nvGrpSpPr>
            <p:cNvPr id="35" name="Group 34">
              <a:extLst>
                <a:ext uri="{FF2B5EF4-FFF2-40B4-BE49-F238E27FC236}">
                  <a16:creationId xmlns:a16="http://schemas.microsoft.com/office/drawing/2014/main" id="{1A210841-0A46-083A-F42A-1A26C57342D8}"/>
                </a:ext>
              </a:extLst>
            </p:cNvPr>
            <p:cNvGrpSpPr/>
            <p:nvPr/>
          </p:nvGrpSpPr>
          <p:grpSpPr>
            <a:xfrm>
              <a:off x="2807843" y="4543490"/>
              <a:ext cx="10196959" cy="1870280"/>
              <a:chOff x="2807843" y="4889484"/>
              <a:chExt cx="10196959" cy="1870280"/>
            </a:xfrm>
          </p:grpSpPr>
          <p:sp>
            <p:nvSpPr>
              <p:cNvPr id="32" name="Rectangle 31">
                <a:extLst>
                  <a:ext uri="{FF2B5EF4-FFF2-40B4-BE49-F238E27FC236}">
                    <a16:creationId xmlns:a16="http://schemas.microsoft.com/office/drawing/2014/main" id="{F5263CFF-2D51-72E5-3E00-A7A45AB84E2E}"/>
                  </a:ext>
                </a:extLst>
              </p:cNvPr>
              <p:cNvSpPr/>
              <p:nvPr/>
            </p:nvSpPr>
            <p:spPr>
              <a:xfrm>
                <a:off x="2807843" y="5429484"/>
                <a:ext cx="10196959" cy="1330280"/>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Automate security in DevSecOps to boost efficiency, reduce workloads,</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 ensure quality checks, and cut labor costs</a:t>
                </a:r>
              </a:p>
            </p:txBody>
          </p:sp>
          <p:sp>
            <p:nvSpPr>
              <p:cNvPr id="33" name="Round Same Side Corner Rectangle 8">
                <a:extLst>
                  <a:ext uri="{FF2B5EF4-FFF2-40B4-BE49-F238E27FC236}">
                    <a16:creationId xmlns:a16="http://schemas.microsoft.com/office/drawing/2014/main" id="{2D34B1E2-0CD4-F0D2-C146-5B7B8B9E32A4}"/>
                  </a:ext>
                </a:extLst>
              </p:cNvPr>
              <p:cNvSpPr/>
              <p:nvPr/>
            </p:nvSpPr>
            <p:spPr>
              <a:xfrm>
                <a:off x="2827654" y="4889484"/>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Automation</a:t>
                </a:r>
              </a:p>
            </p:txBody>
          </p:sp>
        </p:grpSp>
        <p:grpSp>
          <p:nvGrpSpPr>
            <p:cNvPr id="39" name="Group 38">
              <a:extLst>
                <a:ext uri="{FF2B5EF4-FFF2-40B4-BE49-F238E27FC236}">
                  <a16:creationId xmlns:a16="http://schemas.microsoft.com/office/drawing/2014/main" id="{A13128B9-8A24-ADCE-2A47-6055853C57E5}"/>
                </a:ext>
              </a:extLst>
            </p:cNvPr>
            <p:cNvGrpSpPr/>
            <p:nvPr/>
          </p:nvGrpSpPr>
          <p:grpSpPr>
            <a:xfrm>
              <a:off x="2807843" y="2384236"/>
              <a:ext cx="10196959" cy="1864836"/>
              <a:chOff x="2807843" y="2384236"/>
              <a:chExt cx="10196959" cy="1864836"/>
            </a:xfrm>
          </p:grpSpPr>
          <p:sp>
            <p:nvSpPr>
              <p:cNvPr id="31" name="Rounded Rectangle 4">
                <a:extLst>
                  <a:ext uri="{FF2B5EF4-FFF2-40B4-BE49-F238E27FC236}">
                    <a16:creationId xmlns:a16="http://schemas.microsoft.com/office/drawing/2014/main" id="{08BF28D7-F1A3-179A-8B59-4E12BDAD80F4}"/>
                  </a:ext>
                </a:extLst>
              </p:cNvPr>
              <p:cNvSpPr/>
              <p:nvPr/>
            </p:nvSpPr>
            <p:spPr>
              <a:xfrm>
                <a:off x="2807843" y="2914916"/>
                <a:ext cx="10196959" cy="1334156"/>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  Address the compliance-development gap to identify necessary controls </a:t>
                </a:r>
              </a:p>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  and implement required software measures effectively</a:t>
                </a:r>
              </a:p>
            </p:txBody>
          </p:sp>
          <p:sp>
            <p:nvSpPr>
              <p:cNvPr id="34" name="Round Same Side Corner Rectangle 6">
                <a:extLst>
                  <a:ext uri="{FF2B5EF4-FFF2-40B4-BE49-F238E27FC236}">
                    <a16:creationId xmlns:a16="http://schemas.microsoft.com/office/drawing/2014/main" id="{051D9168-E33A-1759-2DE9-C255DD3BB211}"/>
                  </a:ext>
                </a:extLst>
              </p:cNvPr>
              <p:cNvSpPr/>
              <p:nvPr/>
            </p:nvSpPr>
            <p:spPr>
              <a:xfrm>
                <a:off x="2827654" y="2384236"/>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Bridging compliance and development</a:t>
                </a:r>
              </a:p>
            </p:txBody>
          </p:sp>
        </p:grpSp>
        <p:grpSp>
          <p:nvGrpSpPr>
            <p:cNvPr id="36" name="Group 35">
              <a:extLst>
                <a:ext uri="{FF2B5EF4-FFF2-40B4-BE49-F238E27FC236}">
                  <a16:creationId xmlns:a16="http://schemas.microsoft.com/office/drawing/2014/main" id="{1CB91F7B-714C-CC1C-2669-63348D277255}"/>
                </a:ext>
              </a:extLst>
            </p:cNvPr>
            <p:cNvGrpSpPr/>
            <p:nvPr/>
          </p:nvGrpSpPr>
          <p:grpSpPr>
            <a:xfrm>
              <a:off x="2805789" y="6722407"/>
              <a:ext cx="10203130" cy="1870280"/>
              <a:chOff x="2826386" y="4741200"/>
              <a:chExt cx="10203130" cy="1870280"/>
            </a:xfrm>
          </p:grpSpPr>
          <p:sp>
            <p:nvSpPr>
              <p:cNvPr id="37" name="Rectangle 36">
                <a:extLst>
                  <a:ext uri="{FF2B5EF4-FFF2-40B4-BE49-F238E27FC236}">
                    <a16:creationId xmlns:a16="http://schemas.microsoft.com/office/drawing/2014/main" id="{E6E351F1-93EE-0A1B-7077-F37E04C2C272}"/>
                  </a:ext>
                </a:extLst>
              </p:cNvPr>
              <p:cNvSpPr/>
              <p:nvPr/>
            </p:nvSpPr>
            <p:spPr>
              <a:xfrm>
                <a:off x="2832557" y="5281200"/>
                <a:ext cx="10196959" cy="1330280"/>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Manage security tasks skillfully during both development and</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 post-delivery phases</a:t>
                </a:r>
              </a:p>
            </p:txBody>
          </p:sp>
          <p:sp>
            <p:nvSpPr>
              <p:cNvPr id="38" name="Round Same Side Corner Rectangle 8">
                <a:extLst>
                  <a:ext uri="{FF2B5EF4-FFF2-40B4-BE49-F238E27FC236}">
                    <a16:creationId xmlns:a16="http://schemas.microsoft.com/office/drawing/2014/main" id="{3B488308-D863-0B6F-CA42-1AFA2C47A404}"/>
                  </a:ext>
                </a:extLst>
              </p:cNvPr>
              <p:cNvSpPr/>
              <p:nvPr/>
            </p:nvSpPr>
            <p:spPr>
              <a:xfrm>
                <a:off x="2826386" y="4741200"/>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Measure, manage, and execute</a:t>
                </a:r>
              </a:p>
            </p:txBody>
          </p:sp>
        </p:grpSp>
      </p:grpSp>
    </p:spTree>
    <p:custDataLst>
      <p:tags r:id="rId1"/>
    </p:custDataLst>
    <p:extLst>
      <p:ext uri="{BB962C8B-B14F-4D97-AF65-F5344CB8AC3E}">
        <p14:creationId xmlns:p14="http://schemas.microsoft.com/office/powerpoint/2010/main" val="2311473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OWASP DevSecOps Guidelines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4953000" y="816324"/>
            <a:ext cx="63626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Google Shape;789;gca1573042c_0_856">
            <a:extLst>
              <a:ext uri="{FF2B5EF4-FFF2-40B4-BE49-F238E27FC236}">
                <a16:creationId xmlns:a16="http://schemas.microsoft.com/office/drawing/2014/main" id="{A40032B8-90EB-170D-F5A2-20481C060DA9}"/>
              </a:ext>
            </a:extLst>
          </p:cNvPr>
          <p:cNvSpPr/>
          <p:nvPr/>
        </p:nvSpPr>
        <p:spPr>
          <a:xfrm>
            <a:off x="1971100" y="1346061"/>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dirty="0">
                <a:solidFill>
                  <a:schemeClr val="tx1">
                    <a:lumMod val="75000"/>
                    <a:lumOff val="25000"/>
                  </a:schemeClr>
                </a:solidFill>
              </a:rPr>
              <a:t>It provides a roadmap for incorporating security measures throughout the DevOps process, promoting a culture of security and collaboration. </a:t>
            </a:r>
            <a:endParaRPr lang="en-IN" sz="2200" dirty="0">
              <a:solidFill>
                <a:schemeClr val="tx1">
                  <a:lumMod val="75000"/>
                  <a:lumOff val="25000"/>
                </a:schemeClr>
              </a:solidFill>
            </a:endParaRPr>
          </a:p>
        </p:txBody>
      </p:sp>
      <p:sp>
        <p:nvSpPr>
          <p:cNvPr id="4" name="TextBox 3">
            <a:extLst>
              <a:ext uri="{FF2B5EF4-FFF2-40B4-BE49-F238E27FC236}">
                <a16:creationId xmlns:a16="http://schemas.microsoft.com/office/drawing/2014/main" id="{CAB29123-E0CC-C2BA-A38D-F31D6DAC83EE}"/>
              </a:ext>
            </a:extLst>
          </p:cNvPr>
          <p:cNvSpPr txBox="1"/>
          <p:nvPr/>
        </p:nvSpPr>
        <p:spPr>
          <a:xfrm>
            <a:off x="3685774" y="5810095"/>
            <a:ext cx="8887522" cy="430887"/>
          </a:xfrm>
          <a:prstGeom prst="rect">
            <a:avLst/>
          </a:prstGeom>
          <a:noFill/>
        </p:spPr>
        <p:txBody>
          <a:bodyPr wrap="square">
            <a:spAutoFit/>
          </a:bodyPr>
          <a:lstStyle/>
          <a:p>
            <a:pPr algn="ctr"/>
            <a:r>
              <a:rPr lang="en-US" sz="2200" b="1" dirty="0">
                <a:solidFill>
                  <a:schemeClr val="tx1">
                    <a:lumMod val="75000"/>
                    <a:lumOff val="25000"/>
                  </a:schemeClr>
                </a:solidFill>
                <a:latin typeface="+mj-lt"/>
              </a:rPr>
              <a:t>Roadmap for i</a:t>
            </a:r>
            <a:r>
              <a:rPr lang="en-US" sz="2200" b="1" i="0" dirty="0">
                <a:solidFill>
                  <a:schemeClr val="tx1">
                    <a:lumMod val="75000"/>
                    <a:lumOff val="25000"/>
                  </a:schemeClr>
                </a:solidFill>
                <a:effectLst/>
                <a:latin typeface="+mj-lt"/>
              </a:rPr>
              <a:t>mplementing a basic pipeline</a:t>
            </a:r>
            <a:endParaRPr lang="en-IN" sz="2200" b="1" dirty="0">
              <a:solidFill>
                <a:schemeClr val="tx1">
                  <a:lumMod val="75000"/>
                  <a:lumOff val="25000"/>
                </a:schemeClr>
              </a:solidFill>
              <a:latin typeface="+mj-lt"/>
            </a:endParaRPr>
          </a:p>
        </p:txBody>
      </p:sp>
      <p:grpSp>
        <p:nvGrpSpPr>
          <p:cNvPr id="2" name="Group 1">
            <a:extLst>
              <a:ext uri="{FF2B5EF4-FFF2-40B4-BE49-F238E27FC236}">
                <a16:creationId xmlns:a16="http://schemas.microsoft.com/office/drawing/2014/main" id="{79812811-5226-40F2-001E-402F5AA62A60}"/>
              </a:ext>
            </a:extLst>
          </p:cNvPr>
          <p:cNvGrpSpPr/>
          <p:nvPr/>
        </p:nvGrpSpPr>
        <p:grpSpPr>
          <a:xfrm>
            <a:off x="927381" y="3742006"/>
            <a:ext cx="14404309" cy="1659987"/>
            <a:chOff x="1086436" y="4135902"/>
            <a:chExt cx="14404309" cy="1659987"/>
          </a:xfrm>
        </p:grpSpPr>
        <p:sp>
          <p:nvSpPr>
            <p:cNvPr id="6" name="Rectangle: Rounded Corners 5">
              <a:extLst>
                <a:ext uri="{FF2B5EF4-FFF2-40B4-BE49-F238E27FC236}">
                  <a16:creationId xmlns:a16="http://schemas.microsoft.com/office/drawing/2014/main" id="{F6368E1F-3620-2670-8424-A2E398E76B7A}"/>
                </a:ext>
              </a:extLst>
            </p:cNvPr>
            <p:cNvSpPr/>
            <p:nvPr/>
          </p:nvSpPr>
          <p:spPr>
            <a:xfrm>
              <a:off x="1086436" y="4135902"/>
              <a:ext cx="14404309" cy="1659987"/>
            </a:xfrm>
            <a:prstGeom prst="roundRect">
              <a:avLst/>
            </a:prstGeom>
            <a:solidFill>
              <a:srgbClr val="F2F1F2"/>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endParaRPr>
            </a:p>
          </p:txBody>
        </p:sp>
        <p:grpSp>
          <p:nvGrpSpPr>
            <p:cNvPr id="8" name="Group 7">
              <a:extLst>
                <a:ext uri="{FF2B5EF4-FFF2-40B4-BE49-F238E27FC236}">
                  <a16:creationId xmlns:a16="http://schemas.microsoft.com/office/drawing/2014/main" id="{02E20731-6C87-D5BC-FED2-B60FE35AC1C4}"/>
                </a:ext>
              </a:extLst>
            </p:cNvPr>
            <p:cNvGrpSpPr/>
            <p:nvPr/>
          </p:nvGrpSpPr>
          <p:grpSpPr>
            <a:xfrm>
              <a:off x="1260247" y="4544004"/>
              <a:ext cx="14056687" cy="843783"/>
              <a:chOff x="1299827" y="4547378"/>
              <a:chExt cx="14056687" cy="843783"/>
            </a:xfrm>
          </p:grpSpPr>
          <p:sp>
            <p:nvSpPr>
              <p:cNvPr id="9" name="Rectangle: Rounded Corners 8">
                <a:extLst>
                  <a:ext uri="{FF2B5EF4-FFF2-40B4-BE49-F238E27FC236}">
                    <a16:creationId xmlns:a16="http://schemas.microsoft.com/office/drawing/2014/main" id="{5A4E461D-CD07-FDCD-BED3-3AA45EA17703}"/>
                  </a:ext>
                </a:extLst>
              </p:cNvPr>
              <p:cNvSpPr/>
              <p:nvPr/>
            </p:nvSpPr>
            <p:spPr>
              <a:xfrm>
                <a:off x="14442222" y="4547381"/>
                <a:ext cx="914292"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 name="Group 9">
                <a:extLst>
                  <a:ext uri="{FF2B5EF4-FFF2-40B4-BE49-F238E27FC236}">
                    <a16:creationId xmlns:a16="http://schemas.microsoft.com/office/drawing/2014/main" id="{BEA75455-BA8A-06A1-3241-4241CEE192F2}"/>
                  </a:ext>
                </a:extLst>
              </p:cNvPr>
              <p:cNvGrpSpPr/>
              <p:nvPr/>
            </p:nvGrpSpPr>
            <p:grpSpPr>
              <a:xfrm>
                <a:off x="1299827" y="4554133"/>
                <a:ext cx="996702" cy="837028"/>
                <a:chOff x="1028672" y="4547381"/>
                <a:chExt cx="996702" cy="837028"/>
              </a:xfrm>
            </p:grpSpPr>
            <p:sp>
              <p:nvSpPr>
                <p:cNvPr id="37" name="Rectangle: Rounded Corners 36">
                  <a:extLst>
                    <a:ext uri="{FF2B5EF4-FFF2-40B4-BE49-F238E27FC236}">
                      <a16:creationId xmlns:a16="http://schemas.microsoft.com/office/drawing/2014/main" id="{0FEBAB74-5636-DAB5-B009-813DEC52E681}"/>
                    </a:ext>
                  </a:extLst>
                </p:cNvPr>
                <p:cNvSpPr/>
                <p:nvPr/>
              </p:nvSpPr>
              <p:spPr>
                <a:xfrm>
                  <a:off x="1028672" y="4547381"/>
                  <a:ext cx="996702"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8" name="Picture 37" descr="A logo with a black background&#10;&#10;Description automatically generated">
                  <a:extLst>
                    <a:ext uri="{FF2B5EF4-FFF2-40B4-BE49-F238E27FC236}">
                      <a16:creationId xmlns:a16="http://schemas.microsoft.com/office/drawing/2014/main" id="{49DB3D27-8E5B-7927-63C3-828832DF0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668" y="4840292"/>
                  <a:ext cx="600710" cy="251206"/>
                </a:xfrm>
                <a:prstGeom prst="rect">
                  <a:avLst/>
                </a:prstGeom>
              </p:spPr>
            </p:pic>
          </p:grpSp>
          <p:grpSp>
            <p:nvGrpSpPr>
              <p:cNvPr id="11" name="Group 10">
                <a:extLst>
                  <a:ext uri="{FF2B5EF4-FFF2-40B4-BE49-F238E27FC236}">
                    <a16:creationId xmlns:a16="http://schemas.microsoft.com/office/drawing/2014/main" id="{6F9E4CE3-5776-5957-FCEE-AFBF2496E6B6}"/>
                  </a:ext>
                </a:extLst>
              </p:cNvPr>
              <p:cNvGrpSpPr/>
              <p:nvPr/>
            </p:nvGrpSpPr>
            <p:grpSpPr>
              <a:xfrm>
                <a:off x="2736068" y="4547381"/>
                <a:ext cx="1017281" cy="837028"/>
                <a:chOff x="2479078" y="4547381"/>
                <a:chExt cx="1017281" cy="837028"/>
              </a:xfrm>
            </p:grpSpPr>
            <p:sp>
              <p:nvSpPr>
                <p:cNvPr id="35" name="Rectangle: Rounded Corners 34">
                  <a:extLst>
                    <a:ext uri="{FF2B5EF4-FFF2-40B4-BE49-F238E27FC236}">
                      <a16:creationId xmlns:a16="http://schemas.microsoft.com/office/drawing/2014/main" id="{A0A44509-CD34-1786-AC15-8C62F4D0BCD0}"/>
                    </a:ext>
                  </a:extLst>
                </p:cNvPr>
                <p:cNvSpPr/>
                <p:nvPr/>
              </p:nvSpPr>
              <p:spPr>
                <a:xfrm>
                  <a:off x="2479078" y="4547381"/>
                  <a:ext cx="1017281"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741A8B74-23E6-592A-E00A-CC4ABC896F96}"/>
                    </a:ext>
                  </a:extLst>
                </p:cNvPr>
                <p:cNvSpPr txBox="1"/>
                <p:nvPr/>
              </p:nvSpPr>
              <p:spPr>
                <a:xfrm>
                  <a:off x="2520283" y="4735062"/>
                  <a:ext cx="934871" cy="461665"/>
                </a:xfrm>
                <a:prstGeom prst="rect">
                  <a:avLst/>
                </a:prstGeom>
                <a:noFill/>
              </p:spPr>
              <p:txBody>
                <a:bodyPr wrap="square" rtlCol="0">
                  <a:spAutoFit/>
                </a:bodyPr>
                <a:lstStyle/>
                <a:p>
                  <a:pPr algn="ctr"/>
                  <a:r>
                    <a:rPr lang="en-US" sz="1200" b="1" dirty="0">
                      <a:solidFill>
                        <a:schemeClr val="tx1">
                          <a:lumMod val="75000"/>
                          <a:lumOff val="25000"/>
                        </a:schemeClr>
                      </a:solidFill>
                    </a:rPr>
                    <a:t>Secret</a:t>
                  </a:r>
                </a:p>
                <a:p>
                  <a:pPr algn="ctr"/>
                  <a:r>
                    <a:rPr lang="en-US" sz="1200" b="1" dirty="0">
                      <a:solidFill>
                        <a:schemeClr val="tx1">
                          <a:lumMod val="75000"/>
                          <a:lumOff val="25000"/>
                        </a:schemeClr>
                      </a:solidFill>
                    </a:rPr>
                    <a:t>Scanning</a:t>
                  </a:r>
                  <a:endParaRPr lang="en-IN" sz="1200" b="1" dirty="0">
                    <a:solidFill>
                      <a:schemeClr val="tx1">
                        <a:lumMod val="75000"/>
                        <a:lumOff val="25000"/>
                      </a:schemeClr>
                    </a:solidFill>
                  </a:endParaRPr>
                </a:p>
              </p:txBody>
            </p:sp>
          </p:grpSp>
          <p:grpSp>
            <p:nvGrpSpPr>
              <p:cNvPr id="12" name="Group 11">
                <a:extLst>
                  <a:ext uri="{FF2B5EF4-FFF2-40B4-BE49-F238E27FC236}">
                    <a16:creationId xmlns:a16="http://schemas.microsoft.com/office/drawing/2014/main" id="{D917005E-8485-681C-A682-2F0576FD7309}"/>
                  </a:ext>
                </a:extLst>
              </p:cNvPr>
              <p:cNvGrpSpPr/>
              <p:nvPr/>
            </p:nvGrpSpPr>
            <p:grpSpPr>
              <a:xfrm>
                <a:off x="4196757" y="4554133"/>
                <a:ext cx="1017283" cy="837028"/>
                <a:chOff x="3944919" y="4547381"/>
                <a:chExt cx="1017283" cy="837028"/>
              </a:xfrm>
            </p:grpSpPr>
            <p:sp>
              <p:nvSpPr>
                <p:cNvPr id="33" name="Rectangle: Rounded Corners 32">
                  <a:extLst>
                    <a:ext uri="{FF2B5EF4-FFF2-40B4-BE49-F238E27FC236}">
                      <a16:creationId xmlns:a16="http://schemas.microsoft.com/office/drawing/2014/main" id="{F200E469-7B38-F5ED-05ED-6ED0CE89F5BC}"/>
                    </a:ext>
                  </a:extLst>
                </p:cNvPr>
                <p:cNvSpPr/>
                <p:nvPr/>
              </p:nvSpPr>
              <p:spPr>
                <a:xfrm>
                  <a:off x="3944919" y="4547381"/>
                  <a:ext cx="1017283"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9BD7B3BC-01A4-119F-4172-B276AE2C01FE}"/>
                    </a:ext>
                  </a:extLst>
                </p:cNvPr>
                <p:cNvSpPr txBox="1"/>
                <p:nvPr/>
              </p:nvSpPr>
              <p:spPr>
                <a:xfrm>
                  <a:off x="3986125" y="4834148"/>
                  <a:ext cx="934871" cy="276999"/>
                </a:xfrm>
                <a:prstGeom prst="rect">
                  <a:avLst/>
                </a:prstGeom>
                <a:noFill/>
              </p:spPr>
              <p:txBody>
                <a:bodyPr wrap="square" rtlCol="0">
                  <a:spAutoFit/>
                </a:bodyPr>
                <a:lstStyle/>
                <a:p>
                  <a:pPr algn="ctr"/>
                  <a:r>
                    <a:rPr lang="en-US" sz="1200" b="1" dirty="0">
                      <a:solidFill>
                        <a:schemeClr val="tx1">
                          <a:lumMod val="75000"/>
                          <a:lumOff val="25000"/>
                        </a:schemeClr>
                      </a:solidFill>
                    </a:rPr>
                    <a:t>SCA</a:t>
                  </a:r>
                  <a:endParaRPr lang="en-IN" sz="1200" b="1" dirty="0">
                    <a:solidFill>
                      <a:schemeClr val="tx1">
                        <a:lumMod val="75000"/>
                        <a:lumOff val="25000"/>
                      </a:schemeClr>
                    </a:solidFill>
                  </a:endParaRPr>
                </a:p>
              </p:txBody>
            </p:sp>
          </p:grpSp>
          <p:grpSp>
            <p:nvGrpSpPr>
              <p:cNvPr id="13" name="Group 12">
                <a:extLst>
                  <a:ext uri="{FF2B5EF4-FFF2-40B4-BE49-F238E27FC236}">
                    <a16:creationId xmlns:a16="http://schemas.microsoft.com/office/drawing/2014/main" id="{02BF8392-FFF3-4F57-6742-2D5FF92F9469}"/>
                  </a:ext>
                </a:extLst>
              </p:cNvPr>
              <p:cNvGrpSpPr/>
              <p:nvPr/>
            </p:nvGrpSpPr>
            <p:grpSpPr>
              <a:xfrm>
                <a:off x="5649851" y="4547378"/>
                <a:ext cx="1017284" cy="837028"/>
                <a:chOff x="5410759" y="4547381"/>
                <a:chExt cx="1017284" cy="837028"/>
              </a:xfrm>
            </p:grpSpPr>
            <p:sp>
              <p:nvSpPr>
                <p:cNvPr id="31" name="Rectangle: Rounded Corners 30">
                  <a:extLst>
                    <a:ext uri="{FF2B5EF4-FFF2-40B4-BE49-F238E27FC236}">
                      <a16:creationId xmlns:a16="http://schemas.microsoft.com/office/drawing/2014/main" id="{A289EED2-74B9-D90D-30D8-DC0F68054043}"/>
                    </a:ext>
                  </a:extLst>
                </p:cNvPr>
                <p:cNvSpPr/>
                <p:nvPr/>
              </p:nvSpPr>
              <p:spPr>
                <a:xfrm>
                  <a:off x="5410759" y="4547381"/>
                  <a:ext cx="1017284"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63FC5174-0E3A-4078-E7F5-E3F79E8E74D7}"/>
                    </a:ext>
                  </a:extLst>
                </p:cNvPr>
                <p:cNvSpPr txBox="1"/>
                <p:nvPr/>
              </p:nvSpPr>
              <p:spPr>
                <a:xfrm>
                  <a:off x="5451966" y="4834148"/>
                  <a:ext cx="934871" cy="276999"/>
                </a:xfrm>
                <a:prstGeom prst="rect">
                  <a:avLst/>
                </a:prstGeom>
                <a:noFill/>
              </p:spPr>
              <p:txBody>
                <a:bodyPr wrap="square" rtlCol="0">
                  <a:spAutoFit/>
                </a:bodyPr>
                <a:lstStyle/>
                <a:p>
                  <a:pPr algn="ctr"/>
                  <a:r>
                    <a:rPr lang="en-US" sz="1200" b="1" dirty="0">
                      <a:solidFill>
                        <a:schemeClr val="tx1">
                          <a:lumMod val="75000"/>
                          <a:lumOff val="25000"/>
                        </a:schemeClr>
                      </a:solidFill>
                    </a:rPr>
                    <a:t>SAST</a:t>
                  </a:r>
                  <a:endParaRPr lang="en-IN" sz="1200" b="1" dirty="0">
                    <a:solidFill>
                      <a:schemeClr val="tx1">
                        <a:lumMod val="75000"/>
                        <a:lumOff val="25000"/>
                      </a:schemeClr>
                    </a:solidFill>
                  </a:endParaRPr>
                </a:p>
              </p:txBody>
            </p:sp>
          </p:grpSp>
          <p:grpSp>
            <p:nvGrpSpPr>
              <p:cNvPr id="14" name="Group 13">
                <a:extLst>
                  <a:ext uri="{FF2B5EF4-FFF2-40B4-BE49-F238E27FC236}">
                    <a16:creationId xmlns:a16="http://schemas.microsoft.com/office/drawing/2014/main" id="{9A830FF2-3DD5-B705-1019-521EFE2B99DC}"/>
                  </a:ext>
                </a:extLst>
              </p:cNvPr>
              <p:cNvGrpSpPr/>
              <p:nvPr/>
            </p:nvGrpSpPr>
            <p:grpSpPr>
              <a:xfrm>
                <a:off x="7102942" y="4547378"/>
                <a:ext cx="1017285" cy="837028"/>
                <a:chOff x="6863792" y="4547381"/>
                <a:chExt cx="1017285" cy="837028"/>
              </a:xfrm>
            </p:grpSpPr>
            <p:sp>
              <p:nvSpPr>
                <p:cNvPr id="29" name="Rectangle: Rounded Corners 28">
                  <a:extLst>
                    <a:ext uri="{FF2B5EF4-FFF2-40B4-BE49-F238E27FC236}">
                      <a16:creationId xmlns:a16="http://schemas.microsoft.com/office/drawing/2014/main" id="{D68B9447-BA51-1519-5D52-5264D6F932BA}"/>
                    </a:ext>
                  </a:extLst>
                </p:cNvPr>
                <p:cNvSpPr/>
                <p:nvPr/>
              </p:nvSpPr>
              <p:spPr>
                <a:xfrm>
                  <a:off x="6863792" y="4547381"/>
                  <a:ext cx="1017285"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5A93A28B-5514-A16C-3DA7-835A06DAFF37}"/>
                    </a:ext>
                  </a:extLst>
                </p:cNvPr>
                <p:cNvSpPr txBox="1"/>
                <p:nvPr/>
              </p:nvSpPr>
              <p:spPr>
                <a:xfrm>
                  <a:off x="6904999" y="4735062"/>
                  <a:ext cx="934871" cy="461665"/>
                </a:xfrm>
                <a:prstGeom prst="rect">
                  <a:avLst/>
                </a:prstGeom>
                <a:noFill/>
              </p:spPr>
              <p:txBody>
                <a:bodyPr wrap="square" rtlCol="0">
                  <a:spAutoFit/>
                </a:bodyPr>
                <a:lstStyle/>
                <a:p>
                  <a:pPr algn="ctr"/>
                  <a:r>
                    <a:rPr lang="en-US" sz="1200" b="1" dirty="0">
                      <a:solidFill>
                        <a:schemeClr val="tx1">
                          <a:lumMod val="75000"/>
                          <a:lumOff val="25000"/>
                        </a:schemeClr>
                      </a:solidFill>
                    </a:rPr>
                    <a:t>IaC</a:t>
                  </a:r>
                </a:p>
                <a:p>
                  <a:pPr algn="ctr"/>
                  <a:r>
                    <a:rPr lang="en-US" sz="1200" b="1" dirty="0">
                      <a:solidFill>
                        <a:schemeClr val="tx1">
                          <a:lumMod val="75000"/>
                          <a:lumOff val="25000"/>
                        </a:schemeClr>
                      </a:solidFill>
                    </a:rPr>
                    <a:t>Scanning</a:t>
                  </a:r>
                  <a:endParaRPr lang="en-IN" sz="1200" b="1" dirty="0">
                    <a:solidFill>
                      <a:schemeClr val="tx1">
                        <a:lumMod val="75000"/>
                        <a:lumOff val="25000"/>
                      </a:schemeClr>
                    </a:solidFill>
                  </a:endParaRPr>
                </a:p>
              </p:txBody>
            </p:sp>
          </p:grpSp>
          <p:grpSp>
            <p:nvGrpSpPr>
              <p:cNvPr id="15" name="Group 14">
                <a:extLst>
                  <a:ext uri="{FF2B5EF4-FFF2-40B4-BE49-F238E27FC236}">
                    <a16:creationId xmlns:a16="http://schemas.microsoft.com/office/drawing/2014/main" id="{4655B23D-4007-A7F8-8F3C-85FE58C87042}"/>
                  </a:ext>
                </a:extLst>
              </p:cNvPr>
              <p:cNvGrpSpPr/>
              <p:nvPr/>
            </p:nvGrpSpPr>
            <p:grpSpPr>
              <a:xfrm>
                <a:off x="8543521" y="4547381"/>
                <a:ext cx="1057510" cy="837028"/>
                <a:chOff x="8276235" y="4547381"/>
                <a:chExt cx="1057510" cy="837028"/>
              </a:xfrm>
            </p:grpSpPr>
            <p:sp>
              <p:nvSpPr>
                <p:cNvPr id="27" name="Rectangle: Rounded Corners 26">
                  <a:extLst>
                    <a:ext uri="{FF2B5EF4-FFF2-40B4-BE49-F238E27FC236}">
                      <a16:creationId xmlns:a16="http://schemas.microsoft.com/office/drawing/2014/main" id="{FD0F7D0A-604C-5274-D8F9-86B57A71724E}"/>
                    </a:ext>
                  </a:extLst>
                </p:cNvPr>
                <p:cNvSpPr/>
                <p:nvPr/>
              </p:nvSpPr>
              <p:spPr>
                <a:xfrm>
                  <a:off x="8296347" y="4547381"/>
                  <a:ext cx="1017287"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2393EB8E-90B5-3F19-FBA9-DB7D72EF0914}"/>
                    </a:ext>
                  </a:extLst>
                </p:cNvPr>
                <p:cNvSpPr txBox="1"/>
                <p:nvPr/>
              </p:nvSpPr>
              <p:spPr>
                <a:xfrm>
                  <a:off x="8276235" y="4735061"/>
                  <a:ext cx="1057510" cy="461665"/>
                </a:xfrm>
                <a:prstGeom prst="rect">
                  <a:avLst/>
                </a:prstGeom>
                <a:noFill/>
              </p:spPr>
              <p:txBody>
                <a:bodyPr wrap="square" rtlCol="0">
                  <a:spAutoFit/>
                </a:bodyPr>
                <a:lstStyle/>
                <a:p>
                  <a:pPr algn="ctr"/>
                  <a:r>
                    <a:rPr lang="en-US" sz="1200" b="1" dirty="0">
                      <a:solidFill>
                        <a:schemeClr val="tx1">
                          <a:lumMod val="75000"/>
                          <a:lumOff val="25000"/>
                        </a:schemeClr>
                      </a:solidFill>
                    </a:rPr>
                    <a:t>Container</a:t>
                  </a:r>
                </a:p>
                <a:p>
                  <a:pPr algn="ctr"/>
                  <a:r>
                    <a:rPr lang="en-US" sz="1200" b="1" dirty="0">
                      <a:solidFill>
                        <a:schemeClr val="tx1">
                          <a:lumMod val="75000"/>
                          <a:lumOff val="25000"/>
                        </a:schemeClr>
                      </a:solidFill>
                    </a:rPr>
                    <a:t>Scanning</a:t>
                  </a:r>
                  <a:endParaRPr lang="en-IN" sz="1200" b="1" dirty="0">
                    <a:solidFill>
                      <a:schemeClr val="tx1">
                        <a:lumMod val="75000"/>
                        <a:lumOff val="25000"/>
                      </a:schemeClr>
                    </a:solidFill>
                  </a:endParaRPr>
                </a:p>
              </p:txBody>
            </p:sp>
          </p:grpSp>
          <p:grpSp>
            <p:nvGrpSpPr>
              <p:cNvPr id="16" name="Group 15">
                <a:extLst>
                  <a:ext uri="{FF2B5EF4-FFF2-40B4-BE49-F238E27FC236}">
                    <a16:creationId xmlns:a16="http://schemas.microsoft.com/office/drawing/2014/main" id="{39C2A258-11A3-B0E1-F67A-29BA7797BF47}"/>
                  </a:ext>
                </a:extLst>
              </p:cNvPr>
              <p:cNvGrpSpPr/>
              <p:nvPr/>
            </p:nvGrpSpPr>
            <p:grpSpPr>
              <a:xfrm>
                <a:off x="10004218" y="4547381"/>
                <a:ext cx="1057510" cy="837028"/>
                <a:chOff x="9736932" y="4547381"/>
                <a:chExt cx="1057510" cy="837028"/>
              </a:xfrm>
            </p:grpSpPr>
            <p:sp>
              <p:nvSpPr>
                <p:cNvPr id="25" name="Rectangle: Rounded Corners 24">
                  <a:extLst>
                    <a:ext uri="{FF2B5EF4-FFF2-40B4-BE49-F238E27FC236}">
                      <a16:creationId xmlns:a16="http://schemas.microsoft.com/office/drawing/2014/main" id="{A067B1F8-791A-D1A1-369E-736DE39FD732}"/>
                    </a:ext>
                  </a:extLst>
                </p:cNvPr>
                <p:cNvSpPr/>
                <p:nvPr/>
              </p:nvSpPr>
              <p:spPr>
                <a:xfrm>
                  <a:off x="9757043" y="4547381"/>
                  <a:ext cx="1017288"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5A63D1A-4C76-0A5B-0410-9897258E9004}"/>
                    </a:ext>
                  </a:extLst>
                </p:cNvPr>
                <p:cNvSpPr txBox="1"/>
                <p:nvPr/>
              </p:nvSpPr>
              <p:spPr>
                <a:xfrm>
                  <a:off x="9736932" y="4834148"/>
                  <a:ext cx="1057510" cy="276999"/>
                </a:xfrm>
                <a:prstGeom prst="rect">
                  <a:avLst/>
                </a:prstGeom>
                <a:noFill/>
              </p:spPr>
              <p:txBody>
                <a:bodyPr wrap="square" rtlCol="0">
                  <a:spAutoFit/>
                </a:bodyPr>
                <a:lstStyle/>
                <a:p>
                  <a:pPr algn="ctr"/>
                  <a:r>
                    <a:rPr lang="en-US" sz="1200" b="1" dirty="0">
                      <a:solidFill>
                        <a:schemeClr val="tx1">
                          <a:lumMod val="75000"/>
                          <a:lumOff val="25000"/>
                        </a:schemeClr>
                      </a:solidFill>
                    </a:rPr>
                    <a:t>DAST</a:t>
                  </a:r>
                  <a:endParaRPr lang="en-IN" sz="1200" b="1" dirty="0">
                    <a:solidFill>
                      <a:schemeClr val="tx1">
                        <a:lumMod val="75000"/>
                        <a:lumOff val="25000"/>
                      </a:schemeClr>
                    </a:solidFill>
                  </a:endParaRPr>
                </a:p>
              </p:txBody>
            </p:sp>
          </p:grpSp>
          <p:grpSp>
            <p:nvGrpSpPr>
              <p:cNvPr id="17" name="Group 16">
                <a:extLst>
                  <a:ext uri="{FF2B5EF4-FFF2-40B4-BE49-F238E27FC236}">
                    <a16:creationId xmlns:a16="http://schemas.microsoft.com/office/drawing/2014/main" id="{0FEE7835-0D87-9AE1-7668-2CD2840F953C}"/>
                  </a:ext>
                </a:extLst>
              </p:cNvPr>
              <p:cNvGrpSpPr/>
              <p:nvPr/>
            </p:nvGrpSpPr>
            <p:grpSpPr>
              <a:xfrm>
                <a:off x="11464914" y="4547381"/>
                <a:ext cx="1057510" cy="837028"/>
                <a:chOff x="11197628" y="4547381"/>
                <a:chExt cx="1057510" cy="837028"/>
              </a:xfrm>
            </p:grpSpPr>
            <p:sp>
              <p:nvSpPr>
                <p:cNvPr id="22" name="Rectangle: Rounded Corners 21">
                  <a:extLst>
                    <a:ext uri="{FF2B5EF4-FFF2-40B4-BE49-F238E27FC236}">
                      <a16:creationId xmlns:a16="http://schemas.microsoft.com/office/drawing/2014/main" id="{F0E867D2-D8F2-84B8-52D5-FA2E97F0E8C3}"/>
                    </a:ext>
                  </a:extLst>
                </p:cNvPr>
                <p:cNvSpPr/>
                <p:nvPr/>
              </p:nvSpPr>
              <p:spPr>
                <a:xfrm>
                  <a:off x="11217739" y="4547381"/>
                  <a:ext cx="1017289"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B861DC30-4C4D-E91B-91A6-7593903120AF}"/>
                    </a:ext>
                  </a:extLst>
                </p:cNvPr>
                <p:cNvSpPr txBox="1"/>
                <p:nvPr/>
              </p:nvSpPr>
              <p:spPr>
                <a:xfrm>
                  <a:off x="11197628" y="4735060"/>
                  <a:ext cx="1057510" cy="461665"/>
                </a:xfrm>
                <a:prstGeom prst="rect">
                  <a:avLst/>
                </a:prstGeom>
                <a:noFill/>
              </p:spPr>
              <p:txBody>
                <a:bodyPr wrap="square" rtlCol="0">
                  <a:spAutoFit/>
                </a:bodyPr>
                <a:lstStyle/>
                <a:p>
                  <a:pPr algn="ctr"/>
                  <a:r>
                    <a:rPr lang="en-US" sz="1200" b="1" dirty="0">
                      <a:solidFill>
                        <a:schemeClr val="tx1">
                          <a:lumMod val="75000"/>
                          <a:lumOff val="25000"/>
                        </a:schemeClr>
                      </a:solidFill>
                    </a:rPr>
                    <a:t>Infra</a:t>
                  </a:r>
                </a:p>
                <a:p>
                  <a:pPr algn="ctr"/>
                  <a:r>
                    <a:rPr lang="en-US" sz="1200" b="1" dirty="0">
                      <a:solidFill>
                        <a:schemeClr val="tx1">
                          <a:lumMod val="75000"/>
                          <a:lumOff val="25000"/>
                        </a:schemeClr>
                      </a:solidFill>
                    </a:rPr>
                    <a:t>Scanning</a:t>
                  </a:r>
                  <a:endParaRPr lang="en-IN" sz="1200" b="1" dirty="0">
                    <a:solidFill>
                      <a:schemeClr val="tx1">
                        <a:lumMod val="75000"/>
                        <a:lumOff val="25000"/>
                      </a:schemeClr>
                    </a:solidFill>
                  </a:endParaRPr>
                </a:p>
              </p:txBody>
            </p:sp>
          </p:grpSp>
          <p:grpSp>
            <p:nvGrpSpPr>
              <p:cNvPr id="18" name="Group 17">
                <a:extLst>
                  <a:ext uri="{FF2B5EF4-FFF2-40B4-BE49-F238E27FC236}">
                    <a16:creationId xmlns:a16="http://schemas.microsoft.com/office/drawing/2014/main" id="{4A7C9D81-F250-D894-9D7C-7AB3EF695C49}"/>
                  </a:ext>
                </a:extLst>
              </p:cNvPr>
              <p:cNvGrpSpPr/>
              <p:nvPr/>
            </p:nvGrpSpPr>
            <p:grpSpPr>
              <a:xfrm>
                <a:off x="12950137" y="4547381"/>
                <a:ext cx="1120290" cy="837028"/>
                <a:chOff x="12682851" y="4547381"/>
                <a:chExt cx="1120290" cy="837028"/>
              </a:xfrm>
            </p:grpSpPr>
            <p:sp>
              <p:nvSpPr>
                <p:cNvPr id="20" name="Rectangle: Rounded Corners 19">
                  <a:extLst>
                    <a:ext uri="{FF2B5EF4-FFF2-40B4-BE49-F238E27FC236}">
                      <a16:creationId xmlns:a16="http://schemas.microsoft.com/office/drawing/2014/main" id="{7C2C83A0-364F-BB45-2AF6-3937F87D7CF6}"/>
                    </a:ext>
                  </a:extLst>
                </p:cNvPr>
                <p:cNvSpPr/>
                <p:nvPr/>
              </p:nvSpPr>
              <p:spPr>
                <a:xfrm>
                  <a:off x="12734351" y="4547381"/>
                  <a:ext cx="1017291"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DF93A0B6-CF59-14AD-211A-FC9BE93DD47B}"/>
                    </a:ext>
                  </a:extLst>
                </p:cNvPr>
                <p:cNvSpPr txBox="1"/>
                <p:nvPr/>
              </p:nvSpPr>
              <p:spPr>
                <a:xfrm>
                  <a:off x="12682851" y="4735063"/>
                  <a:ext cx="1120290" cy="461665"/>
                </a:xfrm>
                <a:prstGeom prst="rect">
                  <a:avLst/>
                </a:prstGeom>
                <a:noFill/>
              </p:spPr>
              <p:txBody>
                <a:bodyPr wrap="square" rtlCol="0">
                  <a:spAutoFit/>
                </a:bodyPr>
                <a:lstStyle/>
                <a:p>
                  <a:pPr algn="ctr"/>
                  <a:r>
                    <a:rPr lang="en-US" sz="1200" b="1" dirty="0">
                      <a:solidFill>
                        <a:schemeClr val="tx1">
                          <a:lumMod val="75000"/>
                          <a:lumOff val="25000"/>
                        </a:schemeClr>
                      </a:solidFill>
                    </a:rPr>
                    <a:t>Compliance</a:t>
                  </a:r>
                </a:p>
                <a:p>
                  <a:pPr algn="ctr"/>
                  <a:r>
                    <a:rPr lang="en-US" sz="1200" b="1" dirty="0">
                      <a:solidFill>
                        <a:schemeClr val="tx1">
                          <a:lumMod val="75000"/>
                          <a:lumOff val="25000"/>
                        </a:schemeClr>
                      </a:solidFill>
                    </a:rPr>
                    <a:t>Check/PaC</a:t>
                  </a:r>
                  <a:endParaRPr lang="en-IN" sz="1200" b="1" dirty="0">
                    <a:solidFill>
                      <a:schemeClr val="tx1">
                        <a:lumMod val="75000"/>
                        <a:lumOff val="25000"/>
                      </a:schemeClr>
                    </a:solidFill>
                  </a:endParaRPr>
                </a:p>
              </p:txBody>
            </p:sp>
          </p:grpSp>
          <p:pic>
            <p:nvPicPr>
              <p:cNvPr id="19" name="Graphic 18">
                <a:extLst>
                  <a:ext uri="{FF2B5EF4-FFF2-40B4-BE49-F238E27FC236}">
                    <a16:creationId xmlns:a16="http://schemas.microsoft.com/office/drawing/2014/main" id="{87DB874E-EB43-CB77-5E93-44BEFB6E5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38714" y="4705241"/>
                <a:ext cx="521308" cy="521308"/>
              </a:xfrm>
              <a:prstGeom prst="rect">
                <a:avLst/>
              </a:prstGeom>
            </p:spPr>
          </p:pic>
        </p:grpSp>
      </p:grpSp>
    </p:spTree>
    <p:custDataLst>
      <p:tags r:id="rId1"/>
    </p:custDataLst>
    <p:extLst>
      <p:ext uri="{BB962C8B-B14F-4D97-AF65-F5344CB8AC3E}">
        <p14:creationId xmlns:p14="http://schemas.microsoft.com/office/powerpoint/2010/main" val="2301316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OWASP DevSecOps Guidelines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4953001" y="816324"/>
            <a:ext cx="63626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3" name="Group 2">
            <a:extLst>
              <a:ext uri="{FF2B5EF4-FFF2-40B4-BE49-F238E27FC236}">
                <a16:creationId xmlns:a16="http://schemas.microsoft.com/office/drawing/2014/main" id="{E6FBC627-2C72-E961-943B-EBBE87ACD6AB}"/>
              </a:ext>
            </a:extLst>
          </p:cNvPr>
          <p:cNvGrpSpPr/>
          <p:nvPr/>
        </p:nvGrpSpPr>
        <p:grpSpPr>
          <a:xfrm>
            <a:off x="2587177" y="3163237"/>
            <a:ext cx="11164605" cy="1634981"/>
            <a:chOff x="2793576" y="4889484"/>
            <a:chExt cx="10211226" cy="1634981"/>
          </a:xfrm>
        </p:grpSpPr>
        <p:sp>
          <p:nvSpPr>
            <p:cNvPr id="12" name="Rectangle 11">
              <a:extLst>
                <a:ext uri="{FF2B5EF4-FFF2-40B4-BE49-F238E27FC236}">
                  <a16:creationId xmlns:a16="http://schemas.microsoft.com/office/drawing/2014/main" id="{052BC78C-2484-FD20-1CEE-4E8D9D5E46C2}"/>
                </a:ext>
              </a:extLst>
            </p:cNvPr>
            <p:cNvSpPr/>
            <p:nvPr/>
          </p:nvSpPr>
          <p:spPr>
            <a:xfrm>
              <a:off x="2807843" y="5425060"/>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Manage and assess open-source components for security risks and</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compliance issues</a:t>
              </a:r>
            </a:p>
          </p:txBody>
        </p:sp>
        <p:sp>
          <p:nvSpPr>
            <p:cNvPr id="13" name="Round Same Side Corner Rectangle 8">
              <a:extLst>
                <a:ext uri="{FF2B5EF4-FFF2-40B4-BE49-F238E27FC236}">
                  <a16:creationId xmlns:a16="http://schemas.microsoft.com/office/drawing/2014/main" id="{2E57B72E-E5B0-6CD8-AB6D-1FF374C6F688}"/>
                </a:ext>
              </a:extLst>
            </p:cNvPr>
            <p:cNvSpPr/>
            <p:nvPr/>
          </p:nvSpPr>
          <p:spPr>
            <a:xfrm>
              <a:off x="2793576" y="4889484"/>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SCA (Software Composition Analysis)</a:t>
              </a:r>
            </a:p>
          </p:txBody>
        </p:sp>
      </p:grpSp>
      <p:grpSp>
        <p:nvGrpSpPr>
          <p:cNvPr id="4" name="Group 3">
            <a:extLst>
              <a:ext uri="{FF2B5EF4-FFF2-40B4-BE49-F238E27FC236}">
                <a16:creationId xmlns:a16="http://schemas.microsoft.com/office/drawing/2014/main" id="{84F130E0-F799-2499-31A7-47FEA36AC011}"/>
              </a:ext>
            </a:extLst>
          </p:cNvPr>
          <p:cNvGrpSpPr/>
          <p:nvPr/>
        </p:nvGrpSpPr>
        <p:grpSpPr>
          <a:xfrm>
            <a:off x="2587176" y="1506903"/>
            <a:ext cx="11164609" cy="1542176"/>
            <a:chOff x="2793573" y="2384236"/>
            <a:chExt cx="10211229" cy="1542176"/>
          </a:xfrm>
        </p:grpSpPr>
        <p:sp>
          <p:nvSpPr>
            <p:cNvPr id="10" name="Rounded Rectangle 4">
              <a:extLst>
                <a:ext uri="{FF2B5EF4-FFF2-40B4-BE49-F238E27FC236}">
                  <a16:creationId xmlns:a16="http://schemas.microsoft.com/office/drawing/2014/main" id="{BD53318D-5973-C6A6-43F9-337F09F00C2B}"/>
                </a:ext>
              </a:extLst>
            </p:cNvPr>
            <p:cNvSpPr/>
            <p:nvPr/>
          </p:nvSpPr>
          <p:spPr>
            <a:xfrm>
              <a:off x="2807843" y="2924041"/>
              <a:ext cx="10196959" cy="1002371"/>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  Identify vulnerabilities in source code through static analysis without executing</a:t>
              </a:r>
            </a:p>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  the program</a:t>
              </a:r>
            </a:p>
          </p:txBody>
        </p:sp>
        <p:sp>
          <p:nvSpPr>
            <p:cNvPr id="11" name="Round Same Side Corner Rectangle 6">
              <a:extLst>
                <a:ext uri="{FF2B5EF4-FFF2-40B4-BE49-F238E27FC236}">
                  <a16:creationId xmlns:a16="http://schemas.microsoft.com/office/drawing/2014/main" id="{2A6767AB-2ECC-1692-ED06-EB601566E694}"/>
                </a:ext>
              </a:extLst>
            </p:cNvPr>
            <p:cNvSpPr/>
            <p:nvPr/>
          </p:nvSpPr>
          <p:spPr>
            <a:xfrm>
              <a:off x="2793573" y="2384236"/>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SAST (Static Application Security Test) </a:t>
              </a:r>
            </a:p>
          </p:txBody>
        </p:sp>
      </p:grpSp>
      <p:grpSp>
        <p:nvGrpSpPr>
          <p:cNvPr id="7" name="Group 6">
            <a:extLst>
              <a:ext uri="{FF2B5EF4-FFF2-40B4-BE49-F238E27FC236}">
                <a16:creationId xmlns:a16="http://schemas.microsoft.com/office/drawing/2014/main" id="{9809DE95-EF90-E21E-62C1-45FEC5C75A0D}"/>
              </a:ext>
            </a:extLst>
          </p:cNvPr>
          <p:cNvGrpSpPr/>
          <p:nvPr/>
        </p:nvGrpSpPr>
        <p:grpSpPr>
          <a:xfrm>
            <a:off x="2610847" y="4909668"/>
            <a:ext cx="11164138" cy="1638689"/>
            <a:chOff x="2835819" y="4765914"/>
            <a:chExt cx="10210799" cy="1638689"/>
          </a:xfrm>
        </p:grpSpPr>
        <p:sp>
          <p:nvSpPr>
            <p:cNvPr id="8" name="Rectangle 7">
              <a:extLst>
                <a:ext uri="{FF2B5EF4-FFF2-40B4-BE49-F238E27FC236}">
                  <a16:creationId xmlns:a16="http://schemas.microsoft.com/office/drawing/2014/main" id="{50C608CD-83F3-7FDF-FA6D-F665F485B8CC}"/>
                </a:ext>
              </a:extLst>
            </p:cNvPr>
            <p:cNvSpPr/>
            <p:nvPr/>
          </p:nvSpPr>
          <p:spPr>
            <a:xfrm>
              <a:off x="2849659" y="5305198"/>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Test real-time applications during runtime to detect vulnerabilities</a:t>
              </a:r>
            </a:p>
          </p:txBody>
        </p:sp>
        <p:sp>
          <p:nvSpPr>
            <p:cNvPr id="9" name="Round Same Side Corner Rectangle 8">
              <a:extLst>
                <a:ext uri="{FF2B5EF4-FFF2-40B4-BE49-F238E27FC236}">
                  <a16:creationId xmlns:a16="http://schemas.microsoft.com/office/drawing/2014/main" id="{CF4F7491-198E-0E82-1A63-D37BEB05D43D}"/>
                </a:ext>
              </a:extLst>
            </p:cNvPr>
            <p:cNvSpPr/>
            <p:nvPr/>
          </p:nvSpPr>
          <p:spPr>
            <a:xfrm>
              <a:off x="2835819" y="4765914"/>
              <a:ext cx="6232238"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IAST (Interactive Application Security Testing)</a:t>
              </a:r>
            </a:p>
          </p:txBody>
        </p:sp>
      </p:grpSp>
      <p:grpSp>
        <p:nvGrpSpPr>
          <p:cNvPr id="15" name="Group 14">
            <a:extLst>
              <a:ext uri="{FF2B5EF4-FFF2-40B4-BE49-F238E27FC236}">
                <a16:creationId xmlns:a16="http://schemas.microsoft.com/office/drawing/2014/main" id="{62C10BF0-0600-A2B4-225C-C5587AC23002}"/>
              </a:ext>
            </a:extLst>
          </p:cNvPr>
          <p:cNvGrpSpPr/>
          <p:nvPr/>
        </p:nvGrpSpPr>
        <p:grpSpPr>
          <a:xfrm>
            <a:off x="2618018" y="6662753"/>
            <a:ext cx="11149005" cy="1634981"/>
            <a:chOff x="2807843" y="4925934"/>
            <a:chExt cx="10196959" cy="1634981"/>
          </a:xfrm>
        </p:grpSpPr>
        <p:sp>
          <p:nvSpPr>
            <p:cNvPr id="17" name="Rectangle 16">
              <a:extLst>
                <a:ext uri="{FF2B5EF4-FFF2-40B4-BE49-F238E27FC236}">
                  <a16:creationId xmlns:a16="http://schemas.microsoft.com/office/drawing/2014/main" id="{FA695788-7C52-64EF-3FF4-2EB0CFC5C1F9}"/>
                </a:ext>
              </a:extLst>
            </p:cNvPr>
            <p:cNvSpPr/>
            <p:nvPr/>
          </p:nvSpPr>
          <p:spPr>
            <a:xfrm>
              <a:off x="2807843" y="5461510"/>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Assess web applications in an active state to uncover vulnerabilities and </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security weaknesses</a:t>
              </a:r>
            </a:p>
          </p:txBody>
        </p:sp>
        <p:sp>
          <p:nvSpPr>
            <p:cNvPr id="19" name="Round Same Side Corner Rectangle 8">
              <a:extLst>
                <a:ext uri="{FF2B5EF4-FFF2-40B4-BE49-F238E27FC236}">
                  <a16:creationId xmlns:a16="http://schemas.microsoft.com/office/drawing/2014/main" id="{4289E03F-8117-25D5-07E8-5B832BFE5F90}"/>
                </a:ext>
              </a:extLst>
            </p:cNvPr>
            <p:cNvSpPr/>
            <p:nvPr/>
          </p:nvSpPr>
          <p:spPr>
            <a:xfrm>
              <a:off x="2816177" y="4925934"/>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DAST (Dynamic Application Security Test)</a:t>
              </a:r>
            </a:p>
          </p:txBody>
        </p:sp>
      </p:grpSp>
    </p:spTree>
    <p:custDataLst>
      <p:tags r:id="rId1"/>
    </p:custDataLst>
    <p:extLst>
      <p:ext uri="{BB962C8B-B14F-4D97-AF65-F5344CB8AC3E}">
        <p14:creationId xmlns:p14="http://schemas.microsoft.com/office/powerpoint/2010/main" val="2722744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OWASP DevSecOps Guidelines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4953001" y="816324"/>
            <a:ext cx="63626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3" name="Group 2">
            <a:extLst>
              <a:ext uri="{FF2B5EF4-FFF2-40B4-BE49-F238E27FC236}">
                <a16:creationId xmlns:a16="http://schemas.microsoft.com/office/drawing/2014/main" id="{E6FBC627-2C72-E961-943B-EBBE87ACD6AB}"/>
              </a:ext>
            </a:extLst>
          </p:cNvPr>
          <p:cNvGrpSpPr/>
          <p:nvPr/>
        </p:nvGrpSpPr>
        <p:grpSpPr>
          <a:xfrm>
            <a:off x="2587177" y="3754509"/>
            <a:ext cx="11164605" cy="1634981"/>
            <a:chOff x="2793576" y="4889484"/>
            <a:chExt cx="10211226" cy="1634981"/>
          </a:xfrm>
        </p:grpSpPr>
        <p:sp>
          <p:nvSpPr>
            <p:cNvPr id="12" name="Rectangle 11">
              <a:extLst>
                <a:ext uri="{FF2B5EF4-FFF2-40B4-BE49-F238E27FC236}">
                  <a16:creationId xmlns:a16="http://schemas.microsoft.com/office/drawing/2014/main" id="{052BC78C-2484-FD20-1CEE-4E8D9D5E46C2}"/>
                </a:ext>
              </a:extLst>
            </p:cNvPr>
            <p:cNvSpPr/>
            <p:nvPr/>
          </p:nvSpPr>
          <p:spPr>
            <a:xfrm>
              <a:off x="2807843" y="5425060"/>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Evaluate the security status of infrastructure components like servers, networks,</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 and databases for potential vulnerabilities</a:t>
              </a:r>
            </a:p>
          </p:txBody>
        </p:sp>
        <p:sp>
          <p:nvSpPr>
            <p:cNvPr id="13" name="Round Same Side Corner Rectangle 8">
              <a:extLst>
                <a:ext uri="{FF2B5EF4-FFF2-40B4-BE49-F238E27FC236}">
                  <a16:creationId xmlns:a16="http://schemas.microsoft.com/office/drawing/2014/main" id="{2E57B72E-E5B0-6CD8-AB6D-1FF374C6F688}"/>
                </a:ext>
              </a:extLst>
            </p:cNvPr>
            <p:cNvSpPr/>
            <p:nvPr/>
          </p:nvSpPr>
          <p:spPr>
            <a:xfrm>
              <a:off x="2793576" y="4889484"/>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Infrastructure scanning</a:t>
              </a:r>
            </a:p>
          </p:txBody>
        </p:sp>
      </p:grpSp>
      <p:grpSp>
        <p:nvGrpSpPr>
          <p:cNvPr id="4" name="Group 3">
            <a:extLst>
              <a:ext uri="{FF2B5EF4-FFF2-40B4-BE49-F238E27FC236}">
                <a16:creationId xmlns:a16="http://schemas.microsoft.com/office/drawing/2014/main" id="{84F130E0-F799-2499-31A7-47FEA36AC011}"/>
              </a:ext>
            </a:extLst>
          </p:cNvPr>
          <p:cNvGrpSpPr/>
          <p:nvPr/>
        </p:nvGrpSpPr>
        <p:grpSpPr>
          <a:xfrm>
            <a:off x="2587176" y="2098175"/>
            <a:ext cx="11164609" cy="1542176"/>
            <a:chOff x="2793573" y="2384236"/>
            <a:chExt cx="10211229" cy="1542176"/>
          </a:xfrm>
        </p:grpSpPr>
        <p:sp>
          <p:nvSpPr>
            <p:cNvPr id="10" name="Rounded Rectangle 4">
              <a:extLst>
                <a:ext uri="{FF2B5EF4-FFF2-40B4-BE49-F238E27FC236}">
                  <a16:creationId xmlns:a16="http://schemas.microsoft.com/office/drawing/2014/main" id="{BD53318D-5973-C6A6-43F9-337F09F00C2B}"/>
                </a:ext>
              </a:extLst>
            </p:cNvPr>
            <p:cNvSpPr/>
            <p:nvPr/>
          </p:nvSpPr>
          <p:spPr>
            <a:xfrm>
              <a:off x="2807843" y="2924041"/>
              <a:ext cx="10196959" cy="1002371"/>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  Examine Infrastructure as Code (IaC) files like Terraform or Helm Charts to detect</a:t>
              </a:r>
            </a:p>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  configuration errors and security gaps</a:t>
              </a:r>
            </a:p>
          </p:txBody>
        </p:sp>
        <p:sp>
          <p:nvSpPr>
            <p:cNvPr id="11" name="Round Same Side Corner Rectangle 6">
              <a:extLst>
                <a:ext uri="{FF2B5EF4-FFF2-40B4-BE49-F238E27FC236}">
                  <a16:creationId xmlns:a16="http://schemas.microsoft.com/office/drawing/2014/main" id="{2A6767AB-2ECC-1692-ED06-EB601566E694}"/>
                </a:ext>
              </a:extLst>
            </p:cNvPr>
            <p:cNvSpPr/>
            <p:nvPr/>
          </p:nvSpPr>
          <p:spPr>
            <a:xfrm>
              <a:off x="2793573" y="2384236"/>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IaC scanning </a:t>
              </a:r>
            </a:p>
          </p:txBody>
        </p:sp>
      </p:grpSp>
      <p:grpSp>
        <p:nvGrpSpPr>
          <p:cNvPr id="7" name="Group 6">
            <a:extLst>
              <a:ext uri="{FF2B5EF4-FFF2-40B4-BE49-F238E27FC236}">
                <a16:creationId xmlns:a16="http://schemas.microsoft.com/office/drawing/2014/main" id="{9809DE95-EF90-E21E-62C1-45FEC5C75A0D}"/>
              </a:ext>
            </a:extLst>
          </p:cNvPr>
          <p:cNvGrpSpPr/>
          <p:nvPr/>
        </p:nvGrpSpPr>
        <p:grpSpPr>
          <a:xfrm>
            <a:off x="2610847" y="5500940"/>
            <a:ext cx="11164138" cy="1638689"/>
            <a:chOff x="2835819" y="4765914"/>
            <a:chExt cx="10210799" cy="1638689"/>
          </a:xfrm>
        </p:grpSpPr>
        <p:sp>
          <p:nvSpPr>
            <p:cNvPr id="8" name="Rectangle 7">
              <a:extLst>
                <a:ext uri="{FF2B5EF4-FFF2-40B4-BE49-F238E27FC236}">
                  <a16:creationId xmlns:a16="http://schemas.microsoft.com/office/drawing/2014/main" id="{50C608CD-83F3-7FDF-FA6D-F665F485B8CC}"/>
                </a:ext>
              </a:extLst>
            </p:cNvPr>
            <p:cNvSpPr/>
            <p:nvPr/>
          </p:nvSpPr>
          <p:spPr>
            <a:xfrm>
              <a:off x="2849659" y="5305198"/>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Ensure systems and applications adhere to regulatory and industry-specific</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 security standards and guidelines</a:t>
              </a:r>
            </a:p>
          </p:txBody>
        </p:sp>
        <p:sp>
          <p:nvSpPr>
            <p:cNvPr id="9" name="Round Same Side Corner Rectangle 8">
              <a:extLst>
                <a:ext uri="{FF2B5EF4-FFF2-40B4-BE49-F238E27FC236}">
                  <a16:creationId xmlns:a16="http://schemas.microsoft.com/office/drawing/2014/main" id="{CF4F7491-198E-0E82-1A63-D37BEB05D43D}"/>
                </a:ext>
              </a:extLst>
            </p:cNvPr>
            <p:cNvSpPr/>
            <p:nvPr/>
          </p:nvSpPr>
          <p:spPr>
            <a:xfrm>
              <a:off x="2835819" y="4765914"/>
              <a:ext cx="6232238"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Compliance check</a:t>
              </a:r>
            </a:p>
          </p:txBody>
        </p:sp>
      </p:grpSp>
    </p:spTree>
    <p:custDataLst>
      <p:tags r:id="rId1"/>
    </p:custDataLst>
    <p:extLst>
      <p:ext uri="{BB962C8B-B14F-4D97-AF65-F5344CB8AC3E}">
        <p14:creationId xmlns:p14="http://schemas.microsoft.com/office/powerpoint/2010/main" val="3728541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DevSecOps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7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6" name="Google Shape;789;gca1573042c_0_856">
            <a:extLst>
              <a:ext uri="{FF2B5EF4-FFF2-40B4-BE49-F238E27FC236}">
                <a16:creationId xmlns:a16="http://schemas.microsoft.com/office/drawing/2014/main" id="{CB096483-B5F9-9ECC-0D75-6A93CDBE5EBC}"/>
              </a:ext>
            </a:extLst>
          </p:cNvPr>
          <p:cNvSpPr/>
          <p:nvPr/>
        </p:nvSpPr>
        <p:spPr>
          <a:xfrm>
            <a:off x="1971100" y="1323201"/>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dirty="0">
                <a:solidFill>
                  <a:schemeClr val="tx1">
                    <a:lumMod val="75000"/>
                    <a:lumOff val="25000"/>
                  </a:schemeClr>
                </a:solidFill>
              </a:rPr>
              <a:t>It is the design and implementation of integrated security practices within the software development and deployment pipeline.</a:t>
            </a:r>
            <a:endParaRPr lang="en-IN" sz="2200" dirty="0">
              <a:solidFill>
                <a:schemeClr val="tx1">
                  <a:lumMod val="75000"/>
                  <a:lumOff val="25000"/>
                </a:schemeClr>
              </a:solidFill>
            </a:endParaRPr>
          </a:p>
        </p:txBody>
      </p:sp>
      <p:sp>
        <p:nvSpPr>
          <p:cNvPr id="2" name="Google Shape;789;gca1573042c_0_856">
            <a:extLst>
              <a:ext uri="{FF2B5EF4-FFF2-40B4-BE49-F238E27FC236}">
                <a16:creationId xmlns:a16="http://schemas.microsoft.com/office/drawing/2014/main" id="{2A0E493A-B951-C651-4E40-F458D40B6021}"/>
              </a:ext>
            </a:extLst>
          </p:cNvPr>
          <p:cNvSpPr/>
          <p:nvPr/>
        </p:nvSpPr>
        <p:spPr>
          <a:xfrm>
            <a:off x="3510252" y="2567004"/>
            <a:ext cx="9251541" cy="778738"/>
          </a:xfrm>
          <a:prstGeom prst="roundRect">
            <a:avLst/>
          </a:prstGeom>
          <a:solidFill>
            <a:schemeClr val="tx2">
              <a:lumMod val="20000"/>
              <a:lumOff val="80000"/>
            </a:schemeClr>
          </a:solidFill>
          <a:ln w="25400" cap="flat" cmpd="sng">
            <a:solidFill>
              <a:schemeClr val="tx2">
                <a:lumMod val="20000"/>
                <a:lumOff val="80000"/>
              </a:schemeClr>
            </a:solidFill>
            <a:prstDash val="solid"/>
            <a:round/>
            <a:headEnd type="none" w="sm" len="sm"/>
            <a:tailEnd type="none" w="sm" len="sm"/>
          </a:ln>
        </p:spPr>
        <p:txBody>
          <a:bodyPr spcFirstLastPara="1" wrap="square" lIns="91425" tIns="137150" rIns="91425" bIns="45700" anchor="t" anchorCtr="0">
            <a:noAutofit/>
          </a:bodyPr>
          <a:lstStyle/>
          <a:p>
            <a:pPr algn="ctr"/>
            <a:r>
              <a:rPr lang="en-US" sz="2200" dirty="0">
                <a:solidFill>
                  <a:schemeClr val="tx1">
                    <a:lumMod val="75000"/>
                    <a:lumOff val="25000"/>
                  </a:schemeClr>
                </a:solidFill>
              </a:rPr>
              <a:t>Below is the architecture of DevSecOps based on security aspects:</a:t>
            </a:r>
            <a:endParaRPr lang="en-IN" sz="2200" dirty="0">
              <a:solidFill>
                <a:schemeClr val="tx1">
                  <a:lumMod val="75000"/>
                  <a:lumOff val="25000"/>
                </a:schemeClr>
              </a:solidFill>
            </a:endParaRPr>
          </a:p>
        </p:txBody>
      </p:sp>
      <p:grpSp>
        <p:nvGrpSpPr>
          <p:cNvPr id="105" name="Group 104">
            <a:extLst>
              <a:ext uri="{FF2B5EF4-FFF2-40B4-BE49-F238E27FC236}">
                <a16:creationId xmlns:a16="http://schemas.microsoft.com/office/drawing/2014/main" id="{7CCCF32E-A561-4087-4CD5-5B5376086415}"/>
              </a:ext>
            </a:extLst>
          </p:cNvPr>
          <p:cNvGrpSpPr/>
          <p:nvPr/>
        </p:nvGrpSpPr>
        <p:grpSpPr>
          <a:xfrm>
            <a:off x="1611630" y="4001817"/>
            <a:ext cx="13050687" cy="3839302"/>
            <a:chOff x="2221230" y="4001817"/>
            <a:chExt cx="13050687" cy="3839302"/>
          </a:xfrm>
        </p:grpSpPr>
        <p:sp>
          <p:nvSpPr>
            <p:cNvPr id="7" name="Rectangle: Rounded Corners 6">
              <a:extLst>
                <a:ext uri="{FF2B5EF4-FFF2-40B4-BE49-F238E27FC236}">
                  <a16:creationId xmlns:a16="http://schemas.microsoft.com/office/drawing/2014/main" id="{CD4D4825-8CFA-A895-D1F1-82A6F3858140}"/>
                </a:ext>
              </a:extLst>
            </p:cNvPr>
            <p:cNvSpPr/>
            <p:nvPr/>
          </p:nvSpPr>
          <p:spPr>
            <a:xfrm>
              <a:off x="13049487" y="4001817"/>
              <a:ext cx="2222430" cy="3839302"/>
            </a:xfrm>
            <a:prstGeom prst="roundRect">
              <a:avLst>
                <a:gd name="adj" fmla="val 2522"/>
              </a:avLst>
            </a:prstGeom>
            <a:solidFill>
              <a:srgbClr val="C5D9F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Rectangle: Rounded Corners 7">
              <a:extLst>
                <a:ext uri="{FF2B5EF4-FFF2-40B4-BE49-F238E27FC236}">
                  <a16:creationId xmlns:a16="http://schemas.microsoft.com/office/drawing/2014/main" id="{3030CBE4-D957-434E-8A91-8CCE49B22C0A}"/>
                </a:ext>
              </a:extLst>
            </p:cNvPr>
            <p:cNvSpPr/>
            <p:nvPr/>
          </p:nvSpPr>
          <p:spPr>
            <a:xfrm>
              <a:off x="8355123" y="4001817"/>
              <a:ext cx="4592895" cy="3839302"/>
            </a:xfrm>
            <a:prstGeom prst="roundRect">
              <a:avLst>
                <a:gd name="adj" fmla="val 2522"/>
              </a:avLst>
            </a:prstGeom>
            <a:solidFill>
              <a:srgbClr val="C5D9F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Rounded Corners 8">
              <a:extLst>
                <a:ext uri="{FF2B5EF4-FFF2-40B4-BE49-F238E27FC236}">
                  <a16:creationId xmlns:a16="http://schemas.microsoft.com/office/drawing/2014/main" id="{A9C0707F-CC09-0142-D7BD-02577DA9D8CD}"/>
                </a:ext>
              </a:extLst>
            </p:cNvPr>
            <p:cNvSpPr/>
            <p:nvPr/>
          </p:nvSpPr>
          <p:spPr>
            <a:xfrm>
              <a:off x="3663031" y="4001817"/>
              <a:ext cx="4592895" cy="3839302"/>
            </a:xfrm>
            <a:prstGeom prst="roundRect">
              <a:avLst>
                <a:gd name="adj" fmla="val 2522"/>
              </a:avLst>
            </a:prstGeom>
            <a:solidFill>
              <a:srgbClr val="C5D9F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TextBox 9">
              <a:extLst>
                <a:ext uri="{FF2B5EF4-FFF2-40B4-BE49-F238E27FC236}">
                  <a16:creationId xmlns:a16="http://schemas.microsoft.com/office/drawing/2014/main" id="{275A154E-1C51-2111-A5B7-B14BFC779DF8}"/>
                </a:ext>
              </a:extLst>
            </p:cNvPr>
            <p:cNvSpPr txBox="1"/>
            <p:nvPr/>
          </p:nvSpPr>
          <p:spPr>
            <a:xfrm>
              <a:off x="13204556" y="4041538"/>
              <a:ext cx="1912292" cy="584775"/>
            </a:xfrm>
            <a:prstGeom prst="rect">
              <a:avLst/>
            </a:prstGeom>
            <a:noFill/>
          </p:spPr>
          <p:txBody>
            <a:bodyPr wrap="square" rtlCol="0">
              <a:spAutoFit/>
            </a:bodyPr>
            <a:lstStyle/>
            <a:p>
              <a:pPr algn="ctr"/>
              <a:r>
                <a:rPr lang="en-US" sz="1600" b="1" dirty="0">
                  <a:solidFill>
                    <a:schemeClr val="tx1">
                      <a:lumMod val="75000"/>
                      <a:lumOff val="25000"/>
                    </a:schemeClr>
                  </a:solidFill>
                </a:rPr>
                <a:t>Compliance and governance</a:t>
              </a:r>
            </a:p>
          </p:txBody>
        </p:sp>
        <p:sp>
          <p:nvSpPr>
            <p:cNvPr id="15" name="TextBox 14">
              <a:extLst>
                <a:ext uri="{FF2B5EF4-FFF2-40B4-BE49-F238E27FC236}">
                  <a16:creationId xmlns:a16="http://schemas.microsoft.com/office/drawing/2014/main" id="{3EEF6690-93EE-DC07-9C1B-D8CF71F493F1}"/>
                </a:ext>
              </a:extLst>
            </p:cNvPr>
            <p:cNvSpPr txBox="1"/>
            <p:nvPr/>
          </p:nvSpPr>
          <p:spPr>
            <a:xfrm>
              <a:off x="4414543" y="4041538"/>
              <a:ext cx="2665900" cy="338554"/>
            </a:xfrm>
            <a:prstGeom prst="rect">
              <a:avLst/>
            </a:prstGeom>
            <a:noFill/>
          </p:spPr>
          <p:txBody>
            <a:bodyPr wrap="square" rtlCol="0">
              <a:spAutoFit/>
            </a:bodyPr>
            <a:lstStyle/>
            <a:p>
              <a:pPr algn="ctr"/>
              <a:r>
                <a:rPr lang="en-US" sz="1600" b="1" dirty="0">
                  <a:solidFill>
                    <a:schemeClr val="tx1">
                      <a:lumMod val="75000"/>
                      <a:lumOff val="25000"/>
                    </a:schemeClr>
                  </a:solidFill>
                </a:rPr>
                <a:t>Continuous integration</a:t>
              </a:r>
            </a:p>
          </p:txBody>
        </p:sp>
        <p:sp>
          <p:nvSpPr>
            <p:cNvPr id="16" name="TextBox 15">
              <a:extLst>
                <a:ext uri="{FF2B5EF4-FFF2-40B4-BE49-F238E27FC236}">
                  <a16:creationId xmlns:a16="http://schemas.microsoft.com/office/drawing/2014/main" id="{28C0BB9E-7A7F-B810-C012-A26590BC0BD1}"/>
                </a:ext>
              </a:extLst>
            </p:cNvPr>
            <p:cNvSpPr txBox="1"/>
            <p:nvPr/>
          </p:nvSpPr>
          <p:spPr>
            <a:xfrm>
              <a:off x="9293898" y="4041538"/>
              <a:ext cx="2786284" cy="338554"/>
            </a:xfrm>
            <a:prstGeom prst="rect">
              <a:avLst/>
            </a:prstGeom>
            <a:noFill/>
          </p:spPr>
          <p:txBody>
            <a:bodyPr wrap="square" rtlCol="0">
              <a:spAutoFit/>
            </a:bodyPr>
            <a:lstStyle/>
            <a:p>
              <a:pPr algn="ctr"/>
              <a:r>
                <a:rPr lang="en-US" sz="1600" b="1" dirty="0">
                  <a:solidFill>
                    <a:schemeClr val="tx1">
                      <a:lumMod val="75000"/>
                      <a:lumOff val="25000"/>
                    </a:schemeClr>
                  </a:solidFill>
                </a:rPr>
                <a:t>Continuous deployment</a:t>
              </a:r>
            </a:p>
          </p:txBody>
        </p:sp>
        <p:grpSp>
          <p:nvGrpSpPr>
            <p:cNvPr id="17" name="Group 16">
              <a:extLst>
                <a:ext uri="{FF2B5EF4-FFF2-40B4-BE49-F238E27FC236}">
                  <a16:creationId xmlns:a16="http://schemas.microsoft.com/office/drawing/2014/main" id="{A77553E9-4CD8-A1C6-0987-887BEA2A2B90}"/>
                </a:ext>
              </a:extLst>
            </p:cNvPr>
            <p:cNvGrpSpPr/>
            <p:nvPr/>
          </p:nvGrpSpPr>
          <p:grpSpPr>
            <a:xfrm>
              <a:off x="6246274" y="5144193"/>
              <a:ext cx="1722696" cy="644860"/>
              <a:chOff x="6129310" y="3199521"/>
              <a:chExt cx="1722696" cy="644860"/>
            </a:xfrm>
          </p:grpSpPr>
          <p:sp>
            <p:nvSpPr>
              <p:cNvPr id="99" name="Rectangle: Rounded Corners 98">
                <a:extLst>
                  <a:ext uri="{FF2B5EF4-FFF2-40B4-BE49-F238E27FC236}">
                    <a16:creationId xmlns:a16="http://schemas.microsoft.com/office/drawing/2014/main" id="{207D0CC3-36D2-4EBC-1E7F-DDF4CDBE6CCB}"/>
                  </a:ext>
                </a:extLst>
              </p:cNvPr>
              <p:cNvSpPr/>
              <p:nvPr/>
            </p:nvSpPr>
            <p:spPr>
              <a:xfrm>
                <a:off x="6129310" y="3199521"/>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0" name="TextBox 99">
                <a:extLst>
                  <a:ext uri="{FF2B5EF4-FFF2-40B4-BE49-F238E27FC236}">
                    <a16:creationId xmlns:a16="http://schemas.microsoft.com/office/drawing/2014/main" id="{2572B003-1EC8-B2FE-A296-F377BA643BAA}"/>
                  </a:ext>
                </a:extLst>
              </p:cNvPr>
              <p:cNvSpPr txBox="1"/>
              <p:nvPr/>
            </p:nvSpPr>
            <p:spPr>
              <a:xfrm>
                <a:off x="6392233" y="3229564"/>
                <a:ext cx="1196850" cy="584775"/>
              </a:xfrm>
              <a:prstGeom prst="rect">
                <a:avLst/>
              </a:prstGeom>
              <a:noFill/>
            </p:spPr>
            <p:txBody>
              <a:bodyPr wrap="square" rtlCol="0" anchor="ctr">
                <a:spAutoFit/>
              </a:bodyPr>
              <a:lstStyle/>
              <a:p>
                <a:pPr algn="ctr"/>
                <a:r>
                  <a:rPr lang="en-US" sz="1600" dirty="0">
                    <a:solidFill>
                      <a:schemeClr val="tx1">
                        <a:lumMod val="75000"/>
                        <a:lumOff val="25000"/>
                      </a:schemeClr>
                    </a:solidFill>
                  </a:rPr>
                  <a:t>Secure code scan</a:t>
                </a:r>
              </a:p>
            </p:txBody>
          </p:sp>
        </p:grpSp>
        <p:grpSp>
          <p:nvGrpSpPr>
            <p:cNvPr id="18" name="Group 17">
              <a:extLst>
                <a:ext uri="{FF2B5EF4-FFF2-40B4-BE49-F238E27FC236}">
                  <a16:creationId xmlns:a16="http://schemas.microsoft.com/office/drawing/2014/main" id="{A8518A3F-2E01-CFA3-E5B8-083002B2675E}"/>
                </a:ext>
              </a:extLst>
            </p:cNvPr>
            <p:cNvGrpSpPr/>
            <p:nvPr/>
          </p:nvGrpSpPr>
          <p:grpSpPr>
            <a:xfrm>
              <a:off x="6204500" y="5919265"/>
              <a:ext cx="1806244" cy="644860"/>
              <a:chOff x="6087536" y="4250359"/>
              <a:chExt cx="1806244" cy="644860"/>
            </a:xfrm>
          </p:grpSpPr>
          <p:sp>
            <p:nvSpPr>
              <p:cNvPr id="97" name="Rectangle: Rounded Corners 96">
                <a:extLst>
                  <a:ext uri="{FF2B5EF4-FFF2-40B4-BE49-F238E27FC236}">
                    <a16:creationId xmlns:a16="http://schemas.microsoft.com/office/drawing/2014/main" id="{75A07997-5006-B2B9-9D60-51D5C0B8E83A}"/>
                  </a:ext>
                </a:extLst>
              </p:cNvPr>
              <p:cNvSpPr/>
              <p:nvPr/>
            </p:nvSpPr>
            <p:spPr>
              <a:xfrm>
                <a:off x="6129310" y="4250359"/>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8" name="TextBox 97">
                <a:extLst>
                  <a:ext uri="{FF2B5EF4-FFF2-40B4-BE49-F238E27FC236}">
                    <a16:creationId xmlns:a16="http://schemas.microsoft.com/office/drawing/2014/main" id="{46424182-2CED-FD0A-C121-B3CE332B1B35}"/>
                  </a:ext>
                </a:extLst>
              </p:cNvPr>
              <p:cNvSpPr txBox="1"/>
              <p:nvPr/>
            </p:nvSpPr>
            <p:spPr>
              <a:xfrm>
                <a:off x="6087536" y="4280402"/>
                <a:ext cx="1806244" cy="584775"/>
              </a:xfrm>
              <a:prstGeom prst="rect">
                <a:avLst/>
              </a:prstGeom>
              <a:noFill/>
            </p:spPr>
            <p:txBody>
              <a:bodyPr wrap="square" rtlCol="0" anchor="ctr">
                <a:spAutoFit/>
              </a:bodyPr>
              <a:lstStyle/>
              <a:p>
                <a:pPr algn="ctr"/>
                <a:r>
                  <a:rPr lang="en-US" sz="1600" dirty="0">
                    <a:solidFill>
                      <a:schemeClr val="tx1">
                        <a:lumMod val="75000"/>
                        <a:lumOff val="25000"/>
                      </a:schemeClr>
                    </a:solidFill>
                  </a:rPr>
                  <a:t>Secure component scan</a:t>
                </a:r>
              </a:p>
            </p:txBody>
          </p:sp>
        </p:grpSp>
        <p:grpSp>
          <p:nvGrpSpPr>
            <p:cNvPr id="19" name="Group 18">
              <a:extLst>
                <a:ext uri="{FF2B5EF4-FFF2-40B4-BE49-F238E27FC236}">
                  <a16:creationId xmlns:a16="http://schemas.microsoft.com/office/drawing/2014/main" id="{168012F0-EF8A-9829-624A-C2CFD122C20A}"/>
                </a:ext>
              </a:extLst>
            </p:cNvPr>
            <p:cNvGrpSpPr/>
            <p:nvPr/>
          </p:nvGrpSpPr>
          <p:grpSpPr>
            <a:xfrm>
              <a:off x="6227904" y="6691370"/>
              <a:ext cx="1759436" cy="644860"/>
              <a:chOff x="6110940" y="5283716"/>
              <a:chExt cx="1759436" cy="644860"/>
            </a:xfrm>
          </p:grpSpPr>
          <p:sp>
            <p:nvSpPr>
              <p:cNvPr id="95" name="Rectangle: Rounded Corners 94">
                <a:extLst>
                  <a:ext uri="{FF2B5EF4-FFF2-40B4-BE49-F238E27FC236}">
                    <a16:creationId xmlns:a16="http://schemas.microsoft.com/office/drawing/2014/main" id="{50E63238-D5D4-343D-4707-0A0B508051DC}"/>
                  </a:ext>
                </a:extLst>
              </p:cNvPr>
              <p:cNvSpPr/>
              <p:nvPr/>
            </p:nvSpPr>
            <p:spPr>
              <a:xfrm>
                <a:off x="6131197" y="5283716"/>
                <a:ext cx="1718922"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6" name="TextBox 95">
                <a:extLst>
                  <a:ext uri="{FF2B5EF4-FFF2-40B4-BE49-F238E27FC236}">
                    <a16:creationId xmlns:a16="http://schemas.microsoft.com/office/drawing/2014/main" id="{BCD86FFF-1CF8-596E-F31A-E17E7936671D}"/>
                  </a:ext>
                </a:extLst>
              </p:cNvPr>
              <p:cNvSpPr txBox="1"/>
              <p:nvPr/>
            </p:nvSpPr>
            <p:spPr>
              <a:xfrm>
                <a:off x="6110940" y="5313759"/>
                <a:ext cx="1759436" cy="584775"/>
              </a:xfrm>
              <a:prstGeom prst="rect">
                <a:avLst/>
              </a:prstGeom>
              <a:noFill/>
            </p:spPr>
            <p:txBody>
              <a:bodyPr wrap="square" rtlCol="0" anchor="ctr">
                <a:spAutoFit/>
              </a:bodyPr>
              <a:lstStyle/>
              <a:p>
                <a:pPr algn="ctr"/>
                <a:r>
                  <a:rPr lang="en-US" sz="1600" dirty="0">
                    <a:solidFill>
                      <a:schemeClr val="tx1">
                        <a:lumMod val="75000"/>
                        <a:lumOff val="25000"/>
                      </a:schemeClr>
                    </a:solidFill>
                  </a:rPr>
                  <a:t>Secure application scan</a:t>
                </a:r>
              </a:p>
            </p:txBody>
          </p:sp>
        </p:grpSp>
        <p:sp>
          <p:nvSpPr>
            <p:cNvPr id="20" name="Rectangle: Rounded Corners 19">
              <a:extLst>
                <a:ext uri="{FF2B5EF4-FFF2-40B4-BE49-F238E27FC236}">
                  <a16:creationId xmlns:a16="http://schemas.microsoft.com/office/drawing/2014/main" id="{A9060EE4-6E08-945D-1010-CAD8C30B3671}"/>
                </a:ext>
              </a:extLst>
            </p:cNvPr>
            <p:cNvSpPr/>
            <p:nvPr/>
          </p:nvSpPr>
          <p:spPr>
            <a:xfrm>
              <a:off x="9520625" y="5238885"/>
              <a:ext cx="1430296" cy="79675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Box 20">
              <a:extLst>
                <a:ext uri="{FF2B5EF4-FFF2-40B4-BE49-F238E27FC236}">
                  <a16:creationId xmlns:a16="http://schemas.microsoft.com/office/drawing/2014/main" id="{30D81E72-4151-EE13-3D7C-4D55B5485C06}"/>
                </a:ext>
              </a:extLst>
            </p:cNvPr>
            <p:cNvSpPr txBox="1"/>
            <p:nvPr/>
          </p:nvSpPr>
          <p:spPr>
            <a:xfrm>
              <a:off x="9492485" y="5221764"/>
              <a:ext cx="1544425" cy="830997"/>
            </a:xfrm>
            <a:prstGeom prst="rect">
              <a:avLst/>
            </a:prstGeom>
            <a:noFill/>
          </p:spPr>
          <p:txBody>
            <a:bodyPr wrap="square" rtlCol="0" anchor="ctr">
              <a:spAutoFit/>
            </a:bodyPr>
            <a:lstStyle/>
            <a:p>
              <a:pPr algn="ctr"/>
              <a:r>
                <a:rPr lang="en-US" sz="1600" dirty="0">
                  <a:solidFill>
                    <a:schemeClr val="tx1">
                      <a:lumMod val="75000"/>
                      <a:lumOff val="25000"/>
                    </a:schemeClr>
                  </a:solidFill>
                </a:rPr>
                <a:t>Infrastructure as Code (IaC) (Provisioning)</a:t>
              </a:r>
            </a:p>
          </p:txBody>
        </p:sp>
        <p:sp>
          <p:nvSpPr>
            <p:cNvPr id="22" name="Rectangle: Rounded Corners 21">
              <a:extLst>
                <a:ext uri="{FF2B5EF4-FFF2-40B4-BE49-F238E27FC236}">
                  <a16:creationId xmlns:a16="http://schemas.microsoft.com/office/drawing/2014/main" id="{E225398B-0742-F075-A29F-F4AB8DDB337D}"/>
                </a:ext>
              </a:extLst>
            </p:cNvPr>
            <p:cNvSpPr/>
            <p:nvPr/>
          </p:nvSpPr>
          <p:spPr>
            <a:xfrm>
              <a:off x="9520625" y="6936129"/>
              <a:ext cx="1430296" cy="79675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TextBox 22">
              <a:extLst>
                <a:ext uri="{FF2B5EF4-FFF2-40B4-BE49-F238E27FC236}">
                  <a16:creationId xmlns:a16="http://schemas.microsoft.com/office/drawing/2014/main" id="{6380BC75-6F4A-DC0C-CD95-99F5C0196903}"/>
                </a:ext>
              </a:extLst>
            </p:cNvPr>
            <p:cNvSpPr txBox="1"/>
            <p:nvPr/>
          </p:nvSpPr>
          <p:spPr>
            <a:xfrm>
              <a:off x="9574779" y="7042119"/>
              <a:ext cx="1379836" cy="584775"/>
            </a:xfrm>
            <a:prstGeom prst="rect">
              <a:avLst/>
            </a:prstGeom>
            <a:noFill/>
          </p:spPr>
          <p:txBody>
            <a:bodyPr wrap="square" rtlCol="0" anchor="ctr">
              <a:spAutoFit/>
            </a:bodyPr>
            <a:lstStyle/>
            <a:p>
              <a:pPr algn="ctr"/>
              <a:r>
                <a:rPr lang="en-US" sz="1600" dirty="0">
                  <a:solidFill>
                    <a:schemeClr val="tx1">
                      <a:lumMod val="75000"/>
                      <a:lumOff val="25000"/>
                    </a:schemeClr>
                  </a:solidFill>
                </a:rPr>
                <a:t>Application deployment</a:t>
              </a:r>
            </a:p>
          </p:txBody>
        </p:sp>
        <p:grpSp>
          <p:nvGrpSpPr>
            <p:cNvPr id="25" name="Group 24">
              <a:extLst>
                <a:ext uri="{FF2B5EF4-FFF2-40B4-BE49-F238E27FC236}">
                  <a16:creationId xmlns:a16="http://schemas.microsoft.com/office/drawing/2014/main" id="{A46C2296-862B-31DD-AAC6-396F748DD250}"/>
                </a:ext>
              </a:extLst>
            </p:cNvPr>
            <p:cNvGrpSpPr/>
            <p:nvPr/>
          </p:nvGrpSpPr>
          <p:grpSpPr>
            <a:xfrm>
              <a:off x="11244249" y="6538962"/>
              <a:ext cx="1658894" cy="1188785"/>
              <a:chOff x="11289332" y="5174980"/>
              <a:chExt cx="1658894" cy="1188785"/>
            </a:xfrm>
          </p:grpSpPr>
          <p:sp>
            <p:nvSpPr>
              <p:cNvPr id="80" name="Rectangle: Rounded Corners 79">
                <a:extLst>
                  <a:ext uri="{FF2B5EF4-FFF2-40B4-BE49-F238E27FC236}">
                    <a16:creationId xmlns:a16="http://schemas.microsoft.com/office/drawing/2014/main" id="{BF9DF642-B4FE-4259-8AB3-5C632FEC1C15}"/>
                  </a:ext>
                </a:extLst>
              </p:cNvPr>
              <p:cNvSpPr/>
              <p:nvPr/>
            </p:nvSpPr>
            <p:spPr>
              <a:xfrm>
                <a:off x="11359174" y="5215846"/>
                <a:ext cx="1519210" cy="1147919"/>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1" name="TextBox 80">
                <a:extLst>
                  <a:ext uri="{FF2B5EF4-FFF2-40B4-BE49-F238E27FC236}">
                    <a16:creationId xmlns:a16="http://schemas.microsoft.com/office/drawing/2014/main" id="{CD9473D9-F682-5530-10C9-FA7EDC088755}"/>
                  </a:ext>
                </a:extLst>
              </p:cNvPr>
              <p:cNvSpPr txBox="1"/>
              <p:nvPr/>
            </p:nvSpPr>
            <p:spPr>
              <a:xfrm>
                <a:off x="11289332" y="5174980"/>
                <a:ext cx="1658894" cy="584775"/>
              </a:xfrm>
              <a:prstGeom prst="rect">
                <a:avLst/>
              </a:prstGeom>
              <a:noFill/>
            </p:spPr>
            <p:txBody>
              <a:bodyPr wrap="square" rtlCol="0" anchor="ctr">
                <a:spAutoFit/>
              </a:bodyPr>
              <a:lstStyle/>
              <a:p>
                <a:pPr algn="ctr"/>
                <a:r>
                  <a:rPr lang="en-US" sz="1600" dirty="0">
                    <a:solidFill>
                      <a:schemeClr val="tx1">
                        <a:lumMod val="75000"/>
                        <a:lumOff val="25000"/>
                      </a:schemeClr>
                    </a:solidFill>
                  </a:rPr>
                  <a:t>Target Environment</a:t>
                </a:r>
              </a:p>
            </p:txBody>
          </p:sp>
          <p:grpSp>
            <p:nvGrpSpPr>
              <p:cNvPr id="82" name="Group 81">
                <a:extLst>
                  <a:ext uri="{FF2B5EF4-FFF2-40B4-BE49-F238E27FC236}">
                    <a16:creationId xmlns:a16="http://schemas.microsoft.com/office/drawing/2014/main" id="{505B8F5D-3026-D37E-3CAF-340216D5AB0D}"/>
                  </a:ext>
                </a:extLst>
              </p:cNvPr>
              <p:cNvGrpSpPr/>
              <p:nvPr/>
            </p:nvGrpSpPr>
            <p:grpSpPr>
              <a:xfrm>
                <a:off x="11573032" y="5751759"/>
                <a:ext cx="1091495" cy="531215"/>
                <a:chOff x="11590270" y="5744616"/>
                <a:chExt cx="1091495" cy="531215"/>
              </a:xfrm>
            </p:grpSpPr>
            <p:grpSp>
              <p:nvGrpSpPr>
                <p:cNvPr id="83" name="Group 82">
                  <a:extLst>
                    <a:ext uri="{FF2B5EF4-FFF2-40B4-BE49-F238E27FC236}">
                      <a16:creationId xmlns:a16="http://schemas.microsoft.com/office/drawing/2014/main" id="{81043AC1-6869-6E15-216C-CFF4F53B26B1}"/>
                    </a:ext>
                  </a:extLst>
                </p:cNvPr>
                <p:cNvGrpSpPr/>
                <p:nvPr/>
              </p:nvGrpSpPr>
              <p:grpSpPr>
                <a:xfrm>
                  <a:off x="12190436" y="6029610"/>
                  <a:ext cx="491329" cy="246221"/>
                  <a:chOff x="12190436" y="6020647"/>
                  <a:chExt cx="491329" cy="246221"/>
                </a:xfrm>
              </p:grpSpPr>
              <p:sp>
                <p:nvSpPr>
                  <p:cNvPr id="93" name="Rectangle: Rounded Corners 92">
                    <a:extLst>
                      <a:ext uri="{FF2B5EF4-FFF2-40B4-BE49-F238E27FC236}">
                        <a16:creationId xmlns:a16="http://schemas.microsoft.com/office/drawing/2014/main" id="{C43D7AA8-A3E9-45F7-96B8-88212E0E2EBC}"/>
                      </a:ext>
                    </a:extLst>
                  </p:cNvPr>
                  <p:cNvSpPr/>
                  <p:nvPr/>
                </p:nvSpPr>
                <p:spPr>
                  <a:xfrm>
                    <a:off x="12227264" y="6030573"/>
                    <a:ext cx="417672"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extBox 93">
                    <a:extLst>
                      <a:ext uri="{FF2B5EF4-FFF2-40B4-BE49-F238E27FC236}">
                        <a16:creationId xmlns:a16="http://schemas.microsoft.com/office/drawing/2014/main" id="{CDBFA65F-90A4-8A33-C34E-192D0BE4200B}"/>
                      </a:ext>
                    </a:extLst>
                  </p:cNvPr>
                  <p:cNvSpPr txBox="1"/>
                  <p:nvPr/>
                </p:nvSpPr>
                <p:spPr>
                  <a:xfrm>
                    <a:off x="12190436" y="6020647"/>
                    <a:ext cx="491329" cy="246221"/>
                  </a:xfrm>
                  <a:prstGeom prst="rect">
                    <a:avLst/>
                  </a:prstGeom>
                  <a:noFill/>
                </p:spPr>
                <p:txBody>
                  <a:bodyPr wrap="square" rtlCol="0" anchor="ctr">
                    <a:spAutoFit/>
                  </a:bodyPr>
                  <a:lstStyle/>
                  <a:p>
                    <a:pPr algn="ctr"/>
                    <a:r>
                      <a:rPr lang="en-US" sz="1000" dirty="0"/>
                      <a:t>PRD</a:t>
                    </a:r>
                  </a:p>
                </p:txBody>
              </p:sp>
            </p:grpSp>
            <p:grpSp>
              <p:nvGrpSpPr>
                <p:cNvPr id="84" name="Group 83">
                  <a:extLst>
                    <a:ext uri="{FF2B5EF4-FFF2-40B4-BE49-F238E27FC236}">
                      <a16:creationId xmlns:a16="http://schemas.microsoft.com/office/drawing/2014/main" id="{CB272807-C249-EEFB-79E9-5D0A1DC8D679}"/>
                    </a:ext>
                  </a:extLst>
                </p:cNvPr>
                <p:cNvGrpSpPr/>
                <p:nvPr/>
              </p:nvGrpSpPr>
              <p:grpSpPr>
                <a:xfrm>
                  <a:off x="11590270" y="5744616"/>
                  <a:ext cx="475629" cy="246221"/>
                  <a:chOff x="11561590" y="5817940"/>
                  <a:chExt cx="475629" cy="246221"/>
                </a:xfrm>
              </p:grpSpPr>
              <p:sp>
                <p:nvSpPr>
                  <p:cNvPr id="91" name="Rectangle: Rounded Corners 90">
                    <a:extLst>
                      <a:ext uri="{FF2B5EF4-FFF2-40B4-BE49-F238E27FC236}">
                        <a16:creationId xmlns:a16="http://schemas.microsoft.com/office/drawing/2014/main" id="{FAE431E7-1E42-9A3B-C895-9E2C71DD2854}"/>
                      </a:ext>
                    </a:extLst>
                  </p:cNvPr>
                  <p:cNvSpPr/>
                  <p:nvPr/>
                </p:nvSpPr>
                <p:spPr>
                  <a:xfrm>
                    <a:off x="11590568" y="5827866"/>
                    <a:ext cx="417672"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00E5B57B-E7A1-9A1E-2895-B36AD946BBEC}"/>
                      </a:ext>
                    </a:extLst>
                  </p:cNvPr>
                  <p:cNvSpPr txBox="1"/>
                  <p:nvPr/>
                </p:nvSpPr>
                <p:spPr>
                  <a:xfrm>
                    <a:off x="11561590" y="5817940"/>
                    <a:ext cx="475629" cy="246221"/>
                  </a:xfrm>
                  <a:prstGeom prst="rect">
                    <a:avLst/>
                  </a:prstGeom>
                  <a:noFill/>
                </p:spPr>
                <p:txBody>
                  <a:bodyPr wrap="square" rtlCol="0" anchor="ctr">
                    <a:spAutoFit/>
                  </a:bodyPr>
                  <a:lstStyle/>
                  <a:p>
                    <a:pPr algn="ctr"/>
                    <a:r>
                      <a:rPr lang="en-US" sz="1000" dirty="0"/>
                      <a:t>DEV</a:t>
                    </a:r>
                  </a:p>
                </p:txBody>
              </p:sp>
            </p:grpSp>
            <p:grpSp>
              <p:nvGrpSpPr>
                <p:cNvPr id="85" name="Group 84">
                  <a:extLst>
                    <a:ext uri="{FF2B5EF4-FFF2-40B4-BE49-F238E27FC236}">
                      <a16:creationId xmlns:a16="http://schemas.microsoft.com/office/drawing/2014/main" id="{2B2F707B-5C71-1447-DD85-D568725B0B0C}"/>
                    </a:ext>
                  </a:extLst>
                </p:cNvPr>
                <p:cNvGrpSpPr/>
                <p:nvPr/>
              </p:nvGrpSpPr>
              <p:grpSpPr>
                <a:xfrm>
                  <a:off x="12225381" y="5744616"/>
                  <a:ext cx="417672" cy="246221"/>
                  <a:chOff x="12289614" y="5779879"/>
                  <a:chExt cx="417672" cy="246221"/>
                </a:xfrm>
              </p:grpSpPr>
              <p:sp>
                <p:nvSpPr>
                  <p:cNvPr id="89" name="Rectangle: Rounded Corners 88">
                    <a:extLst>
                      <a:ext uri="{FF2B5EF4-FFF2-40B4-BE49-F238E27FC236}">
                        <a16:creationId xmlns:a16="http://schemas.microsoft.com/office/drawing/2014/main" id="{7120AD74-09CA-C9B3-5A33-885CC538649C}"/>
                      </a:ext>
                    </a:extLst>
                  </p:cNvPr>
                  <p:cNvSpPr/>
                  <p:nvPr/>
                </p:nvSpPr>
                <p:spPr>
                  <a:xfrm>
                    <a:off x="12289614" y="5789805"/>
                    <a:ext cx="417672"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258B3A3B-A5E8-357E-BCE3-F8C24EE17C31}"/>
                      </a:ext>
                    </a:extLst>
                  </p:cNvPr>
                  <p:cNvSpPr txBox="1"/>
                  <p:nvPr/>
                </p:nvSpPr>
                <p:spPr>
                  <a:xfrm>
                    <a:off x="12289614" y="5779879"/>
                    <a:ext cx="417672" cy="246221"/>
                  </a:xfrm>
                  <a:prstGeom prst="rect">
                    <a:avLst/>
                  </a:prstGeom>
                  <a:noFill/>
                </p:spPr>
                <p:txBody>
                  <a:bodyPr wrap="square" rtlCol="0" anchor="ctr">
                    <a:spAutoFit/>
                  </a:bodyPr>
                  <a:lstStyle/>
                  <a:p>
                    <a:pPr algn="ctr"/>
                    <a:r>
                      <a:rPr lang="en-US" sz="1000" dirty="0"/>
                      <a:t>QA</a:t>
                    </a:r>
                  </a:p>
                </p:txBody>
              </p:sp>
            </p:grpSp>
            <p:grpSp>
              <p:nvGrpSpPr>
                <p:cNvPr id="86" name="Group 85">
                  <a:extLst>
                    <a:ext uri="{FF2B5EF4-FFF2-40B4-BE49-F238E27FC236}">
                      <a16:creationId xmlns:a16="http://schemas.microsoft.com/office/drawing/2014/main" id="{810856B0-297A-F371-AF28-163C3EC90732}"/>
                    </a:ext>
                  </a:extLst>
                </p:cNvPr>
                <p:cNvGrpSpPr/>
                <p:nvPr/>
              </p:nvGrpSpPr>
              <p:grpSpPr>
                <a:xfrm>
                  <a:off x="11604754" y="6029610"/>
                  <a:ext cx="446663" cy="246221"/>
                  <a:chOff x="11634542" y="6056179"/>
                  <a:chExt cx="446663" cy="246221"/>
                </a:xfrm>
              </p:grpSpPr>
              <p:sp>
                <p:nvSpPr>
                  <p:cNvPr id="87" name="Rectangle: Rounded Corners 86">
                    <a:extLst>
                      <a:ext uri="{FF2B5EF4-FFF2-40B4-BE49-F238E27FC236}">
                        <a16:creationId xmlns:a16="http://schemas.microsoft.com/office/drawing/2014/main" id="{4B59330B-F6ED-7AF1-3446-7A6E80284366}"/>
                      </a:ext>
                    </a:extLst>
                  </p:cNvPr>
                  <p:cNvSpPr/>
                  <p:nvPr/>
                </p:nvSpPr>
                <p:spPr>
                  <a:xfrm>
                    <a:off x="11649037" y="6066105"/>
                    <a:ext cx="417672"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0504ABFE-7AB9-4277-103B-410D08210760}"/>
                      </a:ext>
                    </a:extLst>
                  </p:cNvPr>
                  <p:cNvSpPr txBox="1"/>
                  <p:nvPr/>
                </p:nvSpPr>
                <p:spPr>
                  <a:xfrm>
                    <a:off x="11634542" y="6056179"/>
                    <a:ext cx="446663" cy="246221"/>
                  </a:xfrm>
                  <a:prstGeom prst="rect">
                    <a:avLst/>
                  </a:prstGeom>
                  <a:noFill/>
                </p:spPr>
                <p:txBody>
                  <a:bodyPr wrap="square" rtlCol="0" anchor="ctr">
                    <a:spAutoFit/>
                  </a:bodyPr>
                  <a:lstStyle/>
                  <a:p>
                    <a:pPr algn="ctr"/>
                    <a:r>
                      <a:rPr lang="en-US" sz="1000" dirty="0"/>
                      <a:t>INT</a:t>
                    </a:r>
                  </a:p>
                </p:txBody>
              </p:sp>
            </p:grpSp>
          </p:grpSp>
        </p:grpSp>
        <p:grpSp>
          <p:nvGrpSpPr>
            <p:cNvPr id="26" name="Group 25">
              <a:extLst>
                <a:ext uri="{FF2B5EF4-FFF2-40B4-BE49-F238E27FC236}">
                  <a16:creationId xmlns:a16="http://schemas.microsoft.com/office/drawing/2014/main" id="{99FBCF9D-5A80-4D82-C6CE-FADA65E5CF92}"/>
                </a:ext>
              </a:extLst>
            </p:cNvPr>
            <p:cNvGrpSpPr/>
            <p:nvPr/>
          </p:nvGrpSpPr>
          <p:grpSpPr>
            <a:xfrm>
              <a:off x="13204557" y="5535023"/>
              <a:ext cx="1912291" cy="598614"/>
              <a:chOff x="13335933" y="4003079"/>
              <a:chExt cx="1912291" cy="598614"/>
            </a:xfrm>
          </p:grpSpPr>
          <p:sp>
            <p:nvSpPr>
              <p:cNvPr id="78" name="Rectangle: Rounded Corners 77">
                <a:extLst>
                  <a:ext uri="{FF2B5EF4-FFF2-40B4-BE49-F238E27FC236}">
                    <a16:creationId xmlns:a16="http://schemas.microsoft.com/office/drawing/2014/main" id="{9D75F23A-F32E-18A9-AA46-228A72D0B2DB}"/>
                  </a:ext>
                </a:extLst>
              </p:cNvPr>
              <p:cNvSpPr/>
              <p:nvPr/>
            </p:nvSpPr>
            <p:spPr>
              <a:xfrm>
                <a:off x="13335933" y="4003079"/>
                <a:ext cx="1912291" cy="59861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9" name="TextBox 78">
                <a:extLst>
                  <a:ext uri="{FF2B5EF4-FFF2-40B4-BE49-F238E27FC236}">
                    <a16:creationId xmlns:a16="http://schemas.microsoft.com/office/drawing/2014/main" id="{76FB319F-3DE6-33A0-4A0E-CABE1595D3DF}"/>
                  </a:ext>
                </a:extLst>
              </p:cNvPr>
              <p:cNvSpPr txBox="1"/>
              <p:nvPr/>
            </p:nvSpPr>
            <p:spPr>
              <a:xfrm>
                <a:off x="13560237" y="4009999"/>
                <a:ext cx="1463683" cy="584775"/>
              </a:xfrm>
              <a:prstGeom prst="rect">
                <a:avLst/>
              </a:prstGeom>
              <a:noFill/>
            </p:spPr>
            <p:txBody>
              <a:bodyPr wrap="square" rtlCol="0" anchor="ctr">
                <a:spAutoFit/>
              </a:bodyPr>
              <a:lstStyle/>
              <a:p>
                <a:pPr algn="ctr"/>
                <a:r>
                  <a:rPr lang="en-US" sz="1600" dirty="0">
                    <a:solidFill>
                      <a:schemeClr val="tx1">
                        <a:lumMod val="75000"/>
                        <a:lumOff val="25000"/>
                      </a:schemeClr>
                    </a:solidFill>
                  </a:rPr>
                  <a:t>Release coordination</a:t>
                </a:r>
              </a:p>
            </p:txBody>
          </p:sp>
        </p:grpSp>
        <p:grpSp>
          <p:nvGrpSpPr>
            <p:cNvPr id="27" name="Group 26">
              <a:extLst>
                <a:ext uri="{FF2B5EF4-FFF2-40B4-BE49-F238E27FC236}">
                  <a16:creationId xmlns:a16="http://schemas.microsoft.com/office/drawing/2014/main" id="{D2D5E880-6935-2AB0-DCD5-F16D1FD85B46}"/>
                </a:ext>
              </a:extLst>
            </p:cNvPr>
            <p:cNvGrpSpPr/>
            <p:nvPr/>
          </p:nvGrpSpPr>
          <p:grpSpPr>
            <a:xfrm>
              <a:off x="13120632" y="6274162"/>
              <a:ext cx="2080140" cy="598614"/>
              <a:chOff x="13252008" y="4837864"/>
              <a:chExt cx="2080140" cy="598614"/>
            </a:xfrm>
          </p:grpSpPr>
          <p:sp>
            <p:nvSpPr>
              <p:cNvPr id="76" name="Rectangle: Rounded Corners 75">
                <a:extLst>
                  <a:ext uri="{FF2B5EF4-FFF2-40B4-BE49-F238E27FC236}">
                    <a16:creationId xmlns:a16="http://schemas.microsoft.com/office/drawing/2014/main" id="{4C87F7CE-2593-2472-2256-2995E256DAE5}"/>
                  </a:ext>
                </a:extLst>
              </p:cNvPr>
              <p:cNvSpPr/>
              <p:nvPr/>
            </p:nvSpPr>
            <p:spPr>
              <a:xfrm>
                <a:off x="13335933" y="4837864"/>
                <a:ext cx="1912291" cy="59861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7" name="TextBox 76">
                <a:extLst>
                  <a:ext uri="{FF2B5EF4-FFF2-40B4-BE49-F238E27FC236}">
                    <a16:creationId xmlns:a16="http://schemas.microsoft.com/office/drawing/2014/main" id="{7264C39F-7E78-9C47-D4D2-2BBE759D82BF}"/>
                  </a:ext>
                </a:extLst>
              </p:cNvPr>
              <p:cNvSpPr txBox="1"/>
              <p:nvPr/>
            </p:nvSpPr>
            <p:spPr>
              <a:xfrm>
                <a:off x="13252008" y="4844784"/>
                <a:ext cx="2080140" cy="584775"/>
              </a:xfrm>
              <a:prstGeom prst="rect">
                <a:avLst/>
              </a:prstGeom>
              <a:noFill/>
            </p:spPr>
            <p:txBody>
              <a:bodyPr wrap="square" rtlCol="0" anchor="ctr">
                <a:spAutoFit/>
              </a:bodyPr>
              <a:lstStyle/>
              <a:p>
                <a:pPr algn="ctr"/>
                <a:r>
                  <a:rPr lang="en-US" sz="1600" dirty="0">
                    <a:solidFill>
                      <a:schemeClr val="tx1">
                        <a:lumMod val="75000"/>
                        <a:lumOff val="25000"/>
                      </a:schemeClr>
                    </a:solidFill>
                  </a:rPr>
                  <a:t>Environment monitoring</a:t>
                </a:r>
              </a:p>
            </p:txBody>
          </p:sp>
        </p:grpSp>
        <p:grpSp>
          <p:nvGrpSpPr>
            <p:cNvPr id="28" name="Group 27">
              <a:extLst>
                <a:ext uri="{FF2B5EF4-FFF2-40B4-BE49-F238E27FC236}">
                  <a16:creationId xmlns:a16="http://schemas.microsoft.com/office/drawing/2014/main" id="{EEC03EC3-26F9-5FFB-CB27-34FD588F0BE4}"/>
                </a:ext>
              </a:extLst>
            </p:cNvPr>
            <p:cNvGrpSpPr/>
            <p:nvPr/>
          </p:nvGrpSpPr>
          <p:grpSpPr>
            <a:xfrm>
              <a:off x="13204557" y="7013301"/>
              <a:ext cx="1912291" cy="598614"/>
              <a:chOff x="13335933" y="5695039"/>
              <a:chExt cx="1912291" cy="598614"/>
            </a:xfrm>
          </p:grpSpPr>
          <p:sp>
            <p:nvSpPr>
              <p:cNvPr id="74" name="Rectangle: Rounded Corners 73">
                <a:extLst>
                  <a:ext uri="{FF2B5EF4-FFF2-40B4-BE49-F238E27FC236}">
                    <a16:creationId xmlns:a16="http://schemas.microsoft.com/office/drawing/2014/main" id="{3C064764-A9D6-5CA4-65FF-1DAA042EC838}"/>
                  </a:ext>
                </a:extLst>
              </p:cNvPr>
              <p:cNvSpPr/>
              <p:nvPr/>
            </p:nvSpPr>
            <p:spPr>
              <a:xfrm>
                <a:off x="13335933" y="5695039"/>
                <a:ext cx="1912291" cy="59861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5" name="TextBox 74">
                <a:extLst>
                  <a:ext uri="{FF2B5EF4-FFF2-40B4-BE49-F238E27FC236}">
                    <a16:creationId xmlns:a16="http://schemas.microsoft.com/office/drawing/2014/main" id="{8D2205C1-D9C9-2EAE-A6C4-E625A81ED6CD}"/>
                  </a:ext>
                </a:extLst>
              </p:cNvPr>
              <p:cNvSpPr txBox="1"/>
              <p:nvPr/>
            </p:nvSpPr>
            <p:spPr>
              <a:xfrm>
                <a:off x="13602160" y="5701959"/>
                <a:ext cx="1379836" cy="584775"/>
              </a:xfrm>
              <a:prstGeom prst="rect">
                <a:avLst/>
              </a:prstGeom>
              <a:noFill/>
            </p:spPr>
            <p:txBody>
              <a:bodyPr wrap="square" rtlCol="0" anchor="ctr">
                <a:spAutoFit/>
              </a:bodyPr>
              <a:lstStyle/>
              <a:p>
                <a:pPr algn="ctr"/>
                <a:r>
                  <a:rPr lang="en-US" sz="1600" dirty="0">
                    <a:solidFill>
                      <a:schemeClr val="tx1">
                        <a:lumMod val="75000"/>
                        <a:lumOff val="25000"/>
                      </a:schemeClr>
                    </a:solidFill>
                  </a:rPr>
                  <a:t>Deployment governance</a:t>
                </a:r>
              </a:p>
            </p:txBody>
          </p:sp>
        </p:grpSp>
        <p:grpSp>
          <p:nvGrpSpPr>
            <p:cNvPr id="29" name="Group 28">
              <a:extLst>
                <a:ext uri="{FF2B5EF4-FFF2-40B4-BE49-F238E27FC236}">
                  <a16:creationId xmlns:a16="http://schemas.microsoft.com/office/drawing/2014/main" id="{646F6FC8-E761-8557-2C7A-3BE33602A6E6}"/>
                </a:ext>
              </a:extLst>
            </p:cNvPr>
            <p:cNvGrpSpPr/>
            <p:nvPr/>
          </p:nvGrpSpPr>
          <p:grpSpPr>
            <a:xfrm>
              <a:off x="13203029" y="4795884"/>
              <a:ext cx="1915347" cy="598614"/>
              <a:chOff x="13334405" y="3193411"/>
              <a:chExt cx="1915347" cy="598614"/>
            </a:xfrm>
          </p:grpSpPr>
          <p:sp>
            <p:nvSpPr>
              <p:cNvPr id="72" name="Rectangle: Rounded Corners 71">
                <a:extLst>
                  <a:ext uri="{FF2B5EF4-FFF2-40B4-BE49-F238E27FC236}">
                    <a16:creationId xmlns:a16="http://schemas.microsoft.com/office/drawing/2014/main" id="{B0E845D5-41CF-A281-DD92-C32E29A1700E}"/>
                  </a:ext>
                </a:extLst>
              </p:cNvPr>
              <p:cNvSpPr/>
              <p:nvPr/>
            </p:nvSpPr>
            <p:spPr>
              <a:xfrm>
                <a:off x="13335933" y="3193411"/>
                <a:ext cx="1912291" cy="59861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3" name="TextBox 72">
                <a:extLst>
                  <a:ext uri="{FF2B5EF4-FFF2-40B4-BE49-F238E27FC236}">
                    <a16:creationId xmlns:a16="http://schemas.microsoft.com/office/drawing/2014/main" id="{54BA94F5-5CE8-7A17-290F-7CA13DF7E088}"/>
                  </a:ext>
                </a:extLst>
              </p:cNvPr>
              <p:cNvSpPr txBox="1"/>
              <p:nvPr/>
            </p:nvSpPr>
            <p:spPr>
              <a:xfrm>
                <a:off x="13334405" y="3200331"/>
                <a:ext cx="1915347" cy="584775"/>
              </a:xfrm>
              <a:prstGeom prst="rect">
                <a:avLst/>
              </a:prstGeom>
              <a:noFill/>
            </p:spPr>
            <p:txBody>
              <a:bodyPr wrap="square" rtlCol="0" anchor="ctr">
                <a:spAutoFit/>
              </a:bodyPr>
              <a:lstStyle/>
              <a:p>
                <a:pPr algn="ctr"/>
                <a:r>
                  <a:rPr lang="en-US" sz="1600" dirty="0">
                    <a:solidFill>
                      <a:schemeClr val="tx1">
                        <a:lumMod val="75000"/>
                        <a:lumOff val="25000"/>
                      </a:schemeClr>
                    </a:solidFill>
                  </a:rPr>
                  <a:t>Automated compliance audit</a:t>
                </a:r>
              </a:p>
            </p:txBody>
          </p:sp>
        </p:grpSp>
        <p:cxnSp>
          <p:nvCxnSpPr>
            <p:cNvPr id="30" name="Connector: Elbow 29">
              <a:extLst>
                <a:ext uri="{FF2B5EF4-FFF2-40B4-BE49-F238E27FC236}">
                  <a16:creationId xmlns:a16="http://schemas.microsoft.com/office/drawing/2014/main" id="{67780650-F5C3-7CC9-3268-12F2290A510D}"/>
                </a:ext>
              </a:extLst>
            </p:cNvPr>
            <p:cNvCxnSpPr>
              <a:cxnSpLocks/>
              <a:stCxn id="20" idx="3"/>
              <a:endCxn id="80" idx="0"/>
            </p:cNvCxnSpPr>
            <p:nvPr/>
          </p:nvCxnSpPr>
          <p:spPr>
            <a:xfrm>
              <a:off x="10950921" y="5637262"/>
              <a:ext cx="1122775" cy="94256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7206F6E-A063-C067-AA19-4471FD17C143}"/>
                </a:ext>
              </a:extLst>
            </p:cNvPr>
            <p:cNvCxnSpPr>
              <a:cxnSpLocks/>
            </p:cNvCxnSpPr>
            <p:nvPr/>
          </p:nvCxnSpPr>
          <p:spPr>
            <a:xfrm rot="16200000" flipH="1">
              <a:off x="8277309" y="6061359"/>
              <a:ext cx="2170361" cy="31243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A7C1A8-4BFF-0F3A-A04F-CA57EF4A5811}"/>
                </a:ext>
              </a:extLst>
            </p:cNvPr>
            <p:cNvCxnSpPr>
              <a:cxnSpLocks/>
            </p:cNvCxnSpPr>
            <p:nvPr/>
          </p:nvCxnSpPr>
          <p:spPr>
            <a:xfrm>
              <a:off x="9206272" y="5634626"/>
              <a:ext cx="3095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73A573F-517E-A70A-5BED-794283DDBF8A}"/>
                </a:ext>
              </a:extLst>
            </p:cNvPr>
            <p:cNvCxnSpPr>
              <a:cxnSpLocks/>
            </p:cNvCxnSpPr>
            <p:nvPr/>
          </p:nvCxnSpPr>
          <p:spPr>
            <a:xfrm>
              <a:off x="9206272" y="6489464"/>
              <a:ext cx="3095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266C69E-6FFD-06F0-9819-01D628E1C40A}"/>
                </a:ext>
              </a:extLst>
            </p:cNvPr>
            <p:cNvGrpSpPr/>
            <p:nvPr/>
          </p:nvGrpSpPr>
          <p:grpSpPr>
            <a:xfrm>
              <a:off x="8502477" y="4446308"/>
              <a:ext cx="2627872" cy="717839"/>
              <a:chOff x="8697353" y="3128046"/>
              <a:chExt cx="2627872" cy="717839"/>
            </a:xfrm>
          </p:grpSpPr>
          <p:sp>
            <p:nvSpPr>
              <p:cNvPr id="61" name="Rectangle: Rounded Corners 60">
                <a:extLst>
                  <a:ext uri="{FF2B5EF4-FFF2-40B4-BE49-F238E27FC236}">
                    <a16:creationId xmlns:a16="http://schemas.microsoft.com/office/drawing/2014/main" id="{2D7F5881-429C-6064-217B-1842F2B08EFA}"/>
                  </a:ext>
                </a:extLst>
              </p:cNvPr>
              <p:cNvSpPr/>
              <p:nvPr/>
            </p:nvSpPr>
            <p:spPr>
              <a:xfrm>
                <a:off x="8698623" y="3128046"/>
                <a:ext cx="2626602" cy="717839"/>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2" name="TextBox 61">
                <a:extLst>
                  <a:ext uri="{FF2B5EF4-FFF2-40B4-BE49-F238E27FC236}">
                    <a16:creationId xmlns:a16="http://schemas.microsoft.com/office/drawing/2014/main" id="{CC285D97-6419-B8FF-F9E2-EA97DA0D6E2E}"/>
                  </a:ext>
                </a:extLst>
              </p:cNvPr>
              <p:cNvSpPr txBox="1"/>
              <p:nvPr/>
            </p:nvSpPr>
            <p:spPr>
              <a:xfrm>
                <a:off x="9406048" y="3131666"/>
                <a:ext cx="1235525" cy="338554"/>
              </a:xfrm>
              <a:prstGeom prst="rect">
                <a:avLst/>
              </a:prstGeom>
              <a:noFill/>
            </p:spPr>
            <p:txBody>
              <a:bodyPr wrap="square" rtlCol="0">
                <a:spAutoFit/>
              </a:bodyPr>
              <a:lstStyle/>
              <a:p>
                <a:pPr algn="ctr"/>
                <a:r>
                  <a:rPr lang="en-US" sz="1600" dirty="0">
                    <a:solidFill>
                      <a:schemeClr val="tx1">
                        <a:lumMod val="75000"/>
                        <a:lumOff val="25000"/>
                      </a:schemeClr>
                    </a:solidFill>
                  </a:rPr>
                  <a:t>Repository</a:t>
                </a:r>
              </a:p>
            </p:txBody>
          </p:sp>
          <p:grpSp>
            <p:nvGrpSpPr>
              <p:cNvPr id="63" name="Group 62">
                <a:extLst>
                  <a:ext uri="{FF2B5EF4-FFF2-40B4-BE49-F238E27FC236}">
                    <a16:creationId xmlns:a16="http://schemas.microsoft.com/office/drawing/2014/main" id="{CEDA8A22-AA2A-A23C-92A4-F7ADBE328BAA}"/>
                  </a:ext>
                </a:extLst>
              </p:cNvPr>
              <p:cNvGrpSpPr/>
              <p:nvPr/>
            </p:nvGrpSpPr>
            <p:grpSpPr>
              <a:xfrm>
                <a:off x="8697353" y="3504180"/>
                <a:ext cx="890412" cy="226369"/>
                <a:chOff x="8697353" y="3499217"/>
                <a:chExt cx="890412" cy="226369"/>
              </a:xfrm>
            </p:grpSpPr>
            <p:sp>
              <p:nvSpPr>
                <p:cNvPr id="70" name="Rectangle: Rounded Corners 69">
                  <a:extLst>
                    <a:ext uri="{FF2B5EF4-FFF2-40B4-BE49-F238E27FC236}">
                      <a16:creationId xmlns:a16="http://schemas.microsoft.com/office/drawing/2014/main" id="{57FA9675-FD54-327E-B93E-E37BCEF9D189}"/>
                    </a:ext>
                  </a:extLst>
                </p:cNvPr>
                <p:cNvSpPr/>
                <p:nvPr/>
              </p:nvSpPr>
              <p:spPr>
                <a:xfrm>
                  <a:off x="8725506" y="3499217"/>
                  <a:ext cx="834106"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BB68BE82-32D4-5B24-6B8E-A0C4F6711D63}"/>
                    </a:ext>
                  </a:extLst>
                </p:cNvPr>
                <p:cNvSpPr txBox="1"/>
                <p:nvPr/>
              </p:nvSpPr>
              <p:spPr>
                <a:xfrm>
                  <a:off x="8697353" y="3542909"/>
                  <a:ext cx="890412" cy="138985"/>
                </a:xfrm>
                <a:prstGeom prst="rect">
                  <a:avLst/>
                </a:prstGeom>
                <a:noFill/>
              </p:spPr>
              <p:txBody>
                <a:bodyPr wrap="square" rtlCol="0" anchor="ctr">
                  <a:spAutoFit/>
                </a:bodyPr>
                <a:lstStyle/>
                <a:p>
                  <a:pPr algn="ctr"/>
                  <a:r>
                    <a:rPr lang="en-US" sz="1000" dirty="0"/>
                    <a:t>Component</a:t>
                  </a:r>
                </a:p>
              </p:txBody>
            </p:sp>
          </p:grpSp>
          <p:grpSp>
            <p:nvGrpSpPr>
              <p:cNvPr id="64" name="Group 63">
                <a:extLst>
                  <a:ext uri="{FF2B5EF4-FFF2-40B4-BE49-F238E27FC236}">
                    <a16:creationId xmlns:a16="http://schemas.microsoft.com/office/drawing/2014/main" id="{0AC0EC59-7B4A-5180-3D60-33B8F12771EC}"/>
                  </a:ext>
                </a:extLst>
              </p:cNvPr>
              <p:cNvGrpSpPr/>
              <p:nvPr/>
            </p:nvGrpSpPr>
            <p:grpSpPr>
              <a:xfrm>
                <a:off x="9590055" y="3504180"/>
                <a:ext cx="838017" cy="226369"/>
                <a:chOff x="9599579" y="3509143"/>
                <a:chExt cx="838017" cy="226369"/>
              </a:xfrm>
            </p:grpSpPr>
            <p:sp>
              <p:nvSpPr>
                <p:cNvPr id="68" name="Rectangle: Rounded Corners 67">
                  <a:extLst>
                    <a:ext uri="{FF2B5EF4-FFF2-40B4-BE49-F238E27FC236}">
                      <a16:creationId xmlns:a16="http://schemas.microsoft.com/office/drawing/2014/main" id="{FE26D6C1-A156-EB7C-93E1-6710A4A94DBC}"/>
                    </a:ext>
                  </a:extLst>
                </p:cNvPr>
                <p:cNvSpPr/>
                <p:nvPr/>
              </p:nvSpPr>
              <p:spPr>
                <a:xfrm>
                  <a:off x="9599579" y="3509143"/>
                  <a:ext cx="838017"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B5CF5A31-5BB5-AB5C-7F3B-94BC525B33D4}"/>
                    </a:ext>
                  </a:extLst>
                </p:cNvPr>
                <p:cNvSpPr txBox="1"/>
                <p:nvPr/>
              </p:nvSpPr>
              <p:spPr>
                <a:xfrm>
                  <a:off x="9709298" y="3552835"/>
                  <a:ext cx="618578" cy="138985"/>
                </a:xfrm>
                <a:prstGeom prst="rect">
                  <a:avLst/>
                </a:prstGeom>
                <a:noFill/>
              </p:spPr>
              <p:txBody>
                <a:bodyPr wrap="square" rtlCol="0" anchor="ctr">
                  <a:spAutoFit/>
                </a:bodyPr>
                <a:lstStyle/>
                <a:p>
                  <a:pPr algn="ctr"/>
                  <a:r>
                    <a:rPr lang="en-US" sz="1000" dirty="0"/>
                    <a:t>Library</a:t>
                  </a:r>
                </a:p>
              </p:txBody>
            </p:sp>
          </p:grpSp>
          <p:grpSp>
            <p:nvGrpSpPr>
              <p:cNvPr id="65" name="Group 64">
                <a:extLst>
                  <a:ext uri="{FF2B5EF4-FFF2-40B4-BE49-F238E27FC236}">
                    <a16:creationId xmlns:a16="http://schemas.microsoft.com/office/drawing/2014/main" id="{093F56F6-1C6A-9D39-1E9D-048F30482410}"/>
                  </a:ext>
                </a:extLst>
              </p:cNvPr>
              <p:cNvGrpSpPr/>
              <p:nvPr/>
            </p:nvGrpSpPr>
            <p:grpSpPr>
              <a:xfrm>
                <a:off x="10456472" y="3504180"/>
                <a:ext cx="838478" cy="226369"/>
                <a:chOff x="10456472" y="3499217"/>
                <a:chExt cx="838478" cy="226369"/>
              </a:xfrm>
            </p:grpSpPr>
            <p:sp>
              <p:nvSpPr>
                <p:cNvPr id="66" name="Rectangle: Rounded Corners 65">
                  <a:extLst>
                    <a:ext uri="{FF2B5EF4-FFF2-40B4-BE49-F238E27FC236}">
                      <a16:creationId xmlns:a16="http://schemas.microsoft.com/office/drawing/2014/main" id="{6D55A2A5-2801-52FA-1F42-205C580A651B}"/>
                    </a:ext>
                  </a:extLst>
                </p:cNvPr>
                <p:cNvSpPr/>
                <p:nvPr/>
              </p:nvSpPr>
              <p:spPr>
                <a:xfrm>
                  <a:off x="10456472" y="3499217"/>
                  <a:ext cx="838478"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5A30F41F-E1D2-B471-A82D-F869126017D5}"/>
                    </a:ext>
                  </a:extLst>
                </p:cNvPr>
                <p:cNvSpPr txBox="1"/>
                <p:nvPr/>
              </p:nvSpPr>
              <p:spPr>
                <a:xfrm>
                  <a:off x="10516429" y="3535959"/>
                  <a:ext cx="718565" cy="152884"/>
                </a:xfrm>
                <a:prstGeom prst="rect">
                  <a:avLst/>
                </a:prstGeom>
                <a:noFill/>
              </p:spPr>
              <p:txBody>
                <a:bodyPr wrap="square" rtlCol="0" anchor="ctr">
                  <a:spAutoFit/>
                </a:bodyPr>
                <a:lstStyle/>
                <a:p>
                  <a:pPr algn="ctr"/>
                  <a:r>
                    <a:rPr lang="en-US" sz="1000" dirty="0"/>
                    <a:t>Package</a:t>
                  </a:r>
                </a:p>
              </p:txBody>
            </p:sp>
          </p:grpSp>
        </p:grpSp>
        <p:grpSp>
          <p:nvGrpSpPr>
            <p:cNvPr id="3" name="Group 2">
              <a:extLst>
                <a:ext uri="{FF2B5EF4-FFF2-40B4-BE49-F238E27FC236}">
                  <a16:creationId xmlns:a16="http://schemas.microsoft.com/office/drawing/2014/main" id="{E40E222E-77B8-7C43-F5FA-ABA6E91A7050}"/>
                </a:ext>
              </a:extLst>
            </p:cNvPr>
            <p:cNvGrpSpPr/>
            <p:nvPr/>
          </p:nvGrpSpPr>
          <p:grpSpPr>
            <a:xfrm>
              <a:off x="2221230" y="4950158"/>
              <a:ext cx="1245577" cy="2247750"/>
              <a:chOff x="819150" y="4279598"/>
              <a:chExt cx="1245577" cy="2247750"/>
            </a:xfrm>
          </p:grpSpPr>
          <p:sp>
            <p:nvSpPr>
              <p:cNvPr id="13" name="TextBox 12">
                <a:extLst>
                  <a:ext uri="{FF2B5EF4-FFF2-40B4-BE49-F238E27FC236}">
                    <a16:creationId xmlns:a16="http://schemas.microsoft.com/office/drawing/2014/main" id="{41B34F40-AE44-F020-0250-2BCD32484CEE}"/>
                  </a:ext>
                </a:extLst>
              </p:cNvPr>
              <p:cNvSpPr txBox="1"/>
              <p:nvPr/>
            </p:nvSpPr>
            <p:spPr>
              <a:xfrm>
                <a:off x="819150" y="6188794"/>
                <a:ext cx="1245577" cy="338554"/>
              </a:xfrm>
              <a:prstGeom prst="rect">
                <a:avLst/>
              </a:prstGeom>
              <a:noFill/>
            </p:spPr>
            <p:txBody>
              <a:bodyPr wrap="square" rtlCol="0" anchor="ctr">
                <a:spAutoFit/>
              </a:bodyPr>
              <a:lstStyle/>
              <a:p>
                <a:pPr algn="ctr"/>
                <a:r>
                  <a:rPr lang="en-US" sz="1600" dirty="0">
                    <a:solidFill>
                      <a:schemeClr val="tx1">
                        <a:lumMod val="75000"/>
                        <a:lumOff val="25000"/>
                      </a:schemeClr>
                    </a:solidFill>
                  </a:rPr>
                  <a:t>Developer</a:t>
                </a:r>
              </a:p>
            </p:txBody>
          </p:sp>
          <p:sp>
            <p:nvSpPr>
              <p:cNvPr id="14" name="TextBox 13">
                <a:extLst>
                  <a:ext uri="{FF2B5EF4-FFF2-40B4-BE49-F238E27FC236}">
                    <a16:creationId xmlns:a16="http://schemas.microsoft.com/office/drawing/2014/main" id="{F3660EAA-CFA4-4AF0-7D37-E8A83D64A341}"/>
                  </a:ext>
                </a:extLst>
              </p:cNvPr>
              <p:cNvSpPr txBox="1"/>
              <p:nvPr/>
            </p:nvSpPr>
            <p:spPr>
              <a:xfrm>
                <a:off x="985289" y="5046761"/>
                <a:ext cx="913298" cy="338554"/>
              </a:xfrm>
              <a:prstGeom prst="rect">
                <a:avLst/>
              </a:prstGeom>
              <a:noFill/>
            </p:spPr>
            <p:txBody>
              <a:bodyPr wrap="square" rtlCol="0" anchor="ctr">
                <a:spAutoFit/>
              </a:bodyPr>
              <a:lstStyle/>
              <a:p>
                <a:pPr algn="ctr"/>
                <a:r>
                  <a:rPr lang="en-US" sz="1600" dirty="0">
                    <a:solidFill>
                      <a:schemeClr val="tx1">
                        <a:lumMod val="75000"/>
                        <a:lumOff val="25000"/>
                      </a:schemeClr>
                    </a:solidFill>
                  </a:rPr>
                  <a:t>Analyst</a:t>
                </a:r>
              </a:p>
            </p:txBody>
          </p:sp>
          <p:grpSp>
            <p:nvGrpSpPr>
              <p:cNvPr id="35" name="Group 34">
                <a:extLst>
                  <a:ext uri="{FF2B5EF4-FFF2-40B4-BE49-F238E27FC236}">
                    <a16:creationId xmlns:a16="http://schemas.microsoft.com/office/drawing/2014/main" id="{BDD5BE8F-1A87-1BAD-3905-9CEFB618BA07}"/>
                  </a:ext>
                </a:extLst>
              </p:cNvPr>
              <p:cNvGrpSpPr/>
              <p:nvPr/>
            </p:nvGrpSpPr>
            <p:grpSpPr>
              <a:xfrm>
                <a:off x="1045623" y="4279598"/>
                <a:ext cx="792631" cy="792631"/>
                <a:chOff x="1097319" y="2941223"/>
                <a:chExt cx="959083" cy="959083"/>
              </a:xfrm>
            </p:grpSpPr>
            <p:sp>
              <p:nvSpPr>
                <p:cNvPr id="57" name="Oval 56">
                  <a:extLst>
                    <a:ext uri="{FF2B5EF4-FFF2-40B4-BE49-F238E27FC236}">
                      <a16:creationId xmlns:a16="http://schemas.microsoft.com/office/drawing/2014/main" id="{6358FA24-4B4A-1006-EFB7-1C6A95CF4C41}"/>
                    </a:ext>
                  </a:extLst>
                </p:cNvPr>
                <p:cNvSpPr/>
                <p:nvPr/>
              </p:nvSpPr>
              <p:spPr>
                <a:xfrm>
                  <a:off x="1097319" y="2941223"/>
                  <a:ext cx="959083" cy="959083"/>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376443D9-5949-2783-B60D-C55FDFECDE0D}"/>
                    </a:ext>
                  </a:extLst>
                </p:cNvPr>
                <p:cNvGrpSpPr/>
                <p:nvPr/>
              </p:nvGrpSpPr>
              <p:grpSpPr>
                <a:xfrm>
                  <a:off x="1161668" y="3099350"/>
                  <a:ext cx="830384" cy="642831"/>
                  <a:chOff x="1269421" y="568472"/>
                  <a:chExt cx="1215764" cy="941171"/>
                </a:xfrm>
              </p:grpSpPr>
              <p:pic>
                <p:nvPicPr>
                  <p:cNvPr id="59" name="Graphic 58" descr="Monitor with solid fill">
                    <a:extLst>
                      <a:ext uri="{FF2B5EF4-FFF2-40B4-BE49-F238E27FC236}">
                        <a16:creationId xmlns:a16="http://schemas.microsoft.com/office/drawing/2014/main" id="{921623E2-04F9-748D-2DDE-069AAAEDE0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9421" y="568472"/>
                    <a:ext cx="831273" cy="831275"/>
                  </a:xfrm>
                  <a:prstGeom prst="rect">
                    <a:avLst/>
                  </a:prstGeom>
                </p:spPr>
              </p:pic>
              <p:pic>
                <p:nvPicPr>
                  <p:cNvPr id="60" name="Graphic 59" descr="User with solid fill">
                    <a:extLst>
                      <a:ext uri="{FF2B5EF4-FFF2-40B4-BE49-F238E27FC236}">
                        <a16:creationId xmlns:a16="http://schemas.microsoft.com/office/drawing/2014/main" id="{44C67EB8-3194-A201-2607-1FC1522C80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3912" y="678368"/>
                    <a:ext cx="831273" cy="831275"/>
                  </a:xfrm>
                  <a:prstGeom prst="rect">
                    <a:avLst/>
                  </a:prstGeom>
                </p:spPr>
              </p:pic>
            </p:grpSp>
          </p:grpSp>
          <p:grpSp>
            <p:nvGrpSpPr>
              <p:cNvPr id="36" name="Group 35">
                <a:extLst>
                  <a:ext uri="{FF2B5EF4-FFF2-40B4-BE49-F238E27FC236}">
                    <a16:creationId xmlns:a16="http://schemas.microsoft.com/office/drawing/2014/main" id="{D23B34E8-1691-99F6-E462-441126495A4B}"/>
                  </a:ext>
                </a:extLst>
              </p:cNvPr>
              <p:cNvGrpSpPr/>
              <p:nvPr/>
            </p:nvGrpSpPr>
            <p:grpSpPr>
              <a:xfrm>
                <a:off x="1045623" y="5433508"/>
                <a:ext cx="792631" cy="792631"/>
                <a:chOff x="1026933" y="3996817"/>
                <a:chExt cx="959083" cy="959083"/>
              </a:xfrm>
            </p:grpSpPr>
            <p:sp>
              <p:nvSpPr>
                <p:cNvPr id="53" name="Oval 52">
                  <a:extLst>
                    <a:ext uri="{FF2B5EF4-FFF2-40B4-BE49-F238E27FC236}">
                      <a16:creationId xmlns:a16="http://schemas.microsoft.com/office/drawing/2014/main" id="{4F922D1C-BE33-9FFA-4909-ECBBB7FDFAFF}"/>
                    </a:ext>
                  </a:extLst>
                </p:cNvPr>
                <p:cNvSpPr/>
                <p:nvPr/>
              </p:nvSpPr>
              <p:spPr>
                <a:xfrm>
                  <a:off x="1026933" y="3996817"/>
                  <a:ext cx="959083" cy="959083"/>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A811B97A-EB4A-ED46-3F13-7512907555A2}"/>
                    </a:ext>
                  </a:extLst>
                </p:cNvPr>
                <p:cNvGrpSpPr/>
                <p:nvPr/>
              </p:nvGrpSpPr>
              <p:grpSpPr>
                <a:xfrm>
                  <a:off x="1091282" y="4154943"/>
                  <a:ext cx="830384" cy="642831"/>
                  <a:chOff x="1269421" y="568472"/>
                  <a:chExt cx="1215765" cy="941170"/>
                </a:xfrm>
              </p:grpSpPr>
              <p:pic>
                <p:nvPicPr>
                  <p:cNvPr id="55" name="Graphic 54" descr="Monitor with solid fill">
                    <a:extLst>
                      <a:ext uri="{FF2B5EF4-FFF2-40B4-BE49-F238E27FC236}">
                        <a16:creationId xmlns:a16="http://schemas.microsoft.com/office/drawing/2014/main" id="{B3F30DC0-2999-6518-BEB8-732DDC111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9421" y="568472"/>
                    <a:ext cx="831273" cy="831273"/>
                  </a:xfrm>
                  <a:prstGeom prst="rect">
                    <a:avLst/>
                  </a:prstGeom>
                </p:spPr>
              </p:pic>
              <p:pic>
                <p:nvPicPr>
                  <p:cNvPr id="56" name="Graphic 55" descr="User with solid fill">
                    <a:extLst>
                      <a:ext uri="{FF2B5EF4-FFF2-40B4-BE49-F238E27FC236}">
                        <a16:creationId xmlns:a16="http://schemas.microsoft.com/office/drawing/2014/main" id="{A4543371-8F29-3694-607E-FF4C1FB789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3913" y="678369"/>
                    <a:ext cx="831273" cy="831273"/>
                  </a:xfrm>
                  <a:prstGeom prst="rect">
                    <a:avLst/>
                  </a:prstGeom>
                </p:spPr>
              </p:pic>
            </p:grpSp>
          </p:grpSp>
        </p:grpSp>
        <p:cxnSp>
          <p:nvCxnSpPr>
            <p:cNvPr id="37" name="Straight Connector 36">
              <a:extLst>
                <a:ext uri="{FF2B5EF4-FFF2-40B4-BE49-F238E27FC236}">
                  <a16:creationId xmlns:a16="http://schemas.microsoft.com/office/drawing/2014/main" id="{678D6286-2ACE-D258-9682-6FA0A73BD1CE}"/>
                </a:ext>
              </a:extLst>
            </p:cNvPr>
            <p:cNvCxnSpPr/>
            <p:nvPr/>
          </p:nvCxnSpPr>
          <p:spPr>
            <a:xfrm>
              <a:off x="5576127" y="6166714"/>
              <a:ext cx="3611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4764EB3-C9B9-7DA3-EE59-6FB01053A246}"/>
                </a:ext>
              </a:extLst>
            </p:cNvPr>
            <p:cNvCxnSpPr>
              <a:cxnSpLocks/>
              <a:endCxn id="61" idx="1"/>
            </p:cNvCxnSpPr>
            <p:nvPr/>
          </p:nvCxnSpPr>
          <p:spPr>
            <a:xfrm flipV="1">
              <a:off x="5741699" y="4805228"/>
              <a:ext cx="2762048" cy="1358426"/>
            </a:xfrm>
            <a:prstGeom prst="bentConnector3">
              <a:avLst>
                <a:gd name="adj1" fmla="val 5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9D00FE1-84CD-4CC3-BB76-FE2F3A204EB7}"/>
                </a:ext>
              </a:extLst>
            </p:cNvPr>
            <p:cNvCxnSpPr>
              <a:stCxn id="99" idx="1"/>
              <a:endCxn id="96" idx="1"/>
            </p:cNvCxnSpPr>
            <p:nvPr/>
          </p:nvCxnSpPr>
          <p:spPr>
            <a:xfrm rot="10800000" flipV="1">
              <a:off x="6227904" y="5466623"/>
              <a:ext cx="18370" cy="1547178"/>
            </a:xfrm>
            <a:prstGeom prst="bentConnector3">
              <a:avLst>
                <a:gd name="adj1" fmla="val 134442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83A558E-5BB5-16ED-9FCD-3C813DF16C7B}"/>
                </a:ext>
              </a:extLst>
            </p:cNvPr>
            <p:cNvCxnSpPr>
              <a:cxnSpLocks/>
            </p:cNvCxnSpPr>
            <p:nvPr/>
          </p:nvCxnSpPr>
          <p:spPr>
            <a:xfrm>
              <a:off x="5936771" y="6243842"/>
              <a:ext cx="3095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D193BCD-3D8C-BDAC-0276-A0F4C025A9C3}"/>
                </a:ext>
              </a:extLst>
            </p:cNvPr>
            <p:cNvCxnSpPr>
              <a:cxnSpLocks/>
              <a:stCxn id="49" idx="1"/>
              <a:endCxn id="47" idx="1"/>
            </p:cNvCxnSpPr>
            <p:nvPr/>
          </p:nvCxnSpPr>
          <p:spPr>
            <a:xfrm rot="10800000" flipV="1">
              <a:off x="3912029" y="5107342"/>
              <a:ext cx="12700" cy="2084195"/>
            </a:xfrm>
            <a:prstGeom prst="bentConnector3">
              <a:avLst>
                <a:gd name="adj1" fmla="val 145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BD84F7B-C417-6980-6308-F36B9D7019FB}"/>
                </a:ext>
              </a:extLst>
            </p:cNvPr>
            <p:cNvCxnSpPr>
              <a:cxnSpLocks/>
            </p:cNvCxnSpPr>
            <p:nvPr/>
          </p:nvCxnSpPr>
          <p:spPr>
            <a:xfrm>
              <a:off x="3736986" y="6144317"/>
              <a:ext cx="17470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1E01F17-94DA-3B8B-7AE9-049AC19078C9}"/>
                </a:ext>
              </a:extLst>
            </p:cNvPr>
            <p:cNvGrpSpPr/>
            <p:nvPr/>
          </p:nvGrpSpPr>
          <p:grpSpPr>
            <a:xfrm>
              <a:off x="3912029" y="4784913"/>
              <a:ext cx="1718922" cy="2729055"/>
              <a:chOff x="4077775" y="3199521"/>
              <a:chExt cx="1722696" cy="2729055"/>
            </a:xfrm>
          </p:grpSpPr>
          <p:sp>
            <p:nvSpPr>
              <p:cNvPr id="47" name="Rectangle: Rounded Corners 46">
                <a:extLst>
                  <a:ext uri="{FF2B5EF4-FFF2-40B4-BE49-F238E27FC236}">
                    <a16:creationId xmlns:a16="http://schemas.microsoft.com/office/drawing/2014/main" id="{BC69DD18-FB54-C0F4-0557-8D6455911BA8}"/>
                  </a:ext>
                </a:extLst>
              </p:cNvPr>
              <p:cNvSpPr/>
              <p:nvPr/>
            </p:nvSpPr>
            <p:spPr>
              <a:xfrm>
                <a:off x="4077775" y="5283716"/>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8" name="TextBox 47">
                <a:extLst>
                  <a:ext uri="{FF2B5EF4-FFF2-40B4-BE49-F238E27FC236}">
                    <a16:creationId xmlns:a16="http://schemas.microsoft.com/office/drawing/2014/main" id="{B7C608D3-A5E3-50BA-705F-463D2B9DBAAA}"/>
                  </a:ext>
                </a:extLst>
              </p:cNvPr>
              <p:cNvSpPr txBox="1"/>
              <p:nvPr/>
            </p:nvSpPr>
            <p:spPr>
              <a:xfrm>
                <a:off x="4139878" y="5313759"/>
                <a:ext cx="1598491" cy="584775"/>
              </a:xfrm>
              <a:prstGeom prst="rect">
                <a:avLst/>
              </a:prstGeom>
              <a:noFill/>
            </p:spPr>
            <p:txBody>
              <a:bodyPr wrap="square" rtlCol="0" anchor="ctr">
                <a:spAutoFit/>
              </a:bodyPr>
              <a:lstStyle/>
              <a:p>
                <a:pPr algn="ctr"/>
                <a:r>
                  <a:rPr lang="en-US" sz="1600" dirty="0">
                    <a:solidFill>
                      <a:schemeClr val="tx1">
                        <a:lumMod val="75000"/>
                        <a:lumOff val="25000"/>
                      </a:schemeClr>
                    </a:solidFill>
                  </a:rPr>
                  <a:t>Source control management</a:t>
                </a:r>
              </a:p>
            </p:txBody>
          </p:sp>
          <p:sp>
            <p:nvSpPr>
              <p:cNvPr id="49" name="Rectangle: Rounded Corners 48">
                <a:extLst>
                  <a:ext uri="{FF2B5EF4-FFF2-40B4-BE49-F238E27FC236}">
                    <a16:creationId xmlns:a16="http://schemas.microsoft.com/office/drawing/2014/main" id="{0C404FAD-03B1-CDA8-C873-48BC5AFFA015}"/>
                  </a:ext>
                </a:extLst>
              </p:cNvPr>
              <p:cNvSpPr/>
              <p:nvPr/>
            </p:nvSpPr>
            <p:spPr>
              <a:xfrm>
                <a:off x="4077775" y="3199521"/>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0" name="TextBox 49">
                <a:extLst>
                  <a:ext uri="{FF2B5EF4-FFF2-40B4-BE49-F238E27FC236}">
                    <a16:creationId xmlns:a16="http://schemas.microsoft.com/office/drawing/2014/main" id="{0607066C-7E05-026E-61E2-9BF31C790E99}"/>
                  </a:ext>
                </a:extLst>
              </p:cNvPr>
              <p:cNvSpPr txBox="1"/>
              <p:nvPr/>
            </p:nvSpPr>
            <p:spPr>
              <a:xfrm>
                <a:off x="4146700" y="3229564"/>
                <a:ext cx="1584847" cy="584775"/>
              </a:xfrm>
              <a:prstGeom prst="rect">
                <a:avLst/>
              </a:prstGeom>
              <a:noFill/>
            </p:spPr>
            <p:txBody>
              <a:bodyPr wrap="square" rtlCol="0" anchor="ctr">
                <a:spAutoFit/>
              </a:bodyPr>
              <a:lstStyle/>
              <a:p>
                <a:pPr algn="ctr"/>
                <a:r>
                  <a:rPr lang="en-US" sz="1600" dirty="0">
                    <a:solidFill>
                      <a:schemeClr val="tx1">
                        <a:lumMod val="75000"/>
                        <a:lumOff val="25000"/>
                      </a:schemeClr>
                    </a:solidFill>
                  </a:rPr>
                  <a:t>Automated test-unit test</a:t>
                </a:r>
              </a:p>
            </p:txBody>
          </p:sp>
          <p:sp>
            <p:nvSpPr>
              <p:cNvPr id="51" name="Rectangle: Rounded Corners 50">
                <a:extLst>
                  <a:ext uri="{FF2B5EF4-FFF2-40B4-BE49-F238E27FC236}">
                    <a16:creationId xmlns:a16="http://schemas.microsoft.com/office/drawing/2014/main" id="{224869FF-8419-580D-8A04-BBBC474D7D5F}"/>
                  </a:ext>
                </a:extLst>
              </p:cNvPr>
              <p:cNvSpPr/>
              <p:nvPr/>
            </p:nvSpPr>
            <p:spPr>
              <a:xfrm>
                <a:off x="4077775" y="4250359"/>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2" name="TextBox 51">
                <a:extLst>
                  <a:ext uri="{FF2B5EF4-FFF2-40B4-BE49-F238E27FC236}">
                    <a16:creationId xmlns:a16="http://schemas.microsoft.com/office/drawing/2014/main" id="{4A18708A-931B-B78B-5358-EAAB9331BD49}"/>
                  </a:ext>
                </a:extLst>
              </p:cNvPr>
              <p:cNvSpPr txBox="1"/>
              <p:nvPr/>
            </p:nvSpPr>
            <p:spPr>
              <a:xfrm>
                <a:off x="4146700" y="4403512"/>
                <a:ext cx="1584847" cy="338554"/>
              </a:xfrm>
              <a:prstGeom prst="rect">
                <a:avLst/>
              </a:prstGeom>
              <a:noFill/>
            </p:spPr>
            <p:txBody>
              <a:bodyPr wrap="square" rtlCol="0" anchor="ctr">
                <a:spAutoFit/>
              </a:bodyPr>
              <a:lstStyle/>
              <a:p>
                <a:pPr algn="ctr"/>
                <a:r>
                  <a:rPr lang="en-US" sz="1600" dirty="0">
                    <a:solidFill>
                      <a:schemeClr val="tx1">
                        <a:lumMod val="75000"/>
                        <a:lumOff val="25000"/>
                      </a:schemeClr>
                    </a:solidFill>
                  </a:rPr>
                  <a:t>Build process</a:t>
                </a:r>
              </a:p>
            </p:txBody>
          </p:sp>
        </p:grpSp>
        <p:cxnSp>
          <p:nvCxnSpPr>
            <p:cNvPr id="44" name="Straight Connector 43">
              <a:extLst>
                <a:ext uri="{FF2B5EF4-FFF2-40B4-BE49-F238E27FC236}">
                  <a16:creationId xmlns:a16="http://schemas.microsoft.com/office/drawing/2014/main" id="{A3707FAD-000C-19F8-DA7B-7402183B3C7A}"/>
                </a:ext>
              </a:extLst>
            </p:cNvPr>
            <p:cNvCxnSpPr/>
            <p:nvPr/>
          </p:nvCxnSpPr>
          <p:spPr>
            <a:xfrm>
              <a:off x="10943575" y="6373765"/>
              <a:ext cx="11335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1585BDEA-57CE-15E6-2F56-B02F7F7E8E15}"/>
                </a:ext>
              </a:extLst>
            </p:cNvPr>
            <p:cNvSpPr/>
            <p:nvPr/>
          </p:nvSpPr>
          <p:spPr>
            <a:xfrm>
              <a:off x="9520625" y="6094617"/>
              <a:ext cx="1430296" cy="79675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6" name="TextBox 45">
              <a:extLst>
                <a:ext uri="{FF2B5EF4-FFF2-40B4-BE49-F238E27FC236}">
                  <a16:creationId xmlns:a16="http://schemas.microsoft.com/office/drawing/2014/main" id="{13D305A0-8E5D-DB5F-8FCE-E30A00680781}"/>
                </a:ext>
              </a:extLst>
            </p:cNvPr>
            <p:cNvSpPr txBox="1"/>
            <p:nvPr/>
          </p:nvSpPr>
          <p:spPr>
            <a:xfrm>
              <a:off x="9515775" y="6200607"/>
              <a:ext cx="1497845" cy="584775"/>
            </a:xfrm>
            <a:prstGeom prst="rect">
              <a:avLst/>
            </a:prstGeom>
            <a:noFill/>
          </p:spPr>
          <p:txBody>
            <a:bodyPr wrap="square" rtlCol="0" anchor="ctr">
              <a:spAutoFit/>
            </a:bodyPr>
            <a:lstStyle/>
            <a:p>
              <a:pPr algn="ctr"/>
              <a:r>
                <a:rPr lang="en-US" sz="1600" dirty="0">
                  <a:solidFill>
                    <a:schemeClr val="tx1">
                      <a:lumMod val="75000"/>
                      <a:lumOff val="25000"/>
                    </a:schemeClr>
                  </a:solidFill>
                </a:rPr>
                <a:t>Configuration management</a:t>
              </a:r>
            </a:p>
          </p:txBody>
        </p:sp>
      </p:grpSp>
    </p:spTree>
    <p:custDataLst>
      <p:tags r:id="rId1"/>
    </p:custDataLst>
    <p:extLst>
      <p:ext uri="{BB962C8B-B14F-4D97-AF65-F5344CB8AC3E}">
        <p14:creationId xmlns:p14="http://schemas.microsoft.com/office/powerpoint/2010/main" val="2952697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DevSecOps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7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6" name="Google Shape;789;gca1573042c_0_856">
            <a:extLst>
              <a:ext uri="{FF2B5EF4-FFF2-40B4-BE49-F238E27FC236}">
                <a16:creationId xmlns:a16="http://schemas.microsoft.com/office/drawing/2014/main" id="{CB096483-B5F9-9ECC-0D75-6A93CDBE5EBC}"/>
              </a:ext>
            </a:extLst>
          </p:cNvPr>
          <p:cNvSpPr/>
          <p:nvPr/>
        </p:nvSpPr>
        <p:spPr>
          <a:xfrm>
            <a:off x="1971100" y="1323201"/>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dirty="0">
                <a:solidFill>
                  <a:schemeClr val="tx1">
                    <a:lumMod val="75000"/>
                    <a:lumOff val="25000"/>
                  </a:schemeClr>
                </a:solidFill>
              </a:rPr>
              <a:t>Security aspects in all the three phases of DevSecOps architecture:</a:t>
            </a:r>
            <a:endParaRPr lang="en-IN" sz="2200" dirty="0">
              <a:solidFill>
                <a:schemeClr val="tx1">
                  <a:lumMod val="75000"/>
                  <a:lumOff val="25000"/>
                </a:schemeClr>
              </a:solidFill>
            </a:endParaRPr>
          </a:p>
        </p:txBody>
      </p:sp>
      <p:grpSp>
        <p:nvGrpSpPr>
          <p:cNvPr id="2" name="Group 1">
            <a:extLst>
              <a:ext uri="{FF2B5EF4-FFF2-40B4-BE49-F238E27FC236}">
                <a16:creationId xmlns:a16="http://schemas.microsoft.com/office/drawing/2014/main" id="{9E12778D-0B56-780A-D038-E0AC127745FA}"/>
              </a:ext>
            </a:extLst>
          </p:cNvPr>
          <p:cNvGrpSpPr/>
          <p:nvPr/>
        </p:nvGrpSpPr>
        <p:grpSpPr>
          <a:xfrm>
            <a:off x="1390015" y="2674833"/>
            <a:ext cx="13475970" cy="5478549"/>
            <a:chOff x="1390015" y="2203196"/>
            <a:chExt cx="13475970" cy="6026404"/>
          </a:xfrm>
        </p:grpSpPr>
        <p:grpSp>
          <p:nvGrpSpPr>
            <p:cNvPr id="4" name="Group 3">
              <a:extLst>
                <a:ext uri="{FF2B5EF4-FFF2-40B4-BE49-F238E27FC236}">
                  <a16:creationId xmlns:a16="http://schemas.microsoft.com/office/drawing/2014/main" id="{4A2522A9-4D06-5C02-A572-46774447DC16}"/>
                </a:ext>
              </a:extLst>
            </p:cNvPr>
            <p:cNvGrpSpPr/>
            <p:nvPr/>
          </p:nvGrpSpPr>
          <p:grpSpPr>
            <a:xfrm>
              <a:off x="6006711" y="2203196"/>
              <a:ext cx="4242578" cy="6024519"/>
              <a:chOff x="10387822" y="1885040"/>
              <a:chExt cx="4242578" cy="6024519"/>
            </a:xfrm>
          </p:grpSpPr>
          <p:grpSp>
            <p:nvGrpSpPr>
              <p:cNvPr id="25" name="Group 24">
                <a:extLst>
                  <a:ext uri="{FF2B5EF4-FFF2-40B4-BE49-F238E27FC236}">
                    <a16:creationId xmlns:a16="http://schemas.microsoft.com/office/drawing/2014/main" id="{CC5F67A2-1DD1-0F3A-F111-1FB6076AF4C4}"/>
                  </a:ext>
                </a:extLst>
              </p:cNvPr>
              <p:cNvGrpSpPr/>
              <p:nvPr/>
            </p:nvGrpSpPr>
            <p:grpSpPr>
              <a:xfrm>
                <a:off x="10387822" y="1885040"/>
                <a:ext cx="4242578" cy="6024519"/>
                <a:chOff x="2404611" y="1279838"/>
                <a:chExt cx="3336622" cy="5262164"/>
              </a:xfrm>
            </p:grpSpPr>
            <p:sp>
              <p:nvSpPr>
                <p:cNvPr id="29" name="Freeform 170">
                  <a:extLst>
                    <a:ext uri="{FF2B5EF4-FFF2-40B4-BE49-F238E27FC236}">
                      <a16:creationId xmlns:a16="http://schemas.microsoft.com/office/drawing/2014/main" id="{D770C583-19DC-146C-8893-077232F01DA7}"/>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a:effectLst/>
              </p:spPr>
              <p:txBody>
                <a:bodyPr wrap="none" anchor="ctr"/>
                <a:lstStyle/>
                <a:p>
                  <a:endParaRPr lang="en-US" dirty="0"/>
                </a:p>
              </p:txBody>
            </p:sp>
            <p:sp>
              <p:nvSpPr>
                <p:cNvPr id="30" name="Freeform 171">
                  <a:extLst>
                    <a:ext uri="{FF2B5EF4-FFF2-40B4-BE49-F238E27FC236}">
                      <a16:creationId xmlns:a16="http://schemas.microsoft.com/office/drawing/2014/main" id="{30A7E940-CE14-A0E7-E32F-2D6B315731A9}"/>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dirty="0"/>
                </a:p>
              </p:txBody>
            </p:sp>
          </p:grpSp>
          <p:grpSp>
            <p:nvGrpSpPr>
              <p:cNvPr id="26" name="Group 25">
                <a:extLst>
                  <a:ext uri="{FF2B5EF4-FFF2-40B4-BE49-F238E27FC236}">
                    <a16:creationId xmlns:a16="http://schemas.microsoft.com/office/drawing/2014/main" id="{5FA36670-4FB9-5E56-A15F-B041B27D0CA0}"/>
                  </a:ext>
                </a:extLst>
              </p:cNvPr>
              <p:cNvGrpSpPr/>
              <p:nvPr/>
            </p:nvGrpSpPr>
            <p:grpSpPr>
              <a:xfrm>
                <a:off x="10387822" y="2469649"/>
                <a:ext cx="2730816" cy="877190"/>
                <a:chOff x="2404610" y="1864446"/>
                <a:chExt cx="2730816" cy="877190"/>
              </a:xfrm>
            </p:grpSpPr>
            <p:sp>
              <p:nvSpPr>
                <p:cNvPr id="27" name="Freeform 172">
                  <a:extLst>
                    <a:ext uri="{FF2B5EF4-FFF2-40B4-BE49-F238E27FC236}">
                      <a16:creationId xmlns:a16="http://schemas.microsoft.com/office/drawing/2014/main" id="{5808934B-9E48-10EA-4E7E-67D859C4F056}"/>
                    </a:ext>
                  </a:extLst>
                </p:cNvPr>
                <p:cNvSpPr>
                  <a:spLocks noChangeArrowheads="1"/>
                </p:cNvSpPr>
                <p:nvPr/>
              </p:nvSpPr>
              <p:spPr bwMode="auto">
                <a:xfrm>
                  <a:off x="2404610" y="1907480"/>
                  <a:ext cx="2730816"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a:effectLst/>
              </p:spPr>
              <p:txBody>
                <a:bodyPr wrap="none" anchor="ctr"/>
                <a:lstStyle/>
                <a:p>
                  <a:endParaRPr lang="en-US" dirty="0"/>
                </a:p>
              </p:txBody>
            </p:sp>
            <p:sp>
              <p:nvSpPr>
                <p:cNvPr id="28" name="CuadroTexto 572">
                  <a:extLst>
                    <a:ext uri="{FF2B5EF4-FFF2-40B4-BE49-F238E27FC236}">
                      <a16:creationId xmlns:a16="http://schemas.microsoft.com/office/drawing/2014/main" id="{0F0E5507-E262-F182-AD89-6E607006F53A}"/>
                    </a:ext>
                  </a:extLst>
                </p:cNvPr>
                <p:cNvSpPr txBox="1"/>
                <p:nvPr/>
              </p:nvSpPr>
              <p:spPr>
                <a:xfrm>
                  <a:off x="2521079" y="1864446"/>
                  <a:ext cx="2570488" cy="846385"/>
                </a:xfrm>
                <a:prstGeom prst="rect">
                  <a:avLst/>
                </a:prstGeom>
                <a:noFill/>
              </p:spPr>
              <p:txBody>
                <a:bodyPr wrap="square" rtlCol="0">
                  <a:spAutoFit/>
                </a:bodyPr>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Continuous deployment (CD)</a:t>
                  </a:r>
                </a:p>
              </p:txBody>
            </p:sp>
          </p:grpSp>
        </p:grpSp>
        <p:grpSp>
          <p:nvGrpSpPr>
            <p:cNvPr id="7" name="Group 6">
              <a:extLst>
                <a:ext uri="{FF2B5EF4-FFF2-40B4-BE49-F238E27FC236}">
                  <a16:creationId xmlns:a16="http://schemas.microsoft.com/office/drawing/2014/main" id="{581F4613-623A-C8CE-D1B8-CE3BF9937CDF}"/>
                </a:ext>
              </a:extLst>
            </p:cNvPr>
            <p:cNvGrpSpPr/>
            <p:nvPr/>
          </p:nvGrpSpPr>
          <p:grpSpPr>
            <a:xfrm>
              <a:off x="1390015" y="2205081"/>
              <a:ext cx="4242578" cy="6024519"/>
              <a:chOff x="10387822" y="1885040"/>
              <a:chExt cx="4242578" cy="6024519"/>
            </a:xfrm>
          </p:grpSpPr>
          <p:grpSp>
            <p:nvGrpSpPr>
              <p:cNvPr id="18" name="Group 17">
                <a:extLst>
                  <a:ext uri="{FF2B5EF4-FFF2-40B4-BE49-F238E27FC236}">
                    <a16:creationId xmlns:a16="http://schemas.microsoft.com/office/drawing/2014/main" id="{86652F8A-69B1-3B94-F9B1-91726EF1767E}"/>
                  </a:ext>
                </a:extLst>
              </p:cNvPr>
              <p:cNvGrpSpPr/>
              <p:nvPr/>
            </p:nvGrpSpPr>
            <p:grpSpPr>
              <a:xfrm>
                <a:off x="10387822" y="1885040"/>
                <a:ext cx="4242578" cy="6024519"/>
                <a:chOff x="2404611" y="1279838"/>
                <a:chExt cx="3336622" cy="5262164"/>
              </a:xfrm>
            </p:grpSpPr>
            <p:sp>
              <p:nvSpPr>
                <p:cNvPr id="22" name="Freeform 170">
                  <a:extLst>
                    <a:ext uri="{FF2B5EF4-FFF2-40B4-BE49-F238E27FC236}">
                      <a16:creationId xmlns:a16="http://schemas.microsoft.com/office/drawing/2014/main" id="{746F1D46-7F3E-559A-F5CA-8763BF813CAD}"/>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a:effectLst/>
              </p:spPr>
              <p:txBody>
                <a:bodyPr wrap="none" anchor="ctr"/>
                <a:lstStyle/>
                <a:p>
                  <a:endParaRPr lang="en-US" dirty="0"/>
                </a:p>
              </p:txBody>
            </p:sp>
            <p:sp>
              <p:nvSpPr>
                <p:cNvPr id="23" name="Freeform 171">
                  <a:extLst>
                    <a:ext uri="{FF2B5EF4-FFF2-40B4-BE49-F238E27FC236}">
                      <a16:creationId xmlns:a16="http://schemas.microsoft.com/office/drawing/2014/main" id="{CDABE465-2FE2-873A-BB58-68EAE7F35082}"/>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dirty="0"/>
                </a:p>
              </p:txBody>
            </p:sp>
          </p:grpSp>
          <p:grpSp>
            <p:nvGrpSpPr>
              <p:cNvPr id="19" name="Group 18">
                <a:extLst>
                  <a:ext uri="{FF2B5EF4-FFF2-40B4-BE49-F238E27FC236}">
                    <a16:creationId xmlns:a16="http://schemas.microsoft.com/office/drawing/2014/main" id="{13764CDA-D6A3-10C3-208E-B7425B0EB416}"/>
                  </a:ext>
                </a:extLst>
              </p:cNvPr>
              <p:cNvGrpSpPr/>
              <p:nvPr/>
            </p:nvGrpSpPr>
            <p:grpSpPr>
              <a:xfrm>
                <a:off x="10387822" y="2512683"/>
                <a:ext cx="2730816" cy="855836"/>
                <a:chOff x="2404610" y="1907480"/>
                <a:chExt cx="2730816" cy="855836"/>
              </a:xfrm>
            </p:grpSpPr>
            <p:sp>
              <p:nvSpPr>
                <p:cNvPr id="20" name="Freeform 172">
                  <a:extLst>
                    <a:ext uri="{FF2B5EF4-FFF2-40B4-BE49-F238E27FC236}">
                      <a16:creationId xmlns:a16="http://schemas.microsoft.com/office/drawing/2014/main" id="{242401F0-ECE0-8CF8-EFE6-336E4CFB6B4C}"/>
                    </a:ext>
                  </a:extLst>
                </p:cNvPr>
                <p:cNvSpPr>
                  <a:spLocks noChangeArrowheads="1"/>
                </p:cNvSpPr>
                <p:nvPr/>
              </p:nvSpPr>
              <p:spPr bwMode="auto">
                <a:xfrm>
                  <a:off x="2404610" y="1907480"/>
                  <a:ext cx="2730816"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a:effectLst/>
              </p:spPr>
              <p:txBody>
                <a:bodyPr wrap="none" anchor="ctr"/>
                <a:lstStyle/>
                <a:p>
                  <a:endParaRPr lang="en-US" dirty="0"/>
                </a:p>
              </p:txBody>
            </p:sp>
            <p:sp>
              <p:nvSpPr>
                <p:cNvPr id="21" name="CuadroTexto 572">
                  <a:extLst>
                    <a:ext uri="{FF2B5EF4-FFF2-40B4-BE49-F238E27FC236}">
                      <a16:creationId xmlns:a16="http://schemas.microsoft.com/office/drawing/2014/main" id="{69B2DD7C-B751-86A7-5325-61A00D856EB7}"/>
                    </a:ext>
                  </a:extLst>
                </p:cNvPr>
                <p:cNvSpPr txBox="1"/>
                <p:nvPr/>
              </p:nvSpPr>
              <p:spPr>
                <a:xfrm>
                  <a:off x="2620411" y="1916931"/>
                  <a:ext cx="2336807" cy="846385"/>
                </a:xfrm>
                <a:prstGeom prst="rect">
                  <a:avLst/>
                </a:prstGeom>
                <a:noFill/>
              </p:spPr>
              <p:txBody>
                <a:bodyPr wrap="square" rtlCol="0">
                  <a:spAutoFit/>
                </a:bodyPr>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Continuous integration (CI)</a:t>
                  </a:r>
                </a:p>
              </p:txBody>
            </p:sp>
          </p:grpSp>
        </p:grpSp>
        <p:sp>
          <p:nvSpPr>
            <p:cNvPr id="8" name="CuadroTexto 573">
              <a:extLst>
                <a:ext uri="{FF2B5EF4-FFF2-40B4-BE49-F238E27FC236}">
                  <a16:creationId xmlns:a16="http://schemas.microsoft.com/office/drawing/2014/main" id="{99C7D48E-DC0C-AF91-8A15-66256C694380}"/>
                </a:ext>
              </a:extLst>
            </p:cNvPr>
            <p:cNvSpPr txBox="1"/>
            <p:nvPr/>
          </p:nvSpPr>
          <p:spPr>
            <a:xfrm>
              <a:off x="1780026" y="3844871"/>
              <a:ext cx="3476558" cy="3500792"/>
            </a:xfrm>
            <a:prstGeom prst="rect">
              <a:avLst/>
            </a:prstGeom>
            <a:noFill/>
          </p:spPr>
          <p:txBody>
            <a:bodyPr wrap="square" rtlCol="0">
              <a:spAutoFit/>
            </a:bodyPr>
            <a:lstStyle/>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Automates the process of integrating code changes from multiple developers, fostering early detection of security vulnerabilities through integration testing</a:t>
              </a:r>
            </a:p>
          </p:txBody>
        </p:sp>
        <p:sp>
          <p:nvSpPr>
            <p:cNvPr id="9" name="CuadroTexto 573">
              <a:extLst>
                <a:ext uri="{FF2B5EF4-FFF2-40B4-BE49-F238E27FC236}">
                  <a16:creationId xmlns:a16="http://schemas.microsoft.com/office/drawing/2014/main" id="{8F40B54B-D56D-2C89-EDE2-6ED78BCA3049}"/>
                </a:ext>
              </a:extLst>
            </p:cNvPr>
            <p:cNvSpPr txBox="1"/>
            <p:nvPr/>
          </p:nvSpPr>
          <p:spPr>
            <a:xfrm>
              <a:off x="6400720" y="3844871"/>
              <a:ext cx="3237550" cy="3500792"/>
            </a:xfrm>
            <a:prstGeom prst="rect">
              <a:avLst/>
            </a:prstGeom>
            <a:noFill/>
          </p:spPr>
          <p:txBody>
            <a:bodyPr wrap="square" rtlCol="0">
              <a:spAutoFit/>
            </a:bodyPr>
            <a:lstStyle/>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Streamlines the deployment process, enabling frequent release of secure code by incorporating security checks throughout the deployment pipeline</a:t>
              </a:r>
            </a:p>
          </p:txBody>
        </p:sp>
        <p:grpSp>
          <p:nvGrpSpPr>
            <p:cNvPr id="10" name="Group 9">
              <a:extLst>
                <a:ext uri="{FF2B5EF4-FFF2-40B4-BE49-F238E27FC236}">
                  <a16:creationId xmlns:a16="http://schemas.microsoft.com/office/drawing/2014/main" id="{44E36F28-E321-5D9A-B0A7-FD90CC19B4B6}"/>
                </a:ext>
              </a:extLst>
            </p:cNvPr>
            <p:cNvGrpSpPr/>
            <p:nvPr/>
          </p:nvGrpSpPr>
          <p:grpSpPr>
            <a:xfrm>
              <a:off x="10623407" y="2203196"/>
              <a:ext cx="4242578" cy="6024519"/>
              <a:chOff x="10387822" y="1885040"/>
              <a:chExt cx="4242578" cy="6024519"/>
            </a:xfrm>
          </p:grpSpPr>
          <p:grpSp>
            <p:nvGrpSpPr>
              <p:cNvPr id="12" name="Group 11">
                <a:extLst>
                  <a:ext uri="{FF2B5EF4-FFF2-40B4-BE49-F238E27FC236}">
                    <a16:creationId xmlns:a16="http://schemas.microsoft.com/office/drawing/2014/main" id="{F67F2A3E-4976-04E7-EB91-BB0DD36C795E}"/>
                  </a:ext>
                </a:extLst>
              </p:cNvPr>
              <p:cNvGrpSpPr/>
              <p:nvPr/>
            </p:nvGrpSpPr>
            <p:grpSpPr>
              <a:xfrm>
                <a:off x="10387822" y="1885040"/>
                <a:ext cx="4242578" cy="6024519"/>
                <a:chOff x="2404611" y="1279838"/>
                <a:chExt cx="3336622" cy="5262164"/>
              </a:xfrm>
            </p:grpSpPr>
            <p:sp>
              <p:nvSpPr>
                <p:cNvPr id="16" name="Freeform 170">
                  <a:extLst>
                    <a:ext uri="{FF2B5EF4-FFF2-40B4-BE49-F238E27FC236}">
                      <a16:creationId xmlns:a16="http://schemas.microsoft.com/office/drawing/2014/main" id="{A4338AFE-83EB-2AAD-42C6-B5EA68891635}"/>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a:effectLst/>
              </p:spPr>
              <p:txBody>
                <a:bodyPr wrap="none" anchor="ctr"/>
                <a:lstStyle/>
                <a:p>
                  <a:endParaRPr lang="en-US" dirty="0"/>
                </a:p>
              </p:txBody>
            </p:sp>
            <p:sp>
              <p:nvSpPr>
                <p:cNvPr id="17" name="Freeform 171">
                  <a:extLst>
                    <a:ext uri="{FF2B5EF4-FFF2-40B4-BE49-F238E27FC236}">
                      <a16:creationId xmlns:a16="http://schemas.microsoft.com/office/drawing/2014/main" id="{E938F567-D5C4-8BE7-A3E6-B6213476E00C}"/>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dirty="0"/>
                </a:p>
              </p:txBody>
            </p:sp>
          </p:grpSp>
          <p:grpSp>
            <p:nvGrpSpPr>
              <p:cNvPr id="13" name="Group 12">
                <a:extLst>
                  <a:ext uri="{FF2B5EF4-FFF2-40B4-BE49-F238E27FC236}">
                    <a16:creationId xmlns:a16="http://schemas.microsoft.com/office/drawing/2014/main" id="{3C69D8DE-D43B-9CDD-A7C8-58AAE7A4A564}"/>
                  </a:ext>
                </a:extLst>
              </p:cNvPr>
              <p:cNvGrpSpPr/>
              <p:nvPr/>
            </p:nvGrpSpPr>
            <p:grpSpPr>
              <a:xfrm>
                <a:off x="10387822" y="2512683"/>
                <a:ext cx="2695065" cy="857721"/>
                <a:chOff x="2404610" y="1907480"/>
                <a:chExt cx="2695065" cy="857721"/>
              </a:xfrm>
            </p:grpSpPr>
            <p:sp>
              <p:nvSpPr>
                <p:cNvPr id="14" name="Freeform 172">
                  <a:extLst>
                    <a:ext uri="{FF2B5EF4-FFF2-40B4-BE49-F238E27FC236}">
                      <a16:creationId xmlns:a16="http://schemas.microsoft.com/office/drawing/2014/main" id="{9C665305-D2D0-D9CC-9582-1F7A3A98C13C}"/>
                    </a:ext>
                  </a:extLst>
                </p:cNvPr>
                <p:cNvSpPr>
                  <a:spLocks noChangeArrowheads="1"/>
                </p:cNvSpPr>
                <p:nvPr/>
              </p:nvSpPr>
              <p:spPr bwMode="auto">
                <a:xfrm>
                  <a:off x="2404610" y="1907480"/>
                  <a:ext cx="2616515"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a:effectLst/>
              </p:spPr>
              <p:txBody>
                <a:bodyPr wrap="none" anchor="ctr"/>
                <a:lstStyle/>
                <a:p>
                  <a:endParaRPr lang="en-US" dirty="0"/>
                </a:p>
              </p:txBody>
            </p:sp>
            <p:sp>
              <p:nvSpPr>
                <p:cNvPr id="15" name="CuadroTexto 572">
                  <a:extLst>
                    <a:ext uri="{FF2B5EF4-FFF2-40B4-BE49-F238E27FC236}">
                      <a16:creationId xmlns:a16="http://schemas.microsoft.com/office/drawing/2014/main" id="{EFF1B496-D808-EE81-A675-9FBC169ED737}"/>
                    </a:ext>
                  </a:extLst>
                </p:cNvPr>
                <p:cNvSpPr txBox="1"/>
                <p:nvPr/>
              </p:nvSpPr>
              <p:spPr>
                <a:xfrm>
                  <a:off x="2522353" y="1918817"/>
                  <a:ext cx="2577322" cy="846384"/>
                </a:xfrm>
                <a:prstGeom prst="rect">
                  <a:avLst/>
                </a:prstGeom>
                <a:noFill/>
              </p:spPr>
              <p:txBody>
                <a:bodyPr wrap="square" rtlCol="0">
                  <a:spAutoFit/>
                </a:bodyPr>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Continuous compliance (CC)</a:t>
                  </a:r>
                </a:p>
              </p:txBody>
            </p:sp>
          </p:grpSp>
        </p:grpSp>
        <p:sp>
          <p:nvSpPr>
            <p:cNvPr id="11" name="CuadroTexto 573">
              <a:extLst>
                <a:ext uri="{FF2B5EF4-FFF2-40B4-BE49-F238E27FC236}">
                  <a16:creationId xmlns:a16="http://schemas.microsoft.com/office/drawing/2014/main" id="{B6EB869E-56D1-3261-2603-43C1AC6E4982}"/>
                </a:ext>
              </a:extLst>
            </p:cNvPr>
            <p:cNvSpPr txBox="1"/>
            <p:nvPr/>
          </p:nvSpPr>
          <p:spPr>
            <a:xfrm>
              <a:off x="10938862" y="3739810"/>
              <a:ext cx="3612678" cy="3072521"/>
            </a:xfrm>
            <a:prstGeom prst="rect">
              <a:avLst/>
            </a:prstGeom>
            <a:noFill/>
          </p:spPr>
          <p:txBody>
            <a:bodyPr wrap="square" rtlCol="0">
              <a:spAutoFit/>
            </a:bodyPr>
            <a:lstStyle/>
            <a:p>
              <a:pP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Ensures ongoing adherence to security regulations, by automating security scans and enforcing compliance policies throughout the development lifecycle</a:t>
              </a:r>
            </a:p>
          </p:txBody>
        </p:sp>
      </p:grpSp>
    </p:spTree>
    <p:custDataLst>
      <p:tags r:id="rId1"/>
    </p:custDataLst>
    <p:extLst>
      <p:ext uri="{BB962C8B-B14F-4D97-AF65-F5344CB8AC3E}">
        <p14:creationId xmlns:p14="http://schemas.microsoft.com/office/powerpoint/2010/main" val="4074885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DevSecOps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7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6" name="Google Shape;789;gca1573042c_0_856">
            <a:extLst>
              <a:ext uri="{FF2B5EF4-FFF2-40B4-BE49-F238E27FC236}">
                <a16:creationId xmlns:a16="http://schemas.microsoft.com/office/drawing/2014/main" id="{CB096483-B5F9-9ECC-0D75-6A93CDBE5EBC}"/>
              </a:ext>
            </a:extLst>
          </p:cNvPr>
          <p:cNvSpPr/>
          <p:nvPr/>
        </p:nvSpPr>
        <p:spPr>
          <a:xfrm>
            <a:off x="1971100" y="1323201"/>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dirty="0">
                <a:solidFill>
                  <a:schemeClr val="tx1">
                    <a:lumMod val="75000"/>
                    <a:lumOff val="25000"/>
                  </a:schemeClr>
                </a:solidFill>
              </a:rPr>
              <a:t>Security aspects in all the three phases of DevSecOps architecture:</a:t>
            </a:r>
            <a:endParaRPr lang="en-IN" sz="2200" dirty="0">
              <a:solidFill>
                <a:schemeClr val="tx1">
                  <a:lumMod val="75000"/>
                  <a:lumOff val="25000"/>
                </a:schemeClr>
              </a:solidFill>
            </a:endParaRPr>
          </a:p>
        </p:txBody>
      </p:sp>
      <p:grpSp>
        <p:nvGrpSpPr>
          <p:cNvPr id="2" name="Group 1">
            <a:extLst>
              <a:ext uri="{FF2B5EF4-FFF2-40B4-BE49-F238E27FC236}">
                <a16:creationId xmlns:a16="http://schemas.microsoft.com/office/drawing/2014/main" id="{9E12778D-0B56-780A-D038-E0AC127745FA}"/>
              </a:ext>
            </a:extLst>
          </p:cNvPr>
          <p:cNvGrpSpPr/>
          <p:nvPr/>
        </p:nvGrpSpPr>
        <p:grpSpPr>
          <a:xfrm>
            <a:off x="1390015" y="2674833"/>
            <a:ext cx="13475970" cy="5478549"/>
            <a:chOff x="1390015" y="2203196"/>
            <a:chExt cx="13475970" cy="6026404"/>
          </a:xfrm>
        </p:grpSpPr>
        <p:grpSp>
          <p:nvGrpSpPr>
            <p:cNvPr id="4" name="Group 3">
              <a:extLst>
                <a:ext uri="{FF2B5EF4-FFF2-40B4-BE49-F238E27FC236}">
                  <a16:creationId xmlns:a16="http://schemas.microsoft.com/office/drawing/2014/main" id="{4A2522A9-4D06-5C02-A572-46774447DC16}"/>
                </a:ext>
              </a:extLst>
            </p:cNvPr>
            <p:cNvGrpSpPr/>
            <p:nvPr/>
          </p:nvGrpSpPr>
          <p:grpSpPr>
            <a:xfrm>
              <a:off x="6006711" y="2203196"/>
              <a:ext cx="4242578" cy="6024519"/>
              <a:chOff x="10387822" y="1885040"/>
              <a:chExt cx="4242578" cy="6024519"/>
            </a:xfrm>
          </p:grpSpPr>
          <p:grpSp>
            <p:nvGrpSpPr>
              <p:cNvPr id="25" name="Group 24">
                <a:extLst>
                  <a:ext uri="{FF2B5EF4-FFF2-40B4-BE49-F238E27FC236}">
                    <a16:creationId xmlns:a16="http://schemas.microsoft.com/office/drawing/2014/main" id="{CC5F67A2-1DD1-0F3A-F111-1FB6076AF4C4}"/>
                  </a:ext>
                </a:extLst>
              </p:cNvPr>
              <p:cNvGrpSpPr/>
              <p:nvPr/>
            </p:nvGrpSpPr>
            <p:grpSpPr>
              <a:xfrm>
                <a:off x="10387822" y="1885040"/>
                <a:ext cx="4242578" cy="6024519"/>
                <a:chOff x="2404611" y="1279838"/>
                <a:chExt cx="3336622" cy="5262164"/>
              </a:xfrm>
            </p:grpSpPr>
            <p:sp>
              <p:nvSpPr>
                <p:cNvPr id="29" name="Freeform 170">
                  <a:extLst>
                    <a:ext uri="{FF2B5EF4-FFF2-40B4-BE49-F238E27FC236}">
                      <a16:creationId xmlns:a16="http://schemas.microsoft.com/office/drawing/2014/main" id="{D770C583-19DC-146C-8893-077232F01DA7}"/>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a:effectLst/>
              </p:spPr>
              <p:txBody>
                <a:bodyPr wrap="none" anchor="ctr"/>
                <a:lstStyle/>
                <a:p>
                  <a:endParaRPr lang="en-US" dirty="0"/>
                </a:p>
              </p:txBody>
            </p:sp>
            <p:sp>
              <p:nvSpPr>
                <p:cNvPr id="30" name="Freeform 171">
                  <a:extLst>
                    <a:ext uri="{FF2B5EF4-FFF2-40B4-BE49-F238E27FC236}">
                      <a16:creationId xmlns:a16="http://schemas.microsoft.com/office/drawing/2014/main" id="{30A7E940-CE14-A0E7-E32F-2D6B315731A9}"/>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dirty="0"/>
                </a:p>
              </p:txBody>
            </p:sp>
          </p:grpSp>
          <p:grpSp>
            <p:nvGrpSpPr>
              <p:cNvPr id="26" name="Group 25">
                <a:extLst>
                  <a:ext uri="{FF2B5EF4-FFF2-40B4-BE49-F238E27FC236}">
                    <a16:creationId xmlns:a16="http://schemas.microsoft.com/office/drawing/2014/main" id="{5FA36670-4FB9-5E56-A15F-B041B27D0CA0}"/>
                  </a:ext>
                </a:extLst>
              </p:cNvPr>
              <p:cNvGrpSpPr/>
              <p:nvPr/>
            </p:nvGrpSpPr>
            <p:grpSpPr>
              <a:xfrm>
                <a:off x="10387822" y="2469649"/>
                <a:ext cx="2730816" cy="877190"/>
                <a:chOff x="2404610" y="1864446"/>
                <a:chExt cx="2730816" cy="877190"/>
              </a:xfrm>
            </p:grpSpPr>
            <p:sp>
              <p:nvSpPr>
                <p:cNvPr id="27" name="Freeform 172">
                  <a:extLst>
                    <a:ext uri="{FF2B5EF4-FFF2-40B4-BE49-F238E27FC236}">
                      <a16:creationId xmlns:a16="http://schemas.microsoft.com/office/drawing/2014/main" id="{5808934B-9E48-10EA-4E7E-67D859C4F056}"/>
                    </a:ext>
                  </a:extLst>
                </p:cNvPr>
                <p:cNvSpPr>
                  <a:spLocks noChangeArrowheads="1"/>
                </p:cNvSpPr>
                <p:nvPr/>
              </p:nvSpPr>
              <p:spPr bwMode="auto">
                <a:xfrm>
                  <a:off x="2404610" y="1907480"/>
                  <a:ext cx="2730816"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a:effectLst/>
              </p:spPr>
              <p:txBody>
                <a:bodyPr wrap="none" anchor="ctr"/>
                <a:lstStyle/>
                <a:p>
                  <a:endParaRPr lang="en-US" dirty="0"/>
                </a:p>
              </p:txBody>
            </p:sp>
            <p:sp>
              <p:nvSpPr>
                <p:cNvPr id="28" name="CuadroTexto 572">
                  <a:extLst>
                    <a:ext uri="{FF2B5EF4-FFF2-40B4-BE49-F238E27FC236}">
                      <a16:creationId xmlns:a16="http://schemas.microsoft.com/office/drawing/2014/main" id="{0F0E5507-E262-F182-AD89-6E607006F53A}"/>
                    </a:ext>
                  </a:extLst>
                </p:cNvPr>
                <p:cNvSpPr txBox="1"/>
                <p:nvPr/>
              </p:nvSpPr>
              <p:spPr>
                <a:xfrm>
                  <a:off x="2521079" y="1864446"/>
                  <a:ext cx="2570488" cy="846385"/>
                </a:xfrm>
                <a:prstGeom prst="rect">
                  <a:avLst/>
                </a:prstGeom>
                <a:noFill/>
              </p:spPr>
              <p:txBody>
                <a:bodyPr wrap="square" rtlCol="0">
                  <a:spAutoFit/>
                </a:bodyPr>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Continuous deployment (CD)</a:t>
                  </a:r>
                </a:p>
              </p:txBody>
            </p:sp>
          </p:grpSp>
        </p:grpSp>
        <p:grpSp>
          <p:nvGrpSpPr>
            <p:cNvPr id="7" name="Group 6">
              <a:extLst>
                <a:ext uri="{FF2B5EF4-FFF2-40B4-BE49-F238E27FC236}">
                  <a16:creationId xmlns:a16="http://schemas.microsoft.com/office/drawing/2014/main" id="{581F4613-623A-C8CE-D1B8-CE3BF9937CDF}"/>
                </a:ext>
              </a:extLst>
            </p:cNvPr>
            <p:cNvGrpSpPr/>
            <p:nvPr/>
          </p:nvGrpSpPr>
          <p:grpSpPr>
            <a:xfrm>
              <a:off x="1390015" y="2205081"/>
              <a:ext cx="4242578" cy="6024519"/>
              <a:chOff x="10387822" y="1885040"/>
              <a:chExt cx="4242578" cy="6024519"/>
            </a:xfrm>
          </p:grpSpPr>
          <p:grpSp>
            <p:nvGrpSpPr>
              <p:cNvPr id="18" name="Group 17">
                <a:extLst>
                  <a:ext uri="{FF2B5EF4-FFF2-40B4-BE49-F238E27FC236}">
                    <a16:creationId xmlns:a16="http://schemas.microsoft.com/office/drawing/2014/main" id="{86652F8A-69B1-3B94-F9B1-91726EF1767E}"/>
                  </a:ext>
                </a:extLst>
              </p:cNvPr>
              <p:cNvGrpSpPr/>
              <p:nvPr/>
            </p:nvGrpSpPr>
            <p:grpSpPr>
              <a:xfrm>
                <a:off x="10387822" y="1885040"/>
                <a:ext cx="4242578" cy="6024519"/>
                <a:chOff x="2404611" y="1279838"/>
                <a:chExt cx="3336622" cy="5262164"/>
              </a:xfrm>
            </p:grpSpPr>
            <p:sp>
              <p:nvSpPr>
                <p:cNvPr id="22" name="Freeform 170">
                  <a:extLst>
                    <a:ext uri="{FF2B5EF4-FFF2-40B4-BE49-F238E27FC236}">
                      <a16:creationId xmlns:a16="http://schemas.microsoft.com/office/drawing/2014/main" id="{746F1D46-7F3E-559A-F5CA-8763BF813CAD}"/>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a:effectLst/>
              </p:spPr>
              <p:txBody>
                <a:bodyPr wrap="none" anchor="ctr"/>
                <a:lstStyle/>
                <a:p>
                  <a:endParaRPr lang="en-US" dirty="0"/>
                </a:p>
              </p:txBody>
            </p:sp>
            <p:sp>
              <p:nvSpPr>
                <p:cNvPr id="23" name="Freeform 171">
                  <a:extLst>
                    <a:ext uri="{FF2B5EF4-FFF2-40B4-BE49-F238E27FC236}">
                      <a16:creationId xmlns:a16="http://schemas.microsoft.com/office/drawing/2014/main" id="{CDABE465-2FE2-873A-BB58-68EAE7F35082}"/>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dirty="0"/>
                </a:p>
              </p:txBody>
            </p:sp>
          </p:grpSp>
          <p:grpSp>
            <p:nvGrpSpPr>
              <p:cNvPr id="19" name="Group 18">
                <a:extLst>
                  <a:ext uri="{FF2B5EF4-FFF2-40B4-BE49-F238E27FC236}">
                    <a16:creationId xmlns:a16="http://schemas.microsoft.com/office/drawing/2014/main" id="{13764CDA-D6A3-10C3-208E-B7425B0EB416}"/>
                  </a:ext>
                </a:extLst>
              </p:cNvPr>
              <p:cNvGrpSpPr/>
              <p:nvPr/>
            </p:nvGrpSpPr>
            <p:grpSpPr>
              <a:xfrm>
                <a:off x="10387822" y="2512683"/>
                <a:ext cx="2730816" cy="855836"/>
                <a:chOff x="2404610" y="1907480"/>
                <a:chExt cx="2730816" cy="855836"/>
              </a:xfrm>
            </p:grpSpPr>
            <p:sp>
              <p:nvSpPr>
                <p:cNvPr id="20" name="Freeform 172">
                  <a:extLst>
                    <a:ext uri="{FF2B5EF4-FFF2-40B4-BE49-F238E27FC236}">
                      <a16:creationId xmlns:a16="http://schemas.microsoft.com/office/drawing/2014/main" id="{242401F0-ECE0-8CF8-EFE6-336E4CFB6B4C}"/>
                    </a:ext>
                  </a:extLst>
                </p:cNvPr>
                <p:cNvSpPr>
                  <a:spLocks noChangeArrowheads="1"/>
                </p:cNvSpPr>
                <p:nvPr/>
              </p:nvSpPr>
              <p:spPr bwMode="auto">
                <a:xfrm>
                  <a:off x="2404610" y="1907480"/>
                  <a:ext cx="2730816"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a:effectLst/>
              </p:spPr>
              <p:txBody>
                <a:bodyPr wrap="none" anchor="ctr"/>
                <a:lstStyle/>
                <a:p>
                  <a:endParaRPr lang="en-US" dirty="0"/>
                </a:p>
              </p:txBody>
            </p:sp>
            <p:sp>
              <p:nvSpPr>
                <p:cNvPr id="21" name="CuadroTexto 572">
                  <a:extLst>
                    <a:ext uri="{FF2B5EF4-FFF2-40B4-BE49-F238E27FC236}">
                      <a16:creationId xmlns:a16="http://schemas.microsoft.com/office/drawing/2014/main" id="{69B2DD7C-B751-86A7-5325-61A00D856EB7}"/>
                    </a:ext>
                  </a:extLst>
                </p:cNvPr>
                <p:cNvSpPr txBox="1"/>
                <p:nvPr/>
              </p:nvSpPr>
              <p:spPr>
                <a:xfrm>
                  <a:off x="2620411" y="1916931"/>
                  <a:ext cx="2336807" cy="846385"/>
                </a:xfrm>
                <a:prstGeom prst="rect">
                  <a:avLst/>
                </a:prstGeom>
                <a:noFill/>
              </p:spPr>
              <p:txBody>
                <a:bodyPr wrap="square" rtlCol="0">
                  <a:spAutoFit/>
                </a:bodyPr>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Continuous integration (CI)</a:t>
                  </a:r>
                </a:p>
              </p:txBody>
            </p:sp>
          </p:grpSp>
        </p:grpSp>
        <p:sp>
          <p:nvSpPr>
            <p:cNvPr id="8" name="CuadroTexto 573">
              <a:extLst>
                <a:ext uri="{FF2B5EF4-FFF2-40B4-BE49-F238E27FC236}">
                  <a16:creationId xmlns:a16="http://schemas.microsoft.com/office/drawing/2014/main" id="{99C7D48E-DC0C-AF91-8A15-66256C694380}"/>
                </a:ext>
              </a:extLst>
            </p:cNvPr>
            <p:cNvSpPr txBox="1"/>
            <p:nvPr/>
          </p:nvSpPr>
          <p:spPr>
            <a:xfrm>
              <a:off x="1733638" y="4107465"/>
              <a:ext cx="3476558" cy="2215979"/>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dirty="0">
                  <a:solidFill>
                    <a:schemeClr val="tx1">
                      <a:lumMod val="75000"/>
                      <a:lumOff val="25000"/>
                    </a:schemeClr>
                  </a:solidFill>
                </a:rPr>
                <a:t>Secure code reviews</a:t>
              </a:r>
            </a:p>
            <a:p>
              <a:pPr marL="342900" indent="-342900">
                <a:lnSpc>
                  <a:spcPct val="115000"/>
                </a:lnSpc>
                <a:buFont typeface="Arial" panose="020B0604020202020204" pitchFamily="34" charset="0"/>
                <a:buChar char="•"/>
              </a:pPr>
              <a:r>
                <a:rPr lang="en-US" sz="2200" dirty="0">
                  <a:solidFill>
                    <a:schemeClr val="tx1">
                      <a:lumMod val="75000"/>
                      <a:lumOff val="25000"/>
                    </a:schemeClr>
                  </a:solidFill>
                </a:rPr>
                <a:t>Secure dependency management</a:t>
              </a:r>
            </a:p>
            <a:p>
              <a:pPr marL="342900" indent="-342900">
                <a:lnSpc>
                  <a:spcPct val="115000"/>
                </a:lnSpc>
                <a:buFont typeface="Arial" panose="020B0604020202020204" pitchFamily="34" charset="0"/>
                <a:buChar char="•"/>
              </a:pPr>
              <a:r>
                <a:rPr lang="en-US" sz="2200" dirty="0">
                  <a:solidFill>
                    <a:schemeClr val="tx1">
                      <a:lumMod val="75000"/>
                      <a:lumOff val="25000"/>
                    </a:schemeClr>
                  </a:solidFill>
                </a:rPr>
                <a:t>Secret scanning</a:t>
              </a:r>
            </a:p>
            <a:p>
              <a:pPr marL="342900" indent="-342900">
                <a:lnSpc>
                  <a:spcPct val="115000"/>
                </a:lnSpc>
                <a:buFont typeface="Arial" panose="020B0604020202020204" pitchFamily="34" charset="0"/>
                <a:buChar char="•"/>
              </a:pPr>
              <a:r>
                <a:rPr lang="en-US" sz="2200" dirty="0">
                  <a:solidFill>
                    <a:schemeClr val="tx1">
                      <a:lumMod val="75000"/>
                      <a:lumOff val="25000"/>
                    </a:schemeClr>
                  </a:solidFill>
                </a:rPr>
                <a:t>Access control</a:t>
              </a:r>
              <a:endPar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sp>
          <p:nvSpPr>
            <p:cNvPr id="9" name="CuadroTexto 573">
              <a:extLst>
                <a:ext uri="{FF2B5EF4-FFF2-40B4-BE49-F238E27FC236}">
                  <a16:creationId xmlns:a16="http://schemas.microsoft.com/office/drawing/2014/main" id="{8F40B54B-D56D-2C89-EDE2-6ED78BCA3049}"/>
                </a:ext>
              </a:extLst>
            </p:cNvPr>
            <p:cNvSpPr txBox="1"/>
            <p:nvPr/>
          </p:nvSpPr>
          <p:spPr>
            <a:xfrm>
              <a:off x="6400720" y="4122344"/>
              <a:ext cx="3237550" cy="1787707"/>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dirty="0">
                  <a:solidFill>
                    <a:schemeClr val="tx1">
                      <a:lumMod val="75000"/>
                      <a:lumOff val="25000"/>
                    </a:schemeClr>
                  </a:solidFill>
                </a:rPr>
                <a:t>Immutable infrastructure</a:t>
              </a:r>
            </a:p>
            <a:p>
              <a:pPr marL="342900" indent="-342900">
                <a:lnSpc>
                  <a:spcPct val="115000"/>
                </a:lnSpc>
                <a:buFont typeface="Arial" panose="020B0604020202020204" pitchFamily="34" charset="0"/>
                <a:buChar char="•"/>
              </a:pPr>
              <a:r>
                <a:rPr lang="en-US" sz="2200" dirty="0">
                  <a:solidFill>
                    <a:schemeClr val="tx1">
                      <a:lumMod val="75000"/>
                      <a:lumOff val="25000"/>
                    </a:schemeClr>
                  </a:solidFill>
                </a:rPr>
                <a:t>Least privilege</a:t>
              </a:r>
            </a:p>
            <a:p>
              <a:pPr marL="342900" indent="-342900">
                <a:lnSpc>
                  <a:spcPct val="115000"/>
                </a:lnSpc>
                <a:buFont typeface="Arial" panose="020B0604020202020204" pitchFamily="34" charset="0"/>
                <a:buChar char="•"/>
              </a:pPr>
              <a:r>
                <a:rPr lang="en-US" sz="2200" dirty="0">
                  <a:solidFill>
                    <a:schemeClr val="tx1">
                      <a:lumMod val="75000"/>
                      <a:lumOff val="25000"/>
                    </a:schemeClr>
                  </a:solidFill>
                </a:rPr>
                <a:t>Security testing</a:t>
              </a:r>
              <a:endPar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4E36F28-E321-5D9A-B0A7-FD90CC19B4B6}"/>
                </a:ext>
              </a:extLst>
            </p:cNvPr>
            <p:cNvGrpSpPr/>
            <p:nvPr/>
          </p:nvGrpSpPr>
          <p:grpSpPr>
            <a:xfrm>
              <a:off x="10623407" y="2203196"/>
              <a:ext cx="4242578" cy="6024519"/>
              <a:chOff x="10387822" y="1885040"/>
              <a:chExt cx="4242578" cy="6024519"/>
            </a:xfrm>
          </p:grpSpPr>
          <p:grpSp>
            <p:nvGrpSpPr>
              <p:cNvPr id="12" name="Group 11">
                <a:extLst>
                  <a:ext uri="{FF2B5EF4-FFF2-40B4-BE49-F238E27FC236}">
                    <a16:creationId xmlns:a16="http://schemas.microsoft.com/office/drawing/2014/main" id="{F67F2A3E-4976-04E7-EB91-BB0DD36C795E}"/>
                  </a:ext>
                </a:extLst>
              </p:cNvPr>
              <p:cNvGrpSpPr/>
              <p:nvPr/>
            </p:nvGrpSpPr>
            <p:grpSpPr>
              <a:xfrm>
                <a:off x="10387822" y="1885040"/>
                <a:ext cx="4242578" cy="6024519"/>
                <a:chOff x="2404611" y="1279838"/>
                <a:chExt cx="3336622" cy="5262164"/>
              </a:xfrm>
            </p:grpSpPr>
            <p:sp>
              <p:nvSpPr>
                <p:cNvPr id="16" name="Freeform 170">
                  <a:extLst>
                    <a:ext uri="{FF2B5EF4-FFF2-40B4-BE49-F238E27FC236}">
                      <a16:creationId xmlns:a16="http://schemas.microsoft.com/office/drawing/2014/main" id="{A4338AFE-83EB-2AAD-42C6-B5EA68891635}"/>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a:effectLst/>
              </p:spPr>
              <p:txBody>
                <a:bodyPr wrap="none" anchor="ctr"/>
                <a:lstStyle/>
                <a:p>
                  <a:endParaRPr lang="en-US" dirty="0"/>
                </a:p>
              </p:txBody>
            </p:sp>
            <p:sp>
              <p:nvSpPr>
                <p:cNvPr id="17" name="Freeform 171">
                  <a:extLst>
                    <a:ext uri="{FF2B5EF4-FFF2-40B4-BE49-F238E27FC236}">
                      <a16:creationId xmlns:a16="http://schemas.microsoft.com/office/drawing/2014/main" id="{E938F567-D5C4-8BE7-A3E6-B6213476E00C}"/>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endParaRPr lang="en-US" dirty="0"/>
                </a:p>
              </p:txBody>
            </p:sp>
          </p:grpSp>
          <p:grpSp>
            <p:nvGrpSpPr>
              <p:cNvPr id="13" name="Group 12">
                <a:extLst>
                  <a:ext uri="{FF2B5EF4-FFF2-40B4-BE49-F238E27FC236}">
                    <a16:creationId xmlns:a16="http://schemas.microsoft.com/office/drawing/2014/main" id="{3C69D8DE-D43B-9CDD-A7C8-58AAE7A4A564}"/>
                  </a:ext>
                </a:extLst>
              </p:cNvPr>
              <p:cNvGrpSpPr/>
              <p:nvPr/>
            </p:nvGrpSpPr>
            <p:grpSpPr>
              <a:xfrm>
                <a:off x="10387822" y="2512683"/>
                <a:ext cx="2695065" cy="857721"/>
                <a:chOff x="2404610" y="1907480"/>
                <a:chExt cx="2695065" cy="857721"/>
              </a:xfrm>
            </p:grpSpPr>
            <p:sp>
              <p:nvSpPr>
                <p:cNvPr id="14" name="Freeform 172">
                  <a:extLst>
                    <a:ext uri="{FF2B5EF4-FFF2-40B4-BE49-F238E27FC236}">
                      <a16:creationId xmlns:a16="http://schemas.microsoft.com/office/drawing/2014/main" id="{9C665305-D2D0-D9CC-9582-1F7A3A98C13C}"/>
                    </a:ext>
                  </a:extLst>
                </p:cNvPr>
                <p:cNvSpPr>
                  <a:spLocks noChangeArrowheads="1"/>
                </p:cNvSpPr>
                <p:nvPr/>
              </p:nvSpPr>
              <p:spPr bwMode="auto">
                <a:xfrm>
                  <a:off x="2404610" y="1907480"/>
                  <a:ext cx="2616515"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a:effectLst/>
              </p:spPr>
              <p:txBody>
                <a:bodyPr wrap="none" anchor="ctr"/>
                <a:lstStyle/>
                <a:p>
                  <a:endParaRPr lang="en-US" dirty="0"/>
                </a:p>
              </p:txBody>
            </p:sp>
            <p:sp>
              <p:nvSpPr>
                <p:cNvPr id="15" name="CuadroTexto 572">
                  <a:extLst>
                    <a:ext uri="{FF2B5EF4-FFF2-40B4-BE49-F238E27FC236}">
                      <a16:creationId xmlns:a16="http://schemas.microsoft.com/office/drawing/2014/main" id="{EFF1B496-D808-EE81-A675-9FBC169ED737}"/>
                    </a:ext>
                  </a:extLst>
                </p:cNvPr>
                <p:cNvSpPr txBox="1"/>
                <p:nvPr/>
              </p:nvSpPr>
              <p:spPr>
                <a:xfrm>
                  <a:off x="2522353" y="1918817"/>
                  <a:ext cx="2577322" cy="846384"/>
                </a:xfrm>
                <a:prstGeom prst="rect">
                  <a:avLst/>
                </a:prstGeom>
                <a:noFill/>
              </p:spPr>
              <p:txBody>
                <a:bodyPr wrap="square" rtlCol="0">
                  <a:spAutoFit/>
                </a:bodyPr>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Continuous compliance (CC)</a:t>
                  </a:r>
                </a:p>
              </p:txBody>
            </p:sp>
          </p:grpSp>
        </p:grpSp>
        <p:sp>
          <p:nvSpPr>
            <p:cNvPr id="11" name="CuadroTexto 573">
              <a:extLst>
                <a:ext uri="{FF2B5EF4-FFF2-40B4-BE49-F238E27FC236}">
                  <a16:creationId xmlns:a16="http://schemas.microsoft.com/office/drawing/2014/main" id="{B6EB869E-56D1-3261-2603-43C1AC6E4982}"/>
                </a:ext>
              </a:extLst>
            </p:cNvPr>
            <p:cNvSpPr txBox="1"/>
            <p:nvPr/>
          </p:nvSpPr>
          <p:spPr>
            <a:xfrm>
              <a:off x="10938862" y="4086651"/>
              <a:ext cx="3612678" cy="2215979"/>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mj-lt"/>
                </a:rPr>
                <a:t>Policy as code</a:t>
              </a: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mj-lt"/>
                </a:rPr>
                <a:t>Configuration management</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mj-lt"/>
                </a:rPr>
                <a:t>Vulnerability scanning</a:t>
              </a: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mj-lt"/>
                </a:rPr>
                <a:t>Compliance reporting</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spTree>
    <p:custDataLst>
      <p:tags r:id="rId1"/>
    </p:custDataLst>
    <p:extLst>
      <p:ext uri="{BB962C8B-B14F-4D97-AF65-F5344CB8AC3E}">
        <p14:creationId xmlns:p14="http://schemas.microsoft.com/office/powerpoint/2010/main" val="1158034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Best Practices in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156200" y="816324"/>
            <a:ext cx="59572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7" name="Group 6">
            <a:extLst>
              <a:ext uri="{FF2B5EF4-FFF2-40B4-BE49-F238E27FC236}">
                <a16:creationId xmlns:a16="http://schemas.microsoft.com/office/drawing/2014/main" id="{66817BCB-4DC3-AF30-3109-2EB9A61A77AD}"/>
              </a:ext>
            </a:extLst>
          </p:cNvPr>
          <p:cNvGrpSpPr/>
          <p:nvPr/>
        </p:nvGrpSpPr>
        <p:grpSpPr>
          <a:xfrm>
            <a:off x="2991300" y="2411992"/>
            <a:ext cx="10280581" cy="4891108"/>
            <a:chOff x="1185132" y="2819286"/>
            <a:chExt cx="10280581" cy="4891108"/>
          </a:xfrm>
        </p:grpSpPr>
        <p:sp>
          <p:nvSpPr>
            <p:cNvPr id="8" name="Скругленный прямоугольник 33">
              <a:extLst>
                <a:ext uri="{FF2B5EF4-FFF2-40B4-BE49-F238E27FC236}">
                  <a16:creationId xmlns:a16="http://schemas.microsoft.com/office/drawing/2014/main" id="{437B33F9-3DDB-6430-8158-9E4FC63BD460}"/>
                </a:ext>
              </a:extLst>
            </p:cNvPr>
            <p:cNvSpPr/>
            <p:nvPr/>
          </p:nvSpPr>
          <p:spPr bwMode="auto">
            <a:xfrm>
              <a:off x="8418568" y="3546573"/>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0" name="Полилиния 42">
              <a:extLst>
                <a:ext uri="{FF2B5EF4-FFF2-40B4-BE49-F238E27FC236}">
                  <a16:creationId xmlns:a16="http://schemas.microsoft.com/office/drawing/2014/main" id="{8913FD58-7EEC-B9BC-7297-B01D71931B12}"/>
                </a:ext>
              </a:extLst>
            </p:cNvPr>
            <p:cNvSpPr/>
            <p:nvPr/>
          </p:nvSpPr>
          <p:spPr bwMode="auto">
            <a:xfrm>
              <a:off x="8418568" y="2841174"/>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758A7A"/>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Adopt </a:t>
              </a:r>
            </a:p>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automation</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1" name="Rectangle 1">
              <a:extLst>
                <a:ext uri="{FF2B5EF4-FFF2-40B4-BE49-F238E27FC236}">
                  <a16:creationId xmlns:a16="http://schemas.microsoft.com/office/drawing/2014/main" id="{0C8799DA-854F-828B-303A-1CB2E423B0BC}"/>
                </a:ext>
              </a:extLst>
            </p:cNvPr>
            <p:cNvSpPr/>
            <p:nvPr/>
          </p:nvSpPr>
          <p:spPr>
            <a:xfrm>
              <a:off x="8545512" y="4233907"/>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 Automate CI/CD with integrated security for rapid and consistent software delivery</a:t>
              </a:r>
            </a:p>
          </p:txBody>
        </p:sp>
        <p:sp>
          <p:nvSpPr>
            <p:cNvPr id="13" name="Скругленный прямоугольник 33">
              <a:extLst>
                <a:ext uri="{FF2B5EF4-FFF2-40B4-BE49-F238E27FC236}">
                  <a16:creationId xmlns:a16="http://schemas.microsoft.com/office/drawing/2014/main" id="{D396D041-A1DA-F04F-1969-A15CA9E39352}"/>
                </a:ext>
              </a:extLst>
            </p:cNvPr>
            <p:cNvSpPr/>
            <p:nvPr/>
          </p:nvSpPr>
          <p:spPr bwMode="auto">
            <a:xfrm>
              <a:off x="4801850" y="3550811"/>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4" name="Полилиния 42">
              <a:extLst>
                <a:ext uri="{FF2B5EF4-FFF2-40B4-BE49-F238E27FC236}">
                  <a16:creationId xmlns:a16="http://schemas.microsoft.com/office/drawing/2014/main" id="{B75FB22E-C25D-6583-DF47-E012E9AFA1C4}"/>
                </a:ext>
              </a:extLst>
            </p:cNvPr>
            <p:cNvSpPr/>
            <p:nvPr/>
          </p:nvSpPr>
          <p:spPr bwMode="auto">
            <a:xfrm>
              <a:off x="4801850" y="2845412"/>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Foster </a:t>
              </a:r>
            </a:p>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collaboration</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5" name="Rectangle 1">
              <a:extLst>
                <a:ext uri="{FF2B5EF4-FFF2-40B4-BE49-F238E27FC236}">
                  <a16:creationId xmlns:a16="http://schemas.microsoft.com/office/drawing/2014/main" id="{BA2F529E-9047-8E8D-B310-C7E77885451B}"/>
                </a:ext>
              </a:extLst>
            </p:cNvPr>
            <p:cNvSpPr/>
            <p:nvPr/>
          </p:nvSpPr>
          <p:spPr>
            <a:xfrm>
              <a:off x="4902668" y="4261594"/>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Promote shared responsibility and collaboration for effective outcomes across teams</a:t>
              </a:r>
            </a:p>
          </p:txBody>
        </p:sp>
        <p:sp>
          <p:nvSpPr>
            <p:cNvPr id="17" name="Скругленный прямоугольник 33">
              <a:extLst>
                <a:ext uri="{FF2B5EF4-FFF2-40B4-BE49-F238E27FC236}">
                  <a16:creationId xmlns:a16="http://schemas.microsoft.com/office/drawing/2014/main" id="{D6EC4F15-7590-F336-DF35-1F8393C2B017}"/>
                </a:ext>
              </a:extLst>
            </p:cNvPr>
            <p:cNvSpPr/>
            <p:nvPr/>
          </p:nvSpPr>
          <p:spPr bwMode="auto">
            <a:xfrm>
              <a:off x="1185132" y="3550814"/>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8" name="Полилиния 42">
              <a:extLst>
                <a:ext uri="{FF2B5EF4-FFF2-40B4-BE49-F238E27FC236}">
                  <a16:creationId xmlns:a16="http://schemas.microsoft.com/office/drawing/2014/main" id="{E215911C-7771-B887-4FCF-0EF87DD628AB}"/>
                </a:ext>
              </a:extLst>
            </p:cNvPr>
            <p:cNvSpPr/>
            <p:nvPr/>
          </p:nvSpPr>
          <p:spPr bwMode="auto">
            <a:xfrm>
              <a:off x="1185132" y="2819286"/>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CDB265"/>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Shift left</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9" name="Rectangle 1">
              <a:extLst>
                <a:ext uri="{FF2B5EF4-FFF2-40B4-BE49-F238E27FC236}">
                  <a16:creationId xmlns:a16="http://schemas.microsoft.com/office/drawing/2014/main" id="{222879C5-7A19-E56D-ABB6-6F87D2ECF2F4}"/>
                </a:ext>
              </a:extLst>
            </p:cNvPr>
            <p:cNvSpPr/>
            <p:nvPr/>
          </p:nvSpPr>
          <p:spPr>
            <a:xfrm>
              <a:off x="1207572" y="4238147"/>
              <a:ext cx="2898017" cy="2384371"/>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Implement security practices early in development process to enhance security posture from the outset</a:t>
              </a:r>
            </a:p>
          </p:txBody>
        </p:sp>
      </p:grpSp>
    </p:spTree>
    <p:custDataLst>
      <p:tags r:id="rId1"/>
    </p:custDataLst>
    <p:extLst>
      <p:ext uri="{BB962C8B-B14F-4D97-AF65-F5344CB8AC3E}">
        <p14:creationId xmlns:p14="http://schemas.microsoft.com/office/powerpoint/2010/main" val="3197049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Best Practices in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156200" y="816324"/>
            <a:ext cx="59572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7" name="Group 6">
            <a:extLst>
              <a:ext uri="{FF2B5EF4-FFF2-40B4-BE49-F238E27FC236}">
                <a16:creationId xmlns:a16="http://schemas.microsoft.com/office/drawing/2014/main" id="{66817BCB-4DC3-AF30-3109-2EB9A61A77AD}"/>
              </a:ext>
            </a:extLst>
          </p:cNvPr>
          <p:cNvGrpSpPr/>
          <p:nvPr/>
        </p:nvGrpSpPr>
        <p:grpSpPr>
          <a:xfrm>
            <a:off x="4307305" y="2411992"/>
            <a:ext cx="7216586" cy="4891108"/>
            <a:chOff x="1091836" y="2819286"/>
            <a:chExt cx="6757159" cy="4891108"/>
          </a:xfrm>
        </p:grpSpPr>
        <p:sp>
          <p:nvSpPr>
            <p:cNvPr id="13" name="Скругленный прямоугольник 33">
              <a:extLst>
                <a:ext uri="{FF2B5EF4-FFF2-40B4-BE49-F238E27FC236}">
                  <a16:creationId xmlns:a16="http://schemas.microsoft.com/office/drawing/2014/main" id="{D396D041-A1DA-F04F-1969-A15CA9E39352}"/>
                </a:ext>
              </a:extLst>
            </p:cNvPr>
            <p:cNvSpPr/>
            <p:nvPr/>
          </p:nvSpPr>
          <p:spPr bwMode="auto">
            <a:xfrm>
              <a:off x="4801850" y="3550811"/>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4" name="Полилиния 42">
              <a:extLst>
                <a:ext uri="{FF2B5EF4-FFF2-40B4-BE49-F238E27FC236}">
                  <a16:creationId xmlns:a16="http://schemas.microsoft.com/office/drawing/2014/main" id="{B75FB22E-C25D-6583-DF47-E012E9AFA1C4}"/>
                </a:ext>
              </a:extLst>
            </p:cNvPr>
            <p:cNvSpPr/>
            <p:nvPr/>
          </p:nvSpPr>
          <p:spPr bwMode="auto">
            <a:xfrm>
              <a:off x="4801850" y="2845412"/>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Enforce access controls</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5" name="Rectangle 1">
              <a:extLst>
                <a:ext uri="{FF2B5EF4-FFF2-40B4-BE49-F238E27FC236}">
                  <a16:creationId xmlns:a16="http://schemas.microsoft.com/office/drawing/2014/main" id="{BA2F529E-9047-8E8D-B310-C7E77885451B}"/>
                </a:ext>
              </a:extLst>
            </p:cNvPr>
            <p:cNvSpPr/>
            <p:nvPr/>
          </p:nvSpPr>
          <p:spPr>
            <a:xfrm>
              <a:off x="4902668" y="4236684"/>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b="0" i="0" dirty="0">
                  <a:solidFill>
                    <a:schemeClr val="tx1">
                      <a:lumMod val="75000"/>
                      <a:lumOff val="25000"/>
                    </a:schemeClr>
                  </a:solidFill>
                  <a:effectLst/>
                  <a:latin typeface="+mj-lt"/>
                </a:rPr>
                <a:t>Apply role-based access controls for comprehensive security during development</a:t>
              </a:r>
              <a:endParaRPr lang="en-US" sz="2200" kern="0" dirty="0">
                <a:solidFill>
                  <a:schemeClr val="tx1">
                    <a:lumMod val="75000"/>
                    <a:lumOff val="25000"/>
                  </a:schemeClr>
                </a:solidFill>
                <a:latin typeface="+mj-lt"/>
                <a:ea typeface="Open Sans" charset="0"/>
                <a:cs typeface="Open Sans" charset="0"/>
                <a:sym typeface="Poppins" charset="0"/>
              </a:endParaRPr>
            </a:p>
          </p:txBody>
        </p:sp>
        <p:sp>
          <p:nvSpPr>
            <p:cNvPr id="17" name="Скругленный прямоугольник 33">
              <a:extLst>
                <a:ext uri="{FF2B5EF4-FFF2-40B4-BE49-F238E27FC236}">
                  <a16:creationId xmlns:a16="http://schemas.microsoft.com/office/drawing/2014/main" id="{D6EC4F15-7590-F336-DF35-1F8393C2B017}"/>
                </a:ext>
              </a:extLst>
            </p:cNvPr>
            <p:cNvSpPr/>
            <p:nvPr/>
          </p:nvSpPr>
          <p:spPr bwMode="auto">
            <a:xfrm>
              <a:off x="1185132" y="3550814"/>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8" name="Полилиния 42">
              <a:extLst>
                <a:ext uri="{FF2B5EF4-FFF2-40B4-BE49-F238E27FC236}">
                  <a16:creationId xmlns:a16="http://schemas.microsoft.com/office/drawing/2014/main" id="{E215911C-7771-B887-4FCF-0EF87DD628AB}"/>
                </a:ext>
              </a:extLst>
            </p:cNvPr>
            <p:cNvSpPr/>
            <p:nvPr/>
          </p:nvSpPr>
          <p:spPr bwMode="auto">
            <a:xfrm>
              <a:off x="1185132" y="2819286"/>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CDB265"/>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Prioritize risk management</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9" name="Rectangle 1">
              <a:extLst>
                <a:ext uri="{FF2B5EF4-FFF2-40B4-BE49-F238E27FC236}">
                  <a16:creationId xmlns:a16="http://schemas.microsoft.com/office/drawing/2014/main" id="{222879C5-7A19-E56D-ABB6-6F87D2ECF2F4}"/>
                </a:ext>
              </a:extLst>
            </p:cNvPr>
            <p:cNvSpPr/>
            <p:nvPr/>
          </p:nvSpPr>
          <p:spPr>
            <a:xfrm>
              <a:off x="1091836" y="4232414"/>
              <a:ext cx="3233735" cy="3156249"/>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Emphasize the importance of </a:t>
              </a:r>
              <a:br>
                <a:rPr lang="en-US" sz="2200" kern="0" dirty="0">
                  <a:solidFill>
                    <a:schemeClr val="tx1">
                      <a:lumMod val="75000"/>
                      <a:lumOff val="25000"/>
                    </a:schemeClr>
                  </a:solidFill>
                  <a:latin typeface="Open Sans" charset="0"/>
                  <a:ea typeface="Open Sans" charset="0"/>
                  <a:cs typeface="Open Sans" charset="0"/>
                  <a:sym typeface="Poppins" charset="0"/>
                </a:rPr>
              </a:br>
              <a:r>
                <a:rPr lang="en-US" sz="2200" kern="0" dirty="0">
                  <a:solidFill>
                    <a:schemeClr val="tx1">
                      <a:lumMod val="75000"/>
                      <a:lumOff val="25000"/>
                    </a:schemeClr>
                  </a:solidFill>
                  <a:latin typeface="Open Sans" charset="0"/>
                  <a:ea typeface="Open Sans" charset="0"/>
                  <a:cs typeface="Open Sans" charset="0"/>
                  <a:sym typeface="Poppins" charset="0"/>
                </a:rPr>
                <a:t>managing risk by implementing </a:t>
              </a:r>
            </a:p>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essential security controls to mitigate potential threats effectively</a:t>
              </a:r>
            </a:p>
          </p:txBody>
        </p:sp>
      </p:grpSp>
    </p:spTree>
    <p:custDataLst>
      <p:tags r:id="rId1"/>
    </p:custDataLst>
    <p:extLst>
      <p:ext uri="{BB962C8B-B14F-4D97-AF65-F5344CB8AC3E}">
        <p14:creationId xmlns:p14="http://schemas.microsoft.com/office/powerpoint/2010/main" val="1815760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Benefits of DevOps</a:t>
            </a:r>
          </a:p>
        </p:txBody>
      </p:sp>
      <p:sp>
        <p:nvSpPr>
          <p:cNvPr id="24" name="Brandline_LVC">
            <a:extLst>
              <a:ext uri="{FF2B5EF4-FFF2-40B4-BE49-F238E27FC236}">
                <a16:creationId xmlns:a16="http://schemas.microsoft.com/office/drawing/2014/main" id="{F1EF2662-A0A3-D71C-7544-0CAB70182F54}"/>
              </a:ext>
            </a:extLst>
          </p:cNvPr>
          <p:cNvSpPr/>
          <p:nvPr/>
        </p:nvSpPr>
        <p:spPr>
          <a:xfrm>
            <a:off x="6032499" y="816324"/>
            <a:ext cx="420401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9FCA448F-3AB2-A980-F7C0-0BF4F65E8BC0}"/>
              </a:ext>
            </a:extLst>
          </p:cNvPr>
          <p:cNvGrpSpPr/>
          <p:nvPr/>
        </p:nvGrpSpPr>
        <p:grpSpPr>
          <a:xfrm>
            <a:off x="1185132" y="2505777"/>
            <a:ext cx="13914534" cy="4891108"/>
            <a:chOff x="1185132" y="2819286"/>
            <a:chExt cx="13914534" cy="4891108"/>
          </a:xfrm>
          <a:effectLst/>
        </p:grpSpPr>
        <p:sp>
          <p:nvSpPr>
            <p:cNvPr id="9" name="Скругленный прямоугольник 33">
              <a:extLst>
                <a:ext uri="{FF2B5EF4-FFF2-40B4-BE49-F238E27FC236}">
                  <a16:creationId xmlns:a16="http://schemas.microsoft.com/office/drawing/2014/main" id="{1AAD47F8-1DA1-F9C5-E405-9295C50E8E03}"/>
                </a:ext>
              </a:extLst>
            </p:cNvPr>
            <p:cNvSpPr/>
            <p:nvPr/>
          </p:nvSpPr>
          <p:spPr bwMode="auto">
            <a:xfrm>
              <a:off x="8418568" y="3546573"/>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0" name="Полилиния 42">
              <a:extLst>
                <a:ext uri="{FF2B5EF4-FFF2-40B4-BE49-F238E27FC236}">
                  <a16:creationId xmlns:a16="http://schemas.microsoft.com/office/drawing/2014/main" id="{4C7DEE22-6D55-8101-879B-367C48849980}"/>
                </a:ext>
              </a:extLst>
            </p:cNvPr>
            <p:cNvSpPr/>
            <p:nvPr/>
          </p:nvSpPr>
          <p:spPr bwMode="auto">
            <a:xfrm>
              <a:off x="8418568" y="2841174"/>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758A7A"/>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Communication</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1" name="Rectangle 1">
              <a:extLst>
                <a:ext uri="{FF2B5EF4-FFF2-40B4-BE49-F238E27FC236}">
                  <a16:creationId xmlns:a16="http://schemas.microsoft.com/office/drawing/2014/main" id="{0C380EFB-F73E-FBEF-B644-BAFAFB66F8F0}"/>
                </a:ext>
              </a:extLst>
            </p:cNvPr>
            <p:cNvSpPr/>
            <p:nvPr/>
          </p:nvSpPr>
          <p:spPr>
            <a:xfrm>
              <a:off x="8545512" y="4585598"/>
              <a:ext cx="2898017" cy="1226554"/>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Enhances team collaboration via a centralized system</a:t>
              </a:r>
            </a:p>
          </p:txBody>
        </p:sp>
        <p:sp>
          <p:nvSpPr>
            <p:cNvPr id="12" name="Скругленный прямоугольник 33">
              <a:extLst>
                <a:ext uri="{FF2B5EF4-FFF2-40B4-BE49-F238E27FC236}">
                  <a16:creationId xmlns:a16="http://schemas.microsoft.com/office/drawing/2014/main" id="{B9B9361C-35ED-40F9-3E49-A57015D99E39}"/>
                </a:ext>
              </a:extLst>
            </p:cNvPr>
            <p:cNvSpPr/>
            <p:nvPr/>
          </p:nvSpPr>
          <p:spPr bwMode="auto">
            <a:xfrm>
              <a:off x="4801850" y="3550811"/>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3" name="Полилиния 42">
              <a:extLst>
                <a:ext uri="{FF2B5EF4-FFF2-40B4-BE49-F238E27FC236}">
                  <a16:creationId xmlns:a16="http://schemas.microsoft.com/office/drawing/2014/main" id="{DFA20134-3D69-2791-81CC-C0377A0CCD09}"/>
                </a:ext>
              </a:extLst>
            </p:cNvPr>
            <p:cNvSpPr/>
            <p:nvPr/>
          </p:nvSpPr>
          <p:spPr bwMode="auto">
            <a:xfrm>
              <a:off x="4801850" y="2845412"/>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Efficiency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4" name="Rectangle 1">
              <a:extLst>
                <a:ext uri="{FF2B5EF4-FFF2-40B4-BE49-F238E27FC236}">
                  <a16:creationId xmlns:a16="http://schemas.microsoft.com/office/drawing/2014/main" id="{5E8B0381-76D6-E63B-8818-C2B3EDC0E065}"/>
                </a:ext>
              </a:extLst>
            </p:cNvPr>
            <p:cNvSpPr/>
            <p:nvPr/>
          </p:nvSpPr>
          <p:spPr>
            <a:xfrm>
              <a:off x="4902668" y="4589838"/>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Streamlines transitions of stages of lifecycle and task management in the pipeline</a:t>
              </a:r>
            </a:p>
          </p:txBody>
        </p:sp>
        <p:sp>
          <p:nvSpPr>
            <p:cNvPr id="16" name="Скругленный прямоугольник 33">
              <a:extLst>
                <a:ext uri="{FF2B5EF4-FFF2-40B4-BE49-F238E27FC236}">
                  <a16:creationId xmlns:a16="http://schemas.microsoft.com/office/drawing/2014/main" id="{D002B137-61B7-0D6D-753C-2621FA5412E7}"/>
                </a:ext>
              </a:extLst>
            </p:cNvPr>
            <p:cNvSpPr/>
            <p:nvPr/>
          </p:nvSpPr>
          <p:spPr bwMode="auto">
            <a:xfrm>
              <a:off x="1185132" y="3550814"/>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7" name="Полилиния 42">
              <a:extLst>
                <a:ext uri="{FF2B5EF4-FFF2-40B4-BE49-F238E27FC236}">
                  <a16:creationId xmlns:a16="http://schemas.microsoft.com/office/drawing/2014/main" id="{3B4587C2-0636-BCFE-E9E0-AB28D82C4593}"/>
                </a:ext>
              </a:extLst>
            </p:cNvPr>
            <p:cNvSpPr/>
            <p:nvPr/>
          </p:nvSpPr>
          <p:spPr bwMode="auto">
            <a:xfrm>
              <a:off x="1185132" y="2819286"/>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chemeClr val="accent5">
                <a:lumMod val="75000"/>
              </a:schemeClr>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Speed</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8" name="Rectangle 1">
              <a:extLst>
                <a:ext uri="{FF2B5EF4-FFF2-40B4-BE49-F238E27FC236}">
                  <a16:creationId xmlns:a16="http://schemas.microsoft.com/office/drawing/2014/main" id="{FA3B9FC4-E4E5-995A-2E43-1734D2C3EADD}"/>
                </a:ext>
              </a:extLst>
            </p:cNvPr>
            <p:cNvSpPr/>
            <p:nvPr/>
          </p:nvSpPr>
          <p:spPr>
            <a:xfrm>
              <a:off x="1207572" y="4589837"/>
              <a:ext cx="2898017" cy="1612493"/>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Increases workflow speed resulting in reduction of time-to-market</a:t>
              </a:r>
            </a:p>
          </p:txBody>
        </p:sp>
        <p:sp>
          <p:nvSpPr>
            <p:cNvPr id="20" name="Скругленный прямоугольник 33">
              <a:extLst>
                <a:ext uri="{FF2B5EF4-FFF2-40B4-BE49-F238E27FC236}">
                  <a16:creationId xmlns:a16="http://schemas.microsoft.com/office/drawing/2014/main" id="{85B680EB-9262-0134-B0B2-7A8ED43CDBB3}"/>
                </a:ext>
              </a:extLst>
            </p:cNvPr>
            <p:cNvSpPr/>
            <p:nvPr/>
          </p:nvSpPr>
          <p:spPr bwMode="auto">
            <a:xfrm>
              <a:off x="12052521" y="3550810"/>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21" name="Полилиния 42">
              <a:extLst>
                <a:ext uri="{FF2B5EF4-FFF2-40B4-BE49-F238E27FC236}">
                  <a16:creationId xmlns:a16="http://schemas.microsoft.com/office/drawing/2014/main" id="{FAD3D3ED-13F8-C7F2-B54A-385745DF212E}"/>
                </a:ext>
              </a:extLst>
            </p:cNvPr>
            <p:cNvSpPr/>
            <p:nvPr/>
          </p:nvSpPr>
          <p:spPr bwMode="auto">
            <a:xfrm>
              <a:off x="12052521" y="2871538"/>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BF815E"/>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Reliability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23" name="Rectangle 1">
              <a:extLst>
                <a:ext uri="{FF2B5EF4-FFF2-40B4-BE49-F238E27FC236}">
                  <a16:creationId xmlns:a16="http://schemas.microsoft.com/office/drawing/2014/main" id="{11B95AE8-4E1A-6B07-65B4-53EA7A204356}"/>
                </a:ext>
              </a:extLst>
            </p:cNvPr>
            <p:cNvSpPr/>
            <p:nvPr/>
          </p:nvSpPr>
          <p:spPr>
            <a:xfrm>
              <a:off x="12127213" y="4563712"/>
              <a:ext cx="2898017" cy="1612493"/>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Helps achieve consistent project delivery by a robust infrastructure</a:t>
              </a:r>
            </a:p>
          </p:txBody>
        </p:sp>
      </p:grpSp>
    </p:spTree>
    <p:custDataLst>
      <p:tags r:id="rId1"/>
    </p:custDataLst>
    <p:extLst>
      <p:ext uri="{BB962C8B-B14F-4D97-AF65-F5344CB8AC3E}">
        <p14:creationId xmlns:p14="http://schemas.microsoft.com/office/powerpoint/2010/main" val="1196306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DevSecOps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299200" y="816324"/>
            <a:ext cx="36729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2" name="Google Shape;789;gca1573042c_0_856">
            <a:extLst>
              <a:ext uri="{FF2B5EF4-FFF2-40B4-BE49-F238E27FC236}">
                <a16:creationId xmlns:a16="http://schemas.microsoft.com/office/drawing/2014/main" id="{9BBBF737-8773-58B1-E273-874B1C1B1F1F}"/>
              </a:ext>
            </a:extLst>
          </p:cNvPr>
          <p:cNvSpPr/>
          <p:nvPr/>
        </p:nvSpPr>
        <p:spPr>
          <a:xfrm>
            <a:off x="1971100" y="1414028"/>
            <a:ext cx="12313800" cy="698805"/>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dirty="0">
                <a:solidFill>
                  <a:schemeClr val="tx1">
                    <a:lumMod val="75000"/>
                    <a:lumOff val="25000"/>
                  </a:schemeClr>
                </a:solidFill>
              </a:rPr>
              <a:t>DevSecOps tools assist in early identification of security vulnerabilities </a:t>
            </a:r>
            <a:br>
              <a:rPr lang="en-US" sz="2200" dirty="0">
                <a:solidFill>
                  <a:schemeClr val="tx1">
                    <a:lumMod val="75000"/>
                    <a:lumOff val="25000"/>
                  </a:schemeClr>
                </a:solidFill>
              </a:rPr>
            </a:br>
            <a:r>
              <a:rPr lang="en-US" sz="2200" dirty="0">
                <a:solidFill>
                  <a:schemeClr val="tx1">
                    <a:lumMod val="75000"/>
                    <a:lumOff val="25000"/>
                  </a:schemeClr>
                </a:solidFill>
              </a:rPr>
              <a:t>during development.</a:t>
            </a:r>
            <a:endParaRPr lang="en-IN" sz="2200" dirty="0">
              <a:solidFill>
                <a:schemeClr val="tx1">
                  <a:lumMod val="75000"/>
                  <a:lumOff val="25000"/>
                </a:schemeClr>
              </a:solidFill>
            </a:endParaRPr>
          </a:p>
        </p:txBody>
      </p:sp>
      <p:grpSp>
        <p:nvGrpSpPr>
          <p:cNvPr id="4" name="Group 3">
            <a:extLst>
              <a:ext uri="{FF2B5EF4-FFF2-40B4-BE49-F238E27FC236}">
                <a16:creationId xmlns:a16="http://schemas.microsoft.com/office/drawing/2014/main" id="{E11AB978-4445-D9EF-939F-7CEAD58308BF}"/>
              </a:ext>
            </a:extLst>
          </p:cNvPr>
          <p:cNvGrpSpPr/>
          <p:nvPr/>
        </p:nvGrpSpPr>
        <p:grpSpPr>
          <a:xfrm>
            <a:off x="1513855" y="2883372"/>
            <a:ext cx="13243959" cy="4691645"/>
            <a:chOff x="1536157" y="3329417"/>
            <a:chExt cx="13243959" cy="4691645"/>
          </a:xfrm>
        </p:grpSpPr>
        <p:grpSp>
          <p:nvGrpSpPr>
            <p:cNvPr id="30" name="Group 29">
              <a:extLst>
                <a:ext uri="{FF2B5EF4-FFF2-40B4-BE49-F238E27FC236}">
                  <a16:creationId xmlns:a16="http://schemas.microsoft.com/office/drawing/2014/main" id="{F2F51BFC-68DE-3FBE-1880-8B0127F1F832}"/>
                </a:ext>
              </a:extLst>
            </p:cNvPr>
            <p:cNvGrpSpPr/>
            <p:nvPr/>
          </p:nvGrpSpPr>
          <p:grpSpPr>
            <a:xfrm>
              <a:off x="3902150" y="3329417"/>
              <a:ext cx="10877966" cy="4691645"/>
              <a:chOff x="3683134" y="2985683"/>
              <a:chExt cx="11691815" cy="4437253"/>
            </a:xfrm>
          </p:grpSpPr>
          <p:sp>
            <p:nvSpPr>
              <p:cNvPr id="9" name="Google Shape;789;gca1573042c_0_856">
                <a:extLst>
                  <a:ext uri="{FF2B5EF4-FFF2-40B4-BE49-F238E27FC236}">
                    <a16:creationId xmlns:a16="http://schemas.microsoft.com/office/drawing/2014/main" id="{0F737E9A-B7BE-0C57-93B8-4601F4139E74}"/>
                  </a:ext>
                </a:extLst>
              </p:cNvPr>
              <p:cNvSpPr/>
              <p:nvPr/>
            </p:nvSpPr>
            <p:spPr>
              <a:xfrm>
                <a:off x="3683134" y="2985683"/>
                <a:ext cx="11691815"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r>
                  <a:rPr lang="en-US" sz="2200" b="1" dirty="0">
                    <a:solidFill>
                      <a:schemeClr val="tx1">
                        <a:lumMod val="75000"/>
                        <a:lumOff val="25000"/>
                      </a:schemeClr>
                    </a:solidFill>
                  </a:rPr>
                  <a:t>Snyk </a:t>
                </a:r>
                <a:r>
                  <a:rPr lang="en-US" sz="2200" dirty="0">
                    <a:solidFill>
                      <a:schemeClr val="tx1">
                        <a:lumMod val="75000"/>
                        <a:lumOff val="25000"/>
                      </a:schemeClr>
                    </a:solidFill>
                  </a:rPr>
                  <a:t>is a developer-focused security platform that scans code and dependencies for vulnerabilities, providing actionable insights and recommendations for secure coding practices and container security.</a:t>
                </a:r>
              </a:p>
            </p:txBody>
          </p:sp>
          <p:sp>
            <p:nvSpPr>
              <p:cNvPr id="12" name="Google Shape;789;gca1573042c_0_856">
                <a:extLst>
                  <a:ext uri="{FF2B5EF4-FFF2-40B4-BE49-F238E27FC236}">
                    <a16:creationId xmlns:a16="http://schemas.microsoft.com/office/drawing/2014/main" id="{65212592-D916-41D7-3522-B3ED9E5B1D2E}"/>
                  </a:ext>
                </a:extLst>
              </p:cNvPr>
              <p:cNvSpPr/>
              <p:nvPr/>
            </p:nvSpPr>
            <p:spPr>
              <a:xfrm>
                <a:off x="3683134" y="4650749"/>
                <a:ext cx="11691815"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r>
                  <a:rPr lang="en-US" sz="2200" b="1" dirty="0">
                    <a:solidFill>
                      <a:schemeClr val="tx1">
                        <a:lumMod val="75000"/>
                        <a:lumOff val="25000"/>
                      </a:schemeClr>
                    </a:solidFill>
                  </a:rPr>
                  <a:t>OWASP ZAP (Zed Attack Proxy</a:t>
                </a:r>
                <a:r>
                  <a:rPr lang="en-US" sz="2200" dirty="0">
                    <a:solidFill>
                      <a:schemeClr val="tx1">
                        <a:lumMod val="75000"/>
                        <a:lumOff val="25000"/>
                      </a:schemeClr>
                    </a:solidFill>
                  </a:rPr>
                  <a:t>) is a user-friendly, open-source DAST tool for web applications, offering manual and automated scanning to detect vulnerabilities like SQL injection and XSS.</a:t>
                </a:r>
              </a:p>
              <a:p>
                <a:endParaRPr lang="en-US" sz="2200" dirty="0">
                  <a:solidFill>
                    <a:schemeClr val="tx1">
                      <a:lumMod val="75000"/>
                      <a:lumOff val="25000"/>
                    </a:schemeClr>
                  </a:solidFill>
                </a:endParaRPr>
              </a:p>
              <a:p>
                <a:endParaRPr lang="en-US" sz="2200" b="1" dirty="0">
                  <a:solidFill>
                    <a:schemeClr val="tx1">
                      <a:lumMod val="75000"/>
                      <a:lumOff val="25000"/>
                    </a:schemeClr>
                  </a:solidFill>
                </a:endParaRPr>
              </a:p>
            </p:txBody>
          </p:sp>
          <p:sp>
            <p:nvSpPr>
              <p:cNvPr id="16" name="Google Shape;789;gca1573042c_0_856">
                <a:extLst>
                  <a:ext uri="{FF2B5EF4-FFF2-40B4-BE49-F238E27FC236}">
                    <a16:creationId xmlns:a16="http://schemas.microsoft.com/office/drawing/2014/main" id="{35A1AB56-0673-525B-C4EE-EEA238E82F07}"/>
                  </a:ext>
                </a:extLst>
              </p:cNvPr>
              <p:cNvSpPr/>
              <p:nvPr/>
            </p:nvSpPr>
            <p:spPr>
              <a:xfrm>
                <a:off x="3683134" y="6386436"/>
                <a:ext cx="11691815"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r>
                  <a:rPr lang="en-US" sz="2200" b="1" i="0" dirty="0">
                    <a:solidFill>
                      <a:schemeClr val="tx1">
                        <a:lumMod val="75000"/>
                        <a:lumOff val="25000"/>
                      </a:schemeClr>
                    </a:solidFill>
                    <a:effectLst/>
                    <a:latin typeface="+mj-lt"/>
                  </a:rPr>
                  <a:t>SonarQube</a:t>
                </a:r>
                <a:r>
                  <a:rPr lang="en-US" sz="2200" b="0" i="0" dirty="0">
                    <a:solidFill>
                      <a:schemeClr val="tx1">
                        <a:lumMod val="75000"/>
                        <a:lumOff val="25000"/>
                      </a:schemeClr>
                    </a:solidFill>
                    <a:effectLst/>
                    <a:latin typeface="+mj-lt"/>
                  </a:rPr>
                  <a:t> is an open-source tool for continuous code quality and security inspection, seamlessly integrated into CI/CD pipelines, supporting multiple languages with static code analysis and vulnerability detection.</a:t>
                </a:r>
                <a:endParaRPr lang="en-US" sz="2200" dirty="0">
                  <a:solidFill>
                    <a:schemeClr val="tx1">
                      <a:lumMod val="75000"/>
                      <a:lumOff val="25000"/>
                    </a:schemeClr>
                  </a:solidFill>
                  <a:latin typeface="+mj-lt"/>
                </a:endParaRPr>
              </a:p>
              <a:p>
                <a:endParaRPr lang="en-US" sz="2200" b="1" dirty="0">
                  <a:solidFill>
                    <a:schemeClr val="tx1">
                      <a:lumMod val="75000"/>
                      <a:lumOff val="25000"/>
                    </a:schemeClr>
                  </a:solidFill>
                </a:endParaRPr>
              </a:p>
            </p:txBody>
          </p:sp>
        </p:grpSp>
        <p:pic>
          <p:nvPicPr>
            <p:cNvPr id="3" name="Picture 2" descr="A logo of a dog&#10;&#10;Description automatically generated">
              <a:extLst>
                <a:ext uri="{FF2B5EF4-FFF2-40B4-BE49-F238E27FC236}">
                  <a16:creationId xmlns:a16="http://schemas.microsoft.com/office/drawing/2014/main" id="{C52F80E3-0E18-B162-A14A-B3E871D98E6D}"/>
                </a:ext>
              </a:extLst>
            </p:cNvPr>
            <p:cNvPicPr>
              <a:picLocks noChangeAspect="1"/>
            </p:cNvPicPr>
            <p:nvPr/>
          </p:nvPicPr>
          <p:blipFill rotWithShape="1">
            <a:blip r:embed="rId4">
              <a:extLst>
                <a:ext uri="{28A0092B-C50C-407E-A947-70E740481C1C}">
                  <a14:useLocalDpi xmlns:a14="http://schemas.microsoft.com/office/drawing/2010/main" val="0"/>
                </a:ext>
              </a:extLst>
            </a:blip>
            <a:srcRect l="15170" t="17015" r="15803" b="19403"/>
            <a:stretch/>
          </p:blipFill>
          <p:spPr>
            <a:xfrm>
              <a:off x="1536157" y="3432604"/>
              <a:ext cx="2210886" cy="1156921"/>
            </a:xfrm>
            <a:prstGeom prst="rect">
              <a:avLst/>
            </a:prstGeom>
          </p:spPr>
        </p:pic>
        <p:pic>
          <p:nvPicPr>
            <p:cNvPr id="6" name="Picture 5" descr="A blue and white logo&#10;&#10;Description automatically generated">
              <a:extLst>
                <a:ext uri="{FF2B5EF4-FFF2-40B4-BE49-F238E27FC236}">
                  <a16:creationId xmlns:a16="http://schemas.microsoft.com/office/drawing/2014/main" id="{78A8A637-DC45-4914-986C-4BB8F68FB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719" y="5225971"/>
              <a:ext cx="1156921" cy="1156921"/>
            </a:xfrm>
            <a:prstGeom prst="rect">
              <a:avLst/>
            </a:prstGeom>
          </p:spPr>
        </p:pic>
        <p:pic>
          <p:nvPicPr>
            <p:cNvPr id="8" name="Picture 7" descr="A black background with black text&#10;&#10;Description automatically generated">
              <a:extLst>
                <a:ext uri="{FF2B5EF4-FFF2-40B4-BE49-F238E27FC236}">
                  <a16:creationId xmlns:a16="http://schemas.microsoft.com/office/drawing/2014/main" id="{C444339E-2300-0EDA-104A-E447CF662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5177" y="7307362"/>
              <a:ext cx="2032845" cy="534120"/>
            </a:xfrm>
            <a:prstGeom prst="rect">
              <a:avLst/>
            </a:prstGeom>
          </p:spPr>
        </p:pic>
      </p:grpSp>
    </p:spTree>
    <p:custDataLst>
      <p:tags r:id="rId1"/>
    </p:custDataLst>
    <p:extLst>
      <p:ext uri="{BB962C8B-B14F-4D97-AF65-F5344CB8AC3E}">
        <p14:creationId xmlns:p14="http://schemas.microsoft.com/office/powerpoint/2010/main" val="1239472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0" name="Google Shape;789;gca1573042c_0_856">
            <a:extLst>
              <a:ext uri="{FF2B5EF4-FFF2-40B4-BE49-F238E27FC236}">
                <a16:creationId xmlns:a16="http://schemas.microsoft.com/office/drawing/2014/main" id="{9CB6FF63-0DDB-35A7-9EA4-8762622F2235}"/>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b="1" dirty="0">
                <a:solidFill>
                  <a:schemeClr val="tx1">
                    <a:lumMod val="75000"/>
                    <a:lumOff val="25000"/>
                  </a:schemeClr>
                </a:solidFill>
              </a:rPr>
              <a:t>Secure software delivery: DevSecOps implementation at PayPal</a:t>
            </a:r>
            <a:endParaRPr lang="en-IN" sz="2200" b="1" dirty="0">
              <a:solidFill>
                <a:schemeClr val="tx1">
                  <a:lumMod val="75000"/>
                  <a:lumOff val="25000"/>
                </a:schemeClr>
              </a:solidFill>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B6CCF4D1-3BD3-8FFC-0FB1-1BC09AE03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27" y="3967083"/>
            <a:ext cx="2857501" cy="1209833"/>
          </a:xfrm>
          <a:prstGeom prst="rect">
            <a:avLst/>
          </a:prstGeom>
        </p:spPr>
      </p:pic>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Challenges</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034324"/>
            <a:ext cx="10192267" cy="3200043"/>
          </a:xfrm>
          <a:prstGeom prst="roundRect">
            <a:avLst>
              <a:gd name="adj" fmla="val 3294"/>
            </a:avLst>
          </a:prstGeom>
          <a:solidFill>
            <a:schemeClr val="bg1"/>
          </a:solidFill>
        </p:spPr>
        <p:txBody>
          <a:bodyPr wrap="square" rtlCol="0">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PayPal faced challenges in ensuring secure software delivery due to increasing cyber threats and compliance requirements.</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Traditional methods were inadequate to handle the fast-evolving vulnerabilities in their software.</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challenge is implementing an integrated and automated security approach across the development cycle to address coordination issues in app development with multiple team members.</a:t>
            </a:r>
          </a:p>
        </p:txBody>
      </p:sp>
      <p:sp>
        <p:nvSpPr>
          <p:cNvPr id="4" name="AutoShape 2">
            <a:extLst>
              <a:ext uri="{FF2B5EF4-FFF2-40B4-BE49-F238E27FC236}">
                <a16:creationId xmlns:a16="http://schemas.microsoft.com/office/drawing/2014/main" id="{46913C1E-0D34-F94B-487F-F147A7A107CD}"/>
              </a:ext>
            </a:extLst>
          </p:cNvPr>
          <p:cNvSpPr>
            <a:spLocks noChangeAspect="1" noChangeArrowheads="1"/>
          </p:cNvSpPr>
          <p:nvPr/>
        </p:nvSpPr>
        <p:spPr bwMode="auto">
          <a:xfrm>
            <a:off x="7975600" y="4419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a:extLst>
              <a:ext uri="{FF2B5EF4-FFF2-40B4-BE49-F238E27FC236}">
                <a16:creationId xmlns:a16="http://schemas.microsoft.com/office/drawing/2014/main" id="{C78F4814-AAB2-5BB5-796A-B24BD6F07506}"/>
              </a:ext>
            </a:extLst>
          </p:cNvPr>
          <p:cNvSpPr>
            <a:spLocks noChangeAspect="1" noChangeArrowheads="1"/>
          </p:cNvSpPr>
          <p:nvPr/>
        </p:nvSpPr>
        <p:spPr bwMode="auto">
          <a:xfrm>
            <a:off x="8128000" y="4572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blue and black logo&#10;&#10;Description automatically generated">
            <a:extLst>
              <a:ext uri="{FF2B5EF4-FFF2-40B4-BE49-F238E27FC236}">
                <a16:creationId xmlns:a16="http://schemas.microsoft.com/office/drawing/2014/main" id="{438E3841-677A-F7A1-6B8B-C45CDAABF9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3894" y="7225753"/>
            <a:ext cx="3128212" cy="830931"/>
          </a:xfrm>
          <a:prstGeom prst="rect">
            <a:avLst/>
          </a:prstGeom>
        </p:spPr>
      </p:pic>
    </p:spTree>
    <p:custDataLst>
      <p:tags r:id="rId1"/>
    </p:custDataLst>
    <p:extLst>
      <p:ext uri="{BB962C8B-B14F-4D97-AF65-F5344CB8AC3E}">
        <p14:creationId xmlns:p14="http://schemas.microsoft.com/office/powerpoint/2010/main" val="1737941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Solution</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206875"/>
            <a:ext cx="10192267" cy="2854940"/>
          </a:xfrm>
          <a:prstGeom prst="roundRect">
            <a:avLst>
              <a:gd name="adj" fmla="val 4021"/>
            </a:avLst>
          </a:prstGeom>
          <a:solidFill>
            <a:schemeClr val="bg1"/>
          </a:solidFill>
        </p:spPr>
        <p:txBody>
          <a:bodyPr wrap="square" rtlCol="0" anchor="ctr">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PayPal adopted DevSecOps, integrating security into the software delivery pipeline with automation tools for testing and compliance.</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They enforced secure coding guidelines and promoted better team collaboration to share security responsibilities.</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streamlined security practices and enhanced software resilience by making security an integral part of the development process.</a:t>
            </a:r>
          </a:p>
        </p:txBody>
      </p:sp>
      <p:sp>
        <p:nvSpPr>
          <p:cNvPr id="4" name="Google Shape;789;gca1573042c_0_856">
            <a:extLst>
              <a:ext uri="{FF2B5EF4-FFF2-40B4-BE49-F238E27FC236}">
                <a16:creationId xmlns:a16="http://schemas.microsoft.com/office/drawing/2014/main" id="{AA3D2D29-6C82-D31D-6B14-37AAAA8FC4AD}"/>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b="1" dirty="0">
                <a:solidFill>
                  <a:schemeClr val="tx1">
                    <a:lumMod val="75000"/>
                    <a:lumOff val="25000"/>
                  </a:schemeClr>
                </a:solidFill>
              </a:rPr>
              <a:t>Secure software delivery: DevSecOps implementation at PayPal</a:t>
            </a:r>
            <a:endParaRPr lang="en-IN" sz="2200" b="1" dirty="0">
              <a:solidFill>
                <a:schemeClr val="tx1">
                  <a:lumMod val="75000"/>
                  <a:lumOff val="25000"/>
                </a:schemeClr>
              </a:solidFill>
            </a:endParaRPr>
          </a:p>
        </p:txBody>
      </p:sp>
      <p:grpSp>
        <p:nvGrpSpPr>
          <p:cNvPr id="9" name="Graphic 1">
            <a:extLst>
              <a:ext uri="{FF2B5EF4-FFF2-40B4-BE49-F238E27FC236}">
                <a16:creationId xmlns:a16="http://schemas.microsoft.com/office/drawing/2014/main" id="{C2C1189E-B4A0-019D-2446-3F807945065A}"/>
              </a:ext>
            </a:extLst>
          </p:cNvPr>
          <p:cNvGrpSpPr/>
          <p:nvPr/>
        </p:nvGrpSpPr>
        <p:grpSpPr>
          <a:xfrm>
            <a:off x="1029743" y="4090508"/>
            <a:ext cx="3301624" cy="943792"/>
            <a:chOff x="890043" y="4090508"/>
            <a:chExt cx="3301624" cy="943792"/>
          </a:xfrm>
        </p:grpSpPr>
        <p:sp>
          <p:nvSpPr>
            <p:cNvPr id="10" name="Freeform: Shape 9">
              <a:extLst>
                <a:ext uri="{FF2B5EF4-FFF2-40B4-BE49-F238E27FC236}">
                  <a16:creationId xmlns:a16="http://schemas.microsoft.com/office/drawing/2014/main" id="{DFB837FE-91DE-C668-6A31-2FE0CD902F9E}"/>
                </a:ext>
              </a:extLst>
            </p:cNvPr>
            <p:cNvSpPr/>
            <p:nvPr/>
          </p:nvSpPr>
          <p:spPr>
            <a:xfrm>
              <a:off x="2780654" y="4744214"/>
              <a:ext cx="482580" cy="209510"/>
            </a:xfrm>
            <a:custGeom>
              <a:avLst/>
              <a:gdLst>
                <a:gd name="connsiteX0" fmla="*/ 482581 w 482580"/>
                <a:gd name="connsiteY0" fmla="*/ 30115 h 209510"/>
                <a:gd name="connsiteX1" fmla="*/ 219745 w 482580"/>
                <a:gd name="connsiteY1" fmla="*/ 86806 h 209510"/>
                <a:gd name="connsiteX2" fmla="*/ 13457 w 482580"/>
                <a:gd name="connsiteY2" fmla="*/ 10344 h 209510"/>
                <a:gd name="connsiteX3" fmla="*/ 40635 w 482580"/>
                <a:gd name="connsiteY3" fmla="*/ 45806 h 209510"/>
                <a:gd name="connsiteX4" fmla="*/ 141905 w 482580"/>
                <a:gd name="connsiteY4" fmla="*/ 125722 h 209510"/>
                <a:gd name="connsiteX5" fmla="*/ 234730 w 482580"/>
                <a:gd name="connsiteY5" fmla="*/ 209511 h 209510"/>
                <a:gd name="connsiteX6" fmla="*/ 427741 w 482580"/>
                <a:gd name="connsiteY6" fmla="*/ 142299 h 209510"/>
                <a:gd name="connsiteX7" fmla="*/ 482581 w 482580"/>
                <a:gd name="connsiteY7" fmla="*/ 30124 h 2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80" h="209510">
                  <a:moveTo>
                    <a:pt x="482581" y="30115"/>
                  </a:moveTo>
                  <a:cubicBezTo>
                    <a:pt x="383109" y="57177"/>
                    <a:pt x="233898" y="83961"/>
                    <a:pt x="219745" y="86806"/>
                  </a:cubicBezTo>
                  <a:cubicBezTo>
                    <a:pt x="176330" y="30571"/>
                    <a:pt x="52068" y="-23132"/>
                    <a:pt x="13457" y="10344"/>
                  </a:cubicBezTo>
                  <a:cubicBezTo>
                    <a:pt x="-25145" y="43820"/>
                    <a:pt x="30553" y="40698"/>
                    <a:pt x="40635" y="45806"/>
                  </a:cubicBezTo>
                  <a:cubicBezTo>
                    <a:pt x="88443" y="51693"/>
                    <a:pt x="141905" y="125722"/>
                    <a:pt x="141905" y="125722"/>
                  </a:cubicBezTo>
                  <a:lnTo>
                    <a:pt x="234730" y="209511"/>
                  </a:lnTo>
                  <a:lnTo>
                    <a:pt x="427741" y="142299"/>
                  </a:lnTo>
                  <a:lnTo>
                    <a:pt x="482581" y="30124"/>
                  </a:lnTo>
                  <a:close/>
                </a:path>
              </a:pathLst>
            </a:custGeom>
            <a:solidFill>
              <a:srgbClr val="D68778"/>
            </a:solidFill>
            <a:ln w="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0EC672F-F069-4678-A886-CD43FB2679C9}"/>
                </a:ext>
              </a:extLst>
            </p:cNvPr>
            <p:cNvSpPr/>
            <p:nvPr/>
          </p:nvSpPr>
          <p:spPr>
            <a:xfrm>
              <a:off x="2711938" y="4735790"/>
              <a:ext cx="432671" cy="215429"/>
            </a:xfrm>
            <a:custGeom>
              <a:avLst/>
              <a:gdLst>
                <a:gd name="connsiteX0" fmla="*/ 294375 w 432671"/>
                <a:gd name="connsiteY0" fmla="*/ 135908 h 215429"/>
                <a:gd name="connsiteX1" fmla="*/ 174694 w 432671"/>
                <a:gd name="connsiteY1" fmla="*/ 80406 h 215429"/>
                <a:gd name="connsiteX2" fmla="*/ 3188 w 432671"/>
                <a:gd name="connsiteY2" fmla="*/ 14357 h 215429"/>
                <a:gd name="connsiteX3" fmla="*/ 2974 w 432671"/>
                <a:gd name="connsiteY3" fmla="*/ 26399 h 215429"/>
                <a:gd name="connsiteX4" fmla="*/ 110586 w 432671"/>
                <a:gd name="connsiteY4" fmla="*/ 133439 h 215429"/>
                <a:gd name="connsiteX5" fmla="*/ 294079 w 432671"/>
                <a:gd name="connsiteY5" fmla="*/ 215430 h 215429"/>
                <a:gd name="connsiteX6" fmla="*/ 432672 w 432671"/>
                <a:gd name="connsiteY6" fmla="*/ 194156 h 215429"/>
                <a:gd name="connsiteX7" fmla="*/ 294375 w 432671"/>
                <a:gd name="connsiteY7" fmla="*/ 135908 h 2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671" h="215429">
                  <a:moveTo>
                    <a:pt x="294375" y="135908"/>
                  </a:moveTo>
                  <a:cubicBezTo>
                    <a:pt x="237155" y="121683"/>
                    <a:pt x="228084" y="86543"/>
                    <a:pt x="174694" y="80406"/>
                  </a:cubicBezTo>
                  <a:cubicBezTo>
                    <a:pt x="164397" y="49623"/>
                    <a:pt x="64585" y="-33075"/>
                    <a:pt x="3188" y="14357"/>
                  </a:cubicBezTo>
                  <a:cubicBezTo>
                    <a:pt x="-703" y="17363"/>
                    <a:pt x="-1329" y="24010"/>
                    <a:pt x="2974" y="26399"/>
                  </a:cubicBezTo>
                  <a:cubicBezTo>
                    <a:pt x="59146" y="57576"/>
                    <a:pt x="112447" y="112236"/>
                    <a:pt x="110586" y="133439"/>
                  </a:cubicBezTo>
                  <a:cubicBezTo>
                    <a:pt x="173862" y="144237"/>
                    <a:pt x="294079" y="215430"/>
                    <a:pt x="294079" y="215430"/>
                  </a:cubicBezTo>
                  <a:lnTo>
                    <a:pt x="432672" y="194156"/>
                  </a:lnTo>
                  <a:cubicBezTo>
                    <a:pt x="432672" y="194156"/>
                    <a:pt x="351594" y="150132"/>
                    <a:pt x="294375" y="135908"/>
                  </a:cubicBezTo>
                  <a:close/>
                </a:path>
              </a:pathLst>
            </a:custGeom>
            <a:solidFill>
              <a:srgbClr val="DD9280"/>
            </a:solidFill>
            <a:ln w="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A1E0FA29-EE7E-7948-ED30-00C88816A964}"/>
                </a:ext>
              </a:extLst>
            </p:cNvPr>
            <p:cNvSpPr/>
            <p:nvPr/>
          </p:nvSpPr>
          <p:spPr>
            <a:xfrm>
              <a:off x="2648424" y="4754733"/>
              <a:ext cx="177113" cy="131735"/>
            </a:xfrm>
            <a:custGeom>
              <a:avLst/>
              <a:gdLst>
                <a:gd name="connsiteX0" fmla="*/ 61710 w 177113"/>
                <a:gd name="connsiteY0" fmla="*/ 70132 h 131735"/>
                <a:gd name="connsiteX1" fmla="*/ 3766 w 177113"/>
                <a:gd name="connsiteY1" fmla="*/ 19175 h 131735"/>
                <a:gd name="connsiteX2" fmla="*/ 2487 w 177113"/>
                <a:gd name="connsiteY2" fmla="*/ 7563 h 131735"/>
                <a:gd name="connsiteX3" fmla="*/ 167059 w 177113"/>
                <a:gd name="connsiteY3" fmla="*/ 87165 h 131735"/>
                <a:gd name="connsiteX4" fmla="*/ 61719 w 177113"/>
                <a:gd name="connsiteY4" fmla="*/ 70141 h 13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13" h="131735">
                  <a:moveTo>
                    <a:pt x="61710" y="70132"/>
                  </a:moveTo>
                  <a:cubicBezTo>
                    <a:pt x="41492" y="54414"/>
                    <a:pt x="30300" y="33095"/>
                    <a:pt x="3766" y="19175"/>
                  </a:cubicBezTo>
                  <a:cubicBezTo>
                    <a:pt x="-644" y="16867"/>
                    <a:pt x="-1324" y="10766"/>
                    <a:pt x="2487" y="7563"/>
                  </a:cubicBezTo>
                  <a:cubicBezTo>
                    <a:pt x="25147" y="-11474"/>
                    <a:pt x="127813" y="2061"/>
                    <a:pt x="167059" y="87165"/>
                  </a:cubicBezTo>
                  <a:cubicBezTo>
                    <a:pt x="217506" y="196567"/>
                    <a:pt x="61719" y="70141"/>
                    <a:pt x="61719" y="70141"/>
                  </a:cubicBezTo>
                  <a:close/>
                </a:path>
              </a:pathLst>
            </a:custGeom>
            <a:solidFill>
              <a:srgbClr val="E89F89"/>
            </a:solidFill>
            <a:ln w="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479BDBAA-6C95-FB58-F21A-D1BEA9600DB5}"/>
                </a:ext>
              </a:extLst>
            </p:cNvPr>
            <p:cNvSpPr/>
            <p:nvPr/>
          </p:nvSpPr>
          <p:spPr>
            <a:xfrm>
              <a:off x="2792846" y="4759531"/>
              <a:ext cx="480152" cy="191303"/>
            </a:xfrm>
            <a:custGeom>
              <a:avLst/>
              <a:gdLst>
                <a:gd name="connsiteX0" fmla="*/ 210094 w 480152"/>
                <a:gd name="connsiteY0" fmla="*/ 6379 h 191303"/>
                <a:gd name="connsiteX1" fmla="*/ 386510 w 480152"/>
                <a:gd name="connsiteY1" fmla="*/ 35329 h 191303"/>
                <a:gd name="connsiteX2" fmla="*/ 426705 w 480152"/>
                <a:gd name="connsiteY2" fmla="*/ 57936 h 191303"/>
                <a:gd name="connsiteX3" fmla="*/ 279327 w 480152"/>
                <a:gd name="connsiteY3" fmla="*/ 125076 h 191303"/>
                <a:gd name="connsiteX4" fmla="*/ 93428 w 480152"/>
                <a:gd name="connsiteY4" fmla="*/ 110172 h 191303"/>
                <a:gd name="connsiteX5" fmla="*/ 6221 w 480152"/>
                <a:gd name="connsiteY5" fmla="*/ 70773 h 191303"/>
                <a:gd name="connsiteX6" fmla="*/ 49672 w 480152"/>
                <a:gd name="connsiteY6" fmla="*/ 131768 h 191303"/>
                <a:gd name="connsiteX7" fmla="*/ 201577 w 480152"/>
                <a:gd name="connsiteY7" fmla="*/ 191259 h 191303"/>
                <a:gd name="connsiteX8" fmla="*/ 380436 w 480152"/>
                <a:gd name="connsiteY8" fmla="*/ 154383 h 191303"/>
                <a:gd name="connsiteX9" fmla="*/ 459108 w 480152"/>
                <a:gd name="connsiteY9" fmla="*/ 104885 h 191303"/>
                <a:gd name="connsiteX10" fmla="*/ 477751 w 480152"/>
                <a:gd name="connsiteY10" fmla="*/ 18322 h 191303"/>
                <a:gd name="connsiteX11" fmla="*/ 375381 w 480152"/>
                <a:gd name="connsiteY11" fmla="*/ 126 h 191303"/>
                <a:gd name="connsiteX12" fmla="*/ 210103 w 480152"/>
                <a:gd name="connsiteY12" fmla="*/ 6388 h 19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152" h="191303">
                  <a:moveTo>
                    <a:pt x="210094" y="6379"/>
                  </a:moveTo>
                  <a:cubicBezTo>
                    <a:pt x="221706" y="20022"/>
                    <a:pt x="344643" y="32627"/>
                    <a:pt x="386510" y="35329"/>
                  </a:cubicBezTo>
                  <a:cubicBezTo>
                    <a:pt x="428378" y="38031"/>
                    <a:pt x="426705" y="57936"/>
                    <a:pt x="426705" y="57936"/>
                  </a:cubicBezTo>
                  <a:cubicBezTo>
                    <a:pt x="426705" y="57936"/>
                    <a:pt x="293364" y="123367"/>
                    <a:pt x="279327" y="125076"/>
                  </a:cubicBezTo>
                  <a:cubicBezTo>
                    <a:pt x="265282" y="126785"/>
                    <a:pt x="119389" y="120191"/>
                    <a:pt x="93428" y="110172"/>
                  </a:cubicBezTo>
                  <a:cubicBezTo>
                    <a:pt x="67475" y="100152"/>
                    <a:pt x="33391" y="73108"/>
                    <a:pt x="6221" y="70773"/>
                  </a:cubicBezTo>
                  <a:cubicBezTo>
                    <a:pt x="-20948" y="68429"/>
                    <a:pt x="49672" y="131768"/>
                    <a:pt x="49672" y="131768"/>
                  </a:cubicBezTo>
                  <a:cubicBezTo>
                    <a:pt x="49672" y="131768"/>
                    <a:pt x="173289" y="189729"/>
                    <a:pt x="201577" y="191259"/>
                  </a:cubicBezTo>
                  <a:cubicBezTo>
                    <a:pt x="229864" y="192789"/>
                    <a:pt x="380436" y="154383"/>
                    <a:pt x="380436" y="154383"/>
                  </a:cubicBezTo>
                  <a:lnTo>
                    <a:pt x="459108" y="104885"/>
                  </a:lnTo>
                  <a:cubicBezTo>
                    <a:pt x="459108" y="104885"/>
                    <a:pt x="488612" y="18072"/>
                    <a:pt x="477751" y="18322"/>
                  </a:cubicBezTo>
                  <a:cubicBezTo>
                    <a:pt x="466891" y="18564"/>
                    <a:pt x="394374" y="-1780"/>
                    <a:pt x="375381" y="126"/>
                  </a:cubicBezTo>
                  <a:cubicBezTo>
                    <a:pt x="356389" y="2032"/>
                    <a:pt x="210103" y="6388"/>
                    <a:pt x="210103" y="6388"/>
                  </a:cubicBezTo>
                  <a:close/>
                </a:path>
              </a:pathLst>
            </a:custGeom>
            <a:solidFill>
              <a:srgbClr val="0A0A0A">
                <a:alpha val="12000"/>
              </a:srgbClr>
            </a:solidFill>
            <a:ln w="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968B8EB-76BA-9A36-2D6E-2D0C60BFEEF8}"/>
                </a:ext>
              </a:extLst>
            </p:cNvPr>
            <p:cNvSpPr/>
            <p:nvPr/>
          </p:nvSpPr>
          <p:spPr>
            <a:xfrm>
              <a:off x="1808083" y="4778430"/>
              <a:ext cx="481821" cy="198473"/>
            </a:xfrm>
            <a:custGeom>
              <a:avLst/>
              <a:gdLst>
                <a:gd name="connsiteX0" fmla="*/ 9 w 481821"/>
                <a:gd name="connsiteY0" fmla="*/ 4952 h 198473"/>
                <a:gd name="connsiteX1" fmla="*/ 259097 w 481821"/>
                <a:gd name="connsiteY1" fmla="*/ 76861 h 198473"/>
                <a:gd name="connsiteX2" fmla="*/ 469482 w 481821"/>
                <a:gd name="connsiteY2" fmla="*/ 12538 h 198473"/>
                <a:gd name="connsiteX3" fmla="*/ 440282 w 481821"/>
                <a:gd name="connsiteY3" fmla="*/ 46354 h 198473"/>
                <a:gd name="connsiteX4" fmla="*/ 334530 w 481821"/>
                <a:gd name="connsiteY4" fmla="*/ 120231 h 198473"/>
                <a:gd name="connsiteX5" fmla="*/ 236982 w 481821"/>
                <a:gd name="connsiteY5" fmla="*/ 198474 h 198473"/>
                <a:gd name="connsiteX6" fmla="*/ 48210 w 481821"/>
                <a:gd name="connsiteY6" fmla="*/ 120133 h 198473"/>
                <a:gd name="connsiteX7" fmla="*/ 0 w 481821"/>
                <a:gd name="connsiteY7" fmla="*/ 4952 h 1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21" h="198473">
                  <a:moveTo>
                    <a:pt x="9" y="4952"/>
                  </a:moveTo>
                  <a:cubicBezTo>
                    <a:pt x="97736" y="37766"/>
                    <a:pt x="245132" y="73193"/>
                    <a:pt x="259097" y="76861"/>
                  </a:cubicBezTo>
                  <a:cubicBezTo>
                    <a:pt x="305715" y="23247"/>
                    <a:pt x="432892" y="-23121"/>
                    <a:pt x="469482" y="12538"/>
                  </a:cubicBezTo>
                  <a:cubicBezTo>
                    <a:pt x="506071" y="48206"/>
                    <a:pt x="450641" y="41846"/>
                    <a:pt x="440282" y="46354"/>
                  </a:cubicBezTo>
                  <a:cubicBezTo>
                    <a:pt x="392214" y="49450"/>
                    <a:pt x="334530" y="120231"/>
                    <a:pt x="334530" y="120231"/>
                  </a:cubicBezTo>
                  <a:lnTo>
                    <a:pt x="236982" y="198474"/>
                  </a:lnTo>
                  <a:lnTo>
                    <a:pt x="48210" y="120133"/>
                  </a:lnTo>
                  <a:lnTo>
                    <a:pt x="0" y="4952"/>
                  </a:lnTo>
                  <a:close/>
                </a:path>
              </a:pathLst>
            </a:custGeom>
            <a:solidFill>
              <a:srgbClr val="D68778"/>
            </a:solidFill>
            <a:ln w="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2F0033A-A875-A5DD-8BCE-0448D692B47A}"/>
                </a:ext>
              </a:extLst>
            </p:cNvPr>
            <p:cNvSpPr/>
            <p:nvPr/>
          </p:nvSpPr>
          <p:spPr>
            <a:xfrm>
              <a:off x="1917431" y="4774160"/>
              <a:ext cx="442045" cy="200802"/>
            </a:xfrm>
            <a:custGeom>
              <a:avLst/>
              <a:gdLst>
                <a:gd name="connsiteX0" fmla="*/ 141473 w 442045"/>
                <a:gd name="connsiteY0" fmla="*/ 121398 h 200802"/>
                <a:gd name="connsiteX1" fmla="*/ 264178 w 442045"/>
                <a:gd name="connsiteY1" fmla="*/ 72963 h 200802"/>
                <a:gd name="connsiteX2" fmla="*/ 439235 w 442045"/>
                <a:gd name="connsiteY2" fmla="*/ 17015 h 200802"/>
                <a:gd name="connsiteX3" fmla="*/ 438743 w 442045"/>
                <a:gd name="connsiteY3" fmla="*/ 29047 h 200802"/>
                <a:gd name="connsiteX4" fmla="*/ 325083 w 442045"/>
                <a:gd name="connsiteY4" fmla="*/ 129637 h 200802"/>
                <a:gd name="connsiteX5" fmla="*/ 137117 w 442045"/>
                <a:gd name="connsiteY5" fmla="*/ 200803 h 200802"/>
                <a:gd name="connsiteX6" fmla="*/ 0 w 442045"/>
                <a:gd name="connsiteY6" fmla="*/ 171496 h 200802"/>
                <a:gd name="connsiteX7" fmla="*/ 141456 w 442045"/>
                <a:gd name="connsiteY7" fmla="*/ 121398 h 20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045" h="200802">
                  <a:moveTo>
                    <a:pt x="141473" y="121398"/>
                  </a:moveTo>
                  <a:cubicBezTo>
                    <a:pt x="199426" y="110528"/>
                    <a:pt x="210528" y="75978"/>
                    <a:pt x="264178" y="72963"/>
                  </a:cubicBezTo>
                  <a:cubicBezTo>
                    <a:pt x="276246" y="42824"/>
                    <a:pt x="380710" y="-33906"/>
                    <a:pt x="439235" y="17015"/>
                  </a:cubicBezTo>
                  <a:cubicBezTo>
                    <a:pt x="442948" y="20244"/>
                    <a:pt x="443180" y="26918"/>
                    <a:pt x="438743" y="29047"/>
                  </a:cubicBezTo>
                  <a:cubicBezTo>
                    <a:pt x="380853" y="56905"/>
                    <a:pt x="324457" y="108363"/>
                    <a:pt x="325083" y="129637"/>
                  </a:cubicBezTo>
                  <a:cubicBezTo>
                    <a:pt x="261279" y="136731"/>
                    <a:pt x="137117" y="200803"/>
                    <a:pt x="137117" y="200803"/>
                  </a:cubicBezTo>
                  <a:lnTo>
                    <a:pt x="0" y="171496"/>
                  </a:lnTo>
                  <a:cubicBezTo>
                    <a:pt x="0" y="171496"/>
                    <a:pt x="83512" y="132267"/>
                    <a:pt x="141456" y="121398"/>
                  </a:cubicBezTo>
                  <a:close/>
                </a:path>
              </a:pathLst>
            </a:custGeom>
            <a:solidFill>
              <a:srgbClr val="DD9280"/>
            </a:solidFill>
            <a:ln w="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F41E363-F15A-30FC-394C-D76B00AE9133}"/>
                </a:ext>
              </a:extLst>
            </p:cNvPr>
            <p:cNvSpPr/>
            <p:nvPr/>
          </p:nvSpPr>
          <p:spPr>
            <a:xfrm>
              <a:off x="2239148" y="4797534"/>
              <a:ext cx="183106" cy="123955"/>
            </a:xfrm>
            <a:custGeom>
              <a:avLst/>
              <a:gdLst>
                <a:gd name="connsiteX0" fmla="*/ 118153 w 183106"/>
                <a:gd name="connsiteY0" fmla="*/ 68519 h 123955"/>
                <a:gd name="connsiteX1" fmla="*/ 178969 w 183106"/>
                <a:gd name="connsiteY1" fmla="*/ 21025 h 123955"/>
                <a:gd name="connsiteX2" fmla="*/ 180928 w 183106"/>
                <a:gd name="connsiteY2" fmla="*/ 9502 h 123955"/>
                <a:gd name="connsiteX3" fmla="*/ 11999 w 183106"/>
                <a:gd name="connsiteY3" fmla="*/ 79380 h 123955"/>
                <a:gd name="connsiteX4" fmla="*/ 118153 w 183106"/>
                <a:gd name="connsiteY4" fmla="*/ 68519 h 1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06" h="123955">
                  <a:moveTo>
                    <a:pt x="118153" y="68519"/>
                  </a:moveTo>
                  <a:cubicBezTo>
                    <a:pt x="139257" y="54000"/>
                    <a:pt x="151674" y="33370"/>
                    <a:pt x="178969" y="21025"/>
                  </a:cubicBezTo>
                  <a:cubicBezTo>
                    <a:pt x="183504" y="18976"/>
                    <a:pt x="184542" y="12920"/>
                    <a:pt x="180928" y="9502"/>
                  </a:cubicBezTo>
                  <a:cubicBezTo>
                    <a:pt x="159412" y="-10823"/>
                    <a:pt x="56130" y="-3291"/>
                    <a:pt x="11999" y="79380"/>
                  </a:cubicBezTo>
                  <a:cubicBezTo>
                    <a:pt x="-44737" y="185659"/>
                    <a:pt x="118153" y="68519"/>
                    <a:pt x="118153" y="68519"/>
                  </a:cubicBezTo>
                  <a:close/>
                </a:path>
              </a:pathLst>
            </a:custGeom>
            <a:solidFill>
              <a:srgbClr val="E89F89"/>
            </a:solidFill>
            <a:ln w="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8810BE2A-A573-0D0E-2F6C-F51794966081}"/>
                </a:ext>
              </a:extLst>
            </p:cNvPr>
            <p:cNvSpPr/>
            <p:nvPr/>
          </p:nvSpPr>
          <p:spPr>
            <a:xfrm>
              <a:off x="1797771" y="4773890"/>
              <a:ext cx="476461" cy="201314"/>
            </a:xfrm>
            <a:custGeom>
              <a:avLst/>
              <a:gdLst>
                <a:gd name="connsiteX0" fmla="*/ 270660 w 476461"/>
                <a:gd name="connsiteY0" fmla="*/ 16256 h 201314"/>
                <a:gd name="connsiteX1" fmla="*/ 92857 w 476461"/>
                <a:gd name="connsiteY1" fmla="*/ 34882 h 201314"/>
                <a:gd name="connsiteX2" fmla="*/ 51419 w 476461"/>
                <a:gd name="connsiteY2" fmla="*/ 55109 h 201314"/>
                <a:gd name="connsiteX3" fmla="*/ 194636 w 476461"/>
                <a:gd name="connsiteY3" fmla="*/ 130721 h 201314"/>
                <a:gd name="connsiteX4" fmla="*/ 381091 w 476461"/>
                <a:gd name="connsiteY4" fmla="*/ 126669 h 201314"/>
                <a:gd name="connsiteX5" fmla="*/ 470444 w 476461"/>
                <a:gd name="connsiteY5" fmla="*/ 92414 h 201314"/>
                <a:gd name="connsiteX6" fmla="*/ 423513 w 476461"/>
                <a:gd name="connsiteY6" fmla="*/ 150769 h 201314"/>
                <a:gd name="connsiteX7" fmla="*/ 268406 w 476461"/>
                <a:gd name="connsiteY7" fmla="*/ 201315 h 201314"/>
                <a:gd name="connsiteX8" fmla="*/ 91998 w 476461"/>
                <a:gd name="connsiteY8" fmla="*/ 154079 h 201314"/>
                <a:gd name="connsiteX9" fmla="*/ 16341 w 476461"/>
                <a:gd name="connsiteY9" fmla="*/ 100081 h 201314"/>
                <a:gd name="connsiteX10" fmla="*/ 2770 w 476461"/>
                <a:gd name="connsiteY10" fmla="*/ 12579 h 201314"/>
                <a:gd name="connsiteX11" fmla="*/ 106034 w 476461"/>
                <a:gd name="connsiteY11" fmla="*/ 377 h 201314"/>
                <a:gd name="connsiteX12" fmla="*/ 270669 w 476461"/>
                <a:gd name="connsiteY12" fmla="*/ 16256 h 20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61" h="201314">
                  <a:moveTo>
                    <a:pt x="270660" y="16256"/>
                  </a:moveTo>
                  <a:cubicBezTo>
                    <a:pt x="258279" y="29201"/>
                    <a:pt x="134814" y="34622"/>
                    <a:pt x="92857" y="34882"/>
                  </a:cubicBezTo>
                  <a:cubicBezTo>
                    <a:pt x="50900" y="35141"/>
                    <a:pt x="51419" y="55109"/>
                    <a:pt x="51419" y="55109"/>
                  </a:cubicBezTo>
                  <a:cubicBezTo>
                    <a:pt x="51419" y="55109"/>
                    <a:pt x="180716" y="128198"/>
                    <a:pt x="194636" y="130721"/>
                  </a:cubicBezTo>
                  <a:cubicBezTo>
                    <a:pt x="208557" y="133244"/>
                    <a:pt x="354593" y="135158"/>
                    <a:pt x="381091" y="126669"/>
                  </a:cubicBezTo>
                  <a:cubicBezTo>
                    <a:pt x="407589" y="118179"/>
                    <a:pt x="443186" y="93166"/>
                    <a:pt x="470444" y="92414"/>
                  </a:cubicBezTo>
                  <a:cubicBezTo>
                    <a:pt x="497703" y="91663"/>
                    <a:pt x="423513" y="150769"/>
                    <a:pt x="423513" y="150769"/>
                  </a:cubicBezTo>
                  <a:cubicBezTo>
                    <a:pt x="423513" y="150769"/>
                    <a:pt x="296729" y="201431"/>
                    <a:pt x="268406" y="201315"/>
                  </a:cubicBezTo>
                  <a:cubicBezTo>
                    <a:pt x="240083" y="201198"/>
                    <a:pt x="91998" y="154079"/>
                    <a:pt x="91998" y="154079"/>
                  </a:cubicBezTo>
                  <a:lnTo>
                    <a:pt x="16341" y="100081"/>
                  </a:lnTo>
                  <a:cubicBezTo>
                    <a:pt x="16341" y="100081"/>
                    <a:pt x="-8055" y="11702"/>
                    <a:pt x="2770" y="12579"/>
                  </a:cubicBezTo>
                  <a:cubicBezTo>
                    <a:pt x="13595" y="13456"/>
                    <a:pt x="87176" y="-2638"/>
                    <a:pt x="106034" y="377"/>
                  </a:cubicBezTo>
                  <a:cubicBezTo>
                    <a:pt x="124884" y="3392"/>
                    <a:pt x="270669" y="16256"/>
                    <a:pt x="270669" y="16256"/>
                  </a:cubicBezTo>
                  <a:close/>
                </a:path>
              </a:pathLst>
            </a:custGeom>
            <a:solidFill>
              <a:srgbClr val="0A0A0A">
                <a:alpha val="12000"/>
              </a:srgbClr>
            </a:solidFill>
            <a:ln w="0" cap="flat">
              <a:noFill/>
              <a:prstDash val="solid"/>
              <a:miter/>
            </a:ln>
          </p:spPr>
          <p:txBody>
            <a:bodyPr rtlCol="0" anchor="ctr"/>
            <a:lstStyle/>
            <a:p>
              <a:endParaRPr lang="en-US" dirty="0"/>
            </a:p>
          </p:txBody>
        </p:sp>
        <p:grpSp>
          <p:nvGrpSpPr>
            <p:cNvPr id="18" name="Graphic 1">
              <a:extLst>
                <a:ext uri="{FF2B5EF4-FFF2-40B4-BE49-F238E27FC236}">
                  <a16:creationId xmlns:a16="http://schemas.microsoft.com/office/drawing/2014/main" id="{EA230B76-D236-D8BF-B78C-604C7AE3DC6F}"/>
                </a:ext>
              </a:extLst>
            </p:cNvPr>
            <p:cNvGrpSpPr/>
            <p:nvPr/>
          </p:nvGrpSpPr>
          <p:grpSpPr>
            <a:xfrm>
              <a:off x="1926301" y="4239143"/>
              <a:ext cx="362623" cy="650747"/>
              <a:chOff x="1926301" y="4239143"/>
              <a:chExt cx="362623" cy="650747"/>
            </a:xfrm>
          </p:grpSpPr>
          <p:grpSp>
            <p:nvGrpSpPr>
              <p:cNvPr id="68" name="Graphic 1">
                <a:extLst>
                  <a:ext uri="{FF2B5EF4-FFF2-40B4-BE49-F238E27FC236}">
                    <a16:creationId xmlns:a16="http://schemas.microsoft.com/office/drawing/2014/main" id="{D390E767-018C-74F9-1504-8FD8FE59EABE}"/>
                  </a:ext>
                </a:extLst>
              </p:cNvPr>
              <p:cNvGrpSpPr/>
              <p:nvPr/>
            </p:nvGrpSpPr>
            <p:grpSpPr>
              <a:xfrm>
                <a:off x="2041393" y="4779686"/>
                <a:ext cx="110208" cy="110204"/>
                <a:chOff x="2041393" y="4779686"/>
                <a:chExt cx="110208" cy="110204"/>
              </a:xfrm>
            </p:grpSpPr>
            <p:sp>
              <p:nvSpPr>
                <p:cNvPr id="73" name="Freeform: Shape 72">
                  <a:extLst>
                    <a:ext uri="{FF2B5EF4-FFF2-40B4-BE49-F238E27FC236}">
                      <a16:creationId xmlns:a16="http://schemas.microsoft.com/office/drawing/2014/main" id="{C7067DFF-A126-F888-30D4-A52AE33D32E9}"/>
                    </a:ext>
                  </a:extLst>
                </p:cNvPr>
                <p:cNvSpPr/>
                <p:nvPr/>
              </p:nvSpPr>
              <p:spPr>
                <a:xfrm>
                  <a:off x="2041393" y="4779686"/>
                  <a:ext cx="110198" cy="110203"/>
                </a:xfrm>
                <a:custGeom>
                  <a:avLst/>
                  <a:gdLst>
                    <a:gd name="connsiteX0" fmla="*/ 108967 w 110198"/>
                    <a:gd name="connsiteY0" fmla="*/ 66668 h 110203"/>
                    <a:gd name="connsiteX1" fmla="*/ 43544 w 110198"/>
                    <a:gd name="connsiteY1" fmla="*/ 108965 h 110203"/>
                    <a:gd name="connsiteX2" fmla="*/ 22574 w 110198"/>
                    <a:gd name="connsiteY2" fmla="*/ 99580 h 110203"/>
                    <a:gd name="connsiteX3" fmla="*/ 10730 w 110198"/>
                    <a:gd name="connsiteY3" fmla="*/ 87754 h 110203"/>
                    <a:gd name="connsiteX4" fmla="*/ 1238 w 110198"/>
                    <a:gd name="connsiteY4" fmla="*/ 43542 h 110203"/>
                    <a:gd name="connsiteX5" fmla="*/ 66661 w 110198"/>
                    <a:gd name="connsiteY5" fmla="*/ 1236 h 110203"/>
                    <a:gd name="connsiteX6" fmla="*/ 106936 w 110198"/>
                    <a:gd name="connsiteY6" fmla="*/ 36439 h 110203"/>
                    <a:gd name="connsiteX7" fmla="*/ 109002 w 110198"/>
                    <a:gd name="connsiteY7" fmla="*/ 43667 h 110203"/>
                    <a:gd name="connsiteX8" fmla="*/ 108967 w 110198"/>
                    <a:gd name="connsiteY8" fmla="*/ 66668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98" h="110203">
                      <a:moveTo>
                        <a:pt x="108967" y="66668"/>
                      </a:moveTo>
                      <a:cubicBezTo>
                        <a:pt x="102579" y="96413"/>
                        <a:pt x="73290" y="115352"/>
                        <a:pt x="43544" y="108965"/>
                      </a:cubicBezTo>
                      <a:cubicBezTo>
                        <a:pt x="35716" y="107283"/>
                        <a:pt x="28640" y="104018"/>
                        <a:pt x="22574" y="99580"/>
                      </a:cubicBezTo>
                      <a:cubicBezTo>
                        <a:pt x="18021" y="96243"/>
                        <a:pt x="14031" y="92244"/>
                        <a:pt x="10730" y="87754"/>
                      </a:cubicBezTo>
                      <a:cubicBezTo>
                        <a:pt x="1721" y="75497"/>
                        <a:pt x="-2206" y="59591"/>
                        <a:pt x="1238" y="43542"/>
                      </a:cubicBezTo>
                      <a:cubicBezTo>
                        <a:pt x="7625" y="13796"/>
                        <a:pt x="36915" y="-5143"/>
                        <a:pt x="66661" y="1236"/>
                      </a:cubicBezTo>
                      <a:cubicBezTo>
                        <a:pt x="85957" y="5378"/>
                        <a:pt x="100700" y="19155"/>
                        <a:pt x="106936" y="36439"/>
                      </a:cubicBezTo>
                      <a:cubicBezTo>
                        <a:pt x="107786" y="38792"/>
                        <a:pt x="108475" y="41198"/>
                        <a:pt x="109002" y="43667"/>
                      </a:cubicBezTo>
                      <a:cubicBezTo>
                        <a:pt x="110568" y="51030"/>
                        <a:pt x="110640" y="58831"/>
                        <a:pt x="108967" y="66668"/>
                      </a:cubicBezTo>
                      <a:close/>
                    </a:path>
                  </a:pathLst>
                </a:custGeom>
                <a:solidFill>
                  <a:srgbClr val="0267A4"/>
                </a:solidFill>
                <a:ln w="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5651522-EDCD-A983-A8B4-D8B7A205E8FA}"/>
                    </a:ext>
                  </a:extLst>
                </p:cNvPr>
                <p:cNvSpPr/>
                <p:nvPr/>
              </p:nvSpPr>
              <p:spPr>
                <a:xfrm>
                  <a:off x="2063968" y="4811393"/>
                  <a:ext cx="87633" cy="78497"/>
                </a:xfrm>
                <a:custGeom>
                  <a:avLst/>
                  <a:gdLst>
                    <a:gd name="connsiteX0" fmla="*/ 86392 w 87633"/>
                    <a:gd name="connsiteY0" fmla="*/ 34961 h 78497"/>
                    <a:gd name="connsiteX1" fmla="*/ 20970 w 87633"/>
                    <a:gd name="connsiteY1" fmla="*/ 77258 h 78497"/>
                    <a:gd name="connsiteX2" fmla="*/ 0 w 87633"/>
                    <a:gd name="connsiteY2" fmla="*/ 67874 h 78497"/>
                    <a:gd name="connsiteX3" fmla="*/ 82241 w 87633"/>
                    <a:gd name="connsiteY3" fmla="*/ 0 h 78497"/>
                    <a:gd name="connsiteX4" fmla="*/ 84371 w 87633"/>
                    <a:gd name="connsiteY4" fmla="*/ 4732 h 78497"/>
                    <a:gd name="connsiteX5" fmla="*/ 86437 w 87633"/>
                    <a:gd name="connsiteY5" fmla="*/ 11961 h 78497"/>
                    <a:gd name="connsiteX6" fmla="*/ 86401 w 87633"/>
                    <a:gd name="connsiteY6" fmla="*/ 34961 h 7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3" h="78497">
                      <a:moveTo>
                        <a:pt x="86392" y="34961"/>
                      </a:moveTo>
                      <a:cubicBezTo>
                        <a:pt x="80005" y="64707"/>
                        <a:pt x="50715" y="83646"/>
                        <a:pt x="20970" y="77258"/>
                      </a:cubicBezTo>
                      <a:cubicBezTo>
                        <a:pt x="13142" y="75577"/>
                        <a:pt x="6065" y="72311"/>
                        <a:pt x="0" y="67874"/>
                      </a:cubicBezTo>
                      <a:cubicBezTo>
                        <a:pt x="74154" y="68652"/>
                        <a:pt x="81597" y="29343"/>
                        <a:pt x="82241" y="0"/>
                      </a:cubicBezTo>
                      <a:cubicBezTo>
                        <a:pt x="83020" y="1539"/>
                        <a:pt x="83735" y="3113"/>
                        <a:pt x="84371" y="4732"/>
                      </a:cubicBezTo>
                      <a:cubicBezTo>
                        <a:pt x="85220" y="7085"/>
                        <a:pt x="85909" y="9492"/>
                        <a:pt x="86437" y="11961"/>
                      </a:cubicBezTo>
                      <a:cubicBezTo>
                        <a:pt x="88003" y="19324"/>
                        <a:pt x="88074" y="27124"/>
                        <a:pt x="86401" y="34961"/>
                      </a:cubicBezTo>
                      <a:close/>
                    </a:path>
                  </a:pathLst>
                </a:custGeom>
                <a:solidFill>
                  <a:srgbClr val="0A0A0A">
                    <a:alpha val="26000"/>
                  </a:srgbClr>
                </a:solidFill>
                <a:ln w="0" cap="flat">
                  <a:noFill/>
                  <a:prstDash val="solid"/>
                  <a:miter/>
                </a:ln>
              </p:spPr>
              <p:txBody>
                <a:bodyPr rtlCol="0" anchor="ctr"/>
                <a:lstStyle/>
                <a:p>
                  <a:endParaRPr lang="en-US" dirty="0"/>
                </a:p>
              </p:txBody>
            </p:sp>
            <p:grpSp>
              <p:nvGrpSpPr>
                <p:cNvPr id="75" name="Graphic 1">
                  <a:extLst>
                    <a:ext uri="{FF2B5EF4-FFF2-40B4-BE49-F238E27FC236}">
                      <a16:creationId xmlns:a16="http://schemas.microsoft.com/office/drawing/2014/main" id="{7B980D1D-6DD8-A5E2-F133-3A5A0683F5AE}"/>
                    </a:ext>
                  </a:extLst>
                </p:cNvPr>
                <p:cNvGrpSpPr/>
                <p:nvPr/>
              </p:nvGrpSpPr>
              <p:grpSpPr>
                <a:xfrm>
                  <a:off x="2055292" y="4795424"/>
                  <a:ext cx="31103" cy="47270"/>
                  <a:chOff x="2055292" y="4795424"/>
                  <a:chExt cx="31103" cy="47270"/>
                </a:xfrm>
                <a:noFill/>
              </p:grpSpPr>
              <p:sp>
                <p:nvSpPr>
                  <p:cNvPr id="76" name="Freeform: Shape 75">
                    <a:extLst>
                      <a:ext uri="{FF2B5EF4-FFF2-40B4-BE49-F238E27FC236}">
                        <a16:creationId xmlns:a16="http://schemas.microsoft.com/office/drawing/2014/main" id="{FBE86C9B-73C5-15CF-329D-9D4CE17E3902}"/>
                      </a:ext>
                    </a:extLst>
                  </p:cNvPr>
                  <p:cNvSpPr/>
                  <p:nvPr/>
                </p:nvSpPr>
                <p:spPr>
                  <a:xfrm>
                    <a:off x="2078505" y="4795424"/>
                    <a:ext cx="7890" cy="2200"/>
                  </a:xfrm>
                  <a:custGeom>
                    <a:avLst/>
                    <a:gdLst>
                      <a:gd name="connsiteX0" fmla="*/ 0 w 7890"/>
                      <a:gd name="connsiteY0" fmla="*/ 2201 h 2200"/>
                      <a:gd name="connsiteX1" fmla="*/ 7891 w 7890"/>
                      <a:gd name="connsiteY1" fmla="*/ 0 h 2200"/>
                    </a:gdLst>
                    <a:ahLst/>
                    <a:cxnLst>
                      <a:cxn ang="0">
                        <a:pos x="connsiteX0" y="connsiteY0"/>
                      </a:cxn>
                      <a:cxn ang="0">
                        <a:pos x="connsiteX1" y="connsiteY1"/>
                      </a:cxn>
                    </a:cxnLst>
                    <a:rect l="l" t="t" r="r" b="b"/>
                    <a:pathLst>
                      <a:path w="7890" h="2200">
                        <a:moveTo>
                          <a:pt x="0" y="2201"/>
                        </a:moveTo>
                        <a:cubicBezTo>
                          <a:pt x="2407" y="1235"/>
                          <a:pt x="5037" y="483"/>
                          <a:pt x="7891" y="0"/>
                        </a:cubicBezTo>
                      </a:path>
                    </a:pathLst>
                  </a:custGeom>
                  <a:noFill/>
                  <a:ln w="3464" cap="rnd">
                    <a:solidFill>
                      <a:srgbClr val="FFFFFF"/>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97F42CFA-B12D-967C-B0D9-D5D213013261}"/>
                      </a:ext>
                    </a:extLst>
                  </p:cNvPr>
                  <p:cNvSpPr/>
                  <p:nvPr/>
                </p:nvSpPr>
                <p:spPr>
                  <a:xfrm>
                    <a:off x="2055292" y="4801131"/>
                    <a:ext cx="16629" cy="41563"/>
                  </a:xfrm>
                  <a:custGeom>
                    <a:avLst/>
                    <a:gdLst>
                      <a:gd name="connsiteX0" fmla="*/ 392 w 16629"/>
                      <a:gd name="connsiteY0" fmla="*/ 41564 h 41563"/>
                      <a:gd name="connsiteX1" fmla="*/ 16629 w 16629"/>
                      <a:gd name="connsiteY1" fmla="*/ 0 h 41563"/>
                    </a:gdLst>
                    <a:ahLst/>
                    <a:cxnLst>
                      <a:cxn ang="0">
                        <a:pos x="connsiteX0" y="connsiteY0"/>
                      </a:cxn>
                      <a:cxn ang="0">
                        <a:pos x="connsiteX1" y="connsiteY1"/>
                      </a:cxn>
                    </a:cxnLst>
                    <a:rect l="l" t="t" r="r" b="b"/>
                    <a:pathLst>
                      <a:path w="16629" h="41563">
                        <a:moveTo>
                          <a:pt x="392" y="41564"/>
                        </a:moveTo>
                        <a:cubicBezTo>
                          <a:pt x="-1317" y="28923"/>
                          <a:pt x="2288" y="9841"/>
                          <a:pt x="16629" y="0"/>
                        </a:cubicBezTo>
                      </a:path>
                    </a:pathLst>
                  </a:custGeom>
                  <a:noFill/>
                  <a:ln w="3464" cap="rnd">
                    <a:solidFill>
                      <a:srgbClr val="FFFFFF"/>
                    </a:solidFill>
                    <a:prstDash val="solid"/>
                    <a:round/>
                  </a:ln>
                </p:spPr>
                <p:txBody>
                  <a:bodyPr rtlCol="0" anchor="ctr"/>
                  <a:lstStyle/>
                  <a:p>
                    <a:endParaRPr lang="en-US" dirty="0"/>
                  </a:p>
                </p:txBody>
              </p:sp>
            </p:grpSp>
          </p:grpSp>
          <p:grpSp>
            <p:nvGrpSpPr>
              <p:cNvPr id="69" name="Graphic 1">
                <a:extLst>
                  <a:ext uri="{FF2B5EF4-FFF2-40B4-BE49-F238E27FC236}">
                    <a16:creationId xmlns:a16="http://schemas.microsoft.com/office/drawing/2014/main" id="{60C2CA91-3B7B-0A24-F874-9230C082F617}"/>
                  </a:ext>
                </a:extLst>
              </p:cNvPr>
              <p:cNvGrpSpPr/>
              <p:nvPr/>
            </p:nvGrpSpPr>
            <p:grpSpPr>
              <a:xfrm>
                <a:off x="1926301" y="4239143"/>
                <a:ext cx="362623" cy="514490"/>
                <a:chOff x="1926301" y="4239143"/>
                <a:chExt cx="362623" cy="514490"/>
              </a:xfrm>
            </p:grpSpPr>
            <p:sp>
              <p:nvSpPr>
                <p:cNvPr id="70" name="Freeform: Shape 69">
                  <a:extLst>
                    <a:ext uri="{FF2B5EF4-FFF2-40B4-BE49-F238E27FC236}">
                      <a16:creationId xmlns:a16="http://schemas.microsoft.com/office/drawing/2014/main" id="{49C7E3B0-24C5-A789-7DDF-95B99F625210}"/>
                    </a:ext>
                  </a:extLst>
                </p:cNvPr>
                <p:cNvSpPr/>
                <p:nvPr/>
              </p:nvSpPr>
              <p:spPr>
                <a:xfrm>
                  <a:off x="1926301" y="4239143"/>
                  <a:ext cx="362623" cy="514490"/>
                </a:xfrm>
                <a:custGeom>
                  <a:avLst/>
                  <a:gdLst>
                    <a:gd name="connsiteX0" fmla="*/ 362562 w 362623"/>
                    <a:gd name="connsiteY0" fmla="*/ 164729 h 514490"/>
                    <a:gd name="connsiteX1" fmla="*/ 258921 w 362623"/>
                    <a:gd name="connsiteY1" fmla="*/ 14390 h 514490"/>
                    <a:gd name="connsiteX2" fmla="*/ 253259 w 362623"/>
                    <a:gd name="connsiteY2" fmla="*/ 12243 h 514490"/>
                    <a:gd name="connsiteX3" fmla="*/ 242747 w 362623"/>
                    <a:gd name="connsiteY3" fmla="*/ 8771 h 514490"/>
                    <a:gd name="connsiteX4" fmla="*/ 240340 w 362623"/>
                    <a:gd name="connsiteY4" fmla="*/ 8065 h 514490"/>
                    <a:gd name="connsiteX5" fmla="*/ 245 w 362623"/>
                    <a:gd name="connsiteY5" fmla="*/ 157634 h 514490"/>
                    <a:gd name="connsiteX6" fmla="*/ 75607 w 362623"/>
                    <a:gd name="connsiteY6" fmla="*/ 171563 h 514490"/>
                    <a:gd name="connsiteX7" fmla="*/ 177020 w 362623"/>
                    <a:gd name="connsiteY7" fmla="*/ 79678 h 514490"/>
                    <a:gd name="connsiteX8" fmla="*/ 280455 w 362623"/>
                    <a:gd name="connsiteY8" fmla="*/ 166625 h 514490"/>
                    <a:gd name="connsiteX9" fmla="*/ 168727 w 362623"/>
                    <a:gd name="connsiteY9" fmla="*/ 320033 h 514490"/>
                    <a:gd name="connsiteX10" fmla="*/ 133005 w 362623"/>
                    <a:gd name="connsiteY10" fmla="*/ 492459 h 514490"/>
                    <a:gd name="connsiteX11" fmla="*/ 209128 w 362623"/>
                    <a:gd name="connsiteY11" fmla="*/ 488908 h 514490"/>
                    <a:gd name="connsiteX12" fmla="*/ 245896 w 362623"/>
                    <a:gd name="connsiteY12" fmla="*/ 345341 h 514490"/>
                    <a:gd name="connsiteX13" fmla="*/ 362553 w 362623"/>
                    <a:gd name="connsiteY13" fmla="*/ 164729 h 5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23" h="514490">
                      <a:moveTo>
                        <a:pt x="362562" y="164729"/>
                      </a:moveTo>
                      <a:cubicBezTo>
                        <a:pt x="361479" y="87604"/>
                        <a:pt x="316677" y="37309"/>
                        <a:pt x="258921" y="14390"/>
                      </a:cubicBezTo>
                      <a:cubicBezTo>
                        <a:pt x="257043" y="13647"/>
                        <a:pt x="255155" y="12931"/>
                        <a:pt x="253259" y="12243"/>
                      </a:cubicBezTo>
                      <a:cubicBezTo>
                        <a:pt x="249797" y="10990"/>
                        <a:pt x="246281" y="9827"/>
                        <a:pt x="242747" y="8771"/>
                      </a:cubicBezTo>
                      <a:cubicBezTo>
                        <a:pt x="241942" y="8530"/>
                        <a:pt x="241146" y="8297"/>
                        <a:pt x="240340" y="8065"/>
                      </a:cubicBezTo>
                      <a:cubicBezTo>
                        <a:pt x="138874" y="-20930"/>
                        <a:pt x="9666" y="28104"/>
                        <a:pt x="245" y="157634"/>
                      </a:cubicBezTo>
                      <a:cubicBezTo>
                        <a:pt x="-5006" y="229901"/>
                        <a:pt x="75768" y="220776"/>
                        <a:pt x="75607" y="171563"/>
                      </a:cubicBezTo>
                      <a:cubicBezTo>
                        <a:pt x="75419" y="112653"/>
                        <a:pt x="117377" y="80555"/>
                        <a:pt x="177020" y="79678"/>
                      </a:cubicBezTo>
                      <a:cubicBezTo>
                        <a:pt x="238587" y="78757"/>
                        <a:pt x="282530" y="102643"/>
                        <a:pt x="280455" y="166625"/>
                      </a:cubicBezTo>
                      <a:cubicBezTo>
                        <a:pt x="283935" y="239733"/>
                        <a:pt x="211355" y="273540"/>
                        <a:pt x="168727" y="320033"/>
                      </a:cubicBezTo>
                      <a:cubicBezTo>
                        <a:pt x="118531" y="368681"/>
                        <a:pt x="132486" y="465156"/>
                        <a:pt x="133005" y="492459"/>
                      </a:cubicBezTo>
                      <a:cubicBezTo>
                        <a:pt x="133524" y="519754"/>
                        <a:pt x="209065" y="525086"/>
                        <a:pt x="209128" y="488908"/>
                      </a:cubicBezTo>
                      <a:cubicBezTo>
                        <a:pt x="209190" y="452730"/>
                        <a:pt x="204252" y="381922"/>
                        <a:pt x="245896" y="345341"/>
                      </a:cubicBezTo>
                      <a:cubicBezTo>
                        <a:pt x="305942" y="290493"/>
                        <a:pt x="364950" y="258680"/>
                        <a:pt x="362553" y="164729"/>
                      </a:cubicBezTo>
                      <a:close/>
                    </a:path>
                  </a:pathLst>
                </a:custGeom>
                <a:solidFill>
                  <a:srgbClr val="0267A4"/>
                </a:solidFill>
                <a:ln w="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E940415A-2D72-77A7-0B85-DAB9FA26C162}"/>
                    </a:ext>
                  </a:extLst>
                </p:cNvPr>
                <p:cNvSpPr/>
                <p:nvPr/>
              </p:nvSpPr>
              <p:spPr>
                <a:xfrm>
                  <a:off x="2062447" y="4262738"/>
                  <a:ext cx="10824" cy="1771"/>
                </a:xfrm>
                <a:custGeom>
                  <a:avLst/>
                  <a:gdLst>
                    <a:gd name="connsiteX0" fmla="*/ 0 w 10824"/>
                    <a:gd name="connsiteY0" fmla="*/ 1771 h 1771"/>
                    <a:gd name="connsiteX1" fmla="*/ 10825 w 10824"/>
                    <a:gd name="connsiteY1" fmla="*/ 0 h 1771"/>
                  </a:gdLst>
                  <a:ahLst/>
                  <a:cxnLst>
                    <a:cxn ang="0">
                      <a:pos x="connsiteX0" y="connsiteY0"/>
                    </a:cxn>
                    <a:cxn ang="0">
                      <a:pos x="connsiteX1" y="connsiteY1"/>
                    </a:cxn>
                  </a:cxnLst>
                  <a:rect l="l" t="t" r="r" b="b"/>
                  <a:pathLst>
                    <a:path w="10824" h="1771">
                      <a:moveTo>
                        <a:pt x="0" y="1771"/>
                      </a:moveTo>
                      <a:cubicBezTo>
                        <a:pt x="3507" y="1074"/>
                        <a:pt x="7112" y="483"/>
                        <a:pt x="10825" y="0"/>
                      </a:cubicBezTo>
                    </a:path>
                  </a:pathLst>
                </a:custGeom>
                <a:noFill/>
                <a:ln w="5822" cap="rnd">
                  <a:solidFill>
                    <a:srgbClr val="FFFFFF"/>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4D72925B-CA12-BAF6-868A-55D453FD09A6}"/>
                    </a:ext>
                  </a:extLst>
                </p:cNvPr>
                <p:cNvSpPr/>
                <p:nvPr/>
              </p:nvSpPr>
              <p:spPr>
                <a:xfrm>
                  <a:off x="1951397" y="4268455"/>
                  <a:ext cx="95420" cy="127365"/>
                </a:xfrm>
                <a:custGeom>
                  <a:avLst/>
                  <a:gdLst>
                    <a:gd name="connsiteX0" fmla="*/ 91 w 95420"/>
                    <a:gd name="connsiteY0" fmla="*/ 127365 h 127365"/>
                    <a:gd name="connsiteX1" fmla="*/ 95421 w 95420"/>
                    <a:gd name="connsiteY1" fmla="*/ 0 h 127365"/>
                  </a:gdLst>
                  <a:ahLst/>
                  <a:cxnLst>
                    <a:cxn ang="0">
                      <a:pos x="connsiteX0" y="connsiteY0"/>
                    </a:cxn>
                    <a:cxn ang="0">
                      <a:pos x="connsiteX1" y="connsiteY1"/>
                    </a:cxn>
                  </a:cxnLst>
                  <a:rect l="l" t="t" r="r" b="b"/>
                  <a:pathLst>
                    <a:path w="95420" h="127365">
                      <a:moveTo>
                        <a:pt x="91" y="127365"/>
                      </a:moveTo>
                      <a:cubicBezTo>
                        <a:pt x="-1581" y="90516"/>
                        <a:pt x="19308" y="23636"/>
                        <a:pt x="95421" y="0"/>
                      </a:cubicBezTo>
                    </a:path>
                  </a:pathLst>
                </a:custGeom>
                <a:noFill/>
                <a:ln w="5822" cap="rnd">
                  <a:solidFill>
                    <a:srgbClr val="FFFFFF"/>
                  </a:solidFill>
                  <a:prstDash val="solid"/>
                  <a:round/>
                </a:ln>
              </p:spPr>
              <p:txBody>
                <a:bodyPr rtlCol="0" anchor="ctr"/>
                <a:lstStyle/>
                <a:p>
                  <a:endParaRPr lang="en-US" dirty="0"/>
                </a:p>
              </p:txBody>
            </p:sp>
          </p:grpSp>
        </p:grpSp>
        <p:grpSp>
          <p:nvGrpSpPr>
            <p:cNvPr id="19" name="Graphic 1">
              <a:extLst>
                <a:ext uri="{FF2B5EF4-FFF2-40B4-BE49-F238E27FC236}">
                  <a16:creationId xmlns:a16="http://schemas.microsoft.com/office/drawing/2014/main" id="{8D6515D9-5F03-DDBC-160D-43D5249D934A}"/>
                </a:ext>
              </a:extLst>
            </p:cNvPr>
            <p:cNvGrpSpPr/>
            <p:nvPr/>
          </p:nvGrpSpPr>
          <p:grpSpPr>
            <a:xfrm>
              <a:off x="2815661" y="4233713"/>
              <a:ext cx="369148" cy="618455"/>
              <a:chOff x="2815661" y="4233713"/>
              <a:chExt cx="369148" cy="618455"/>
            </a:xfrm>
          </p:grpSpPr>
          <p:sp>
            <p:nvSpPr>
              <p:cNvPr id="54" name="Freeform: Shape 53">
                <a:extLst>
                  <a:ext uri="{FF2B5EF4-FFF2-40B4-BE49-F238E27FC236}">
                    <a16:creationId xmlns:a16="http://schemas.microsoft.com/office/drawing/2014/main" id="{71C28350-5F7E-C0EF-F267-F7100073CD3C}"/>
                  </a:ext>
                </a:extLst>
              </p:cNvPr>
              <p:cNvSpPr/>
              <p:nvPr/>
            </p:nvSpPr>
            <p:spPr>
              <a:xfrm>
                <a:off x="2815661" y="4233713"/>
                <a:ext cx="369148" cy="516582"/>
              </a:xfrm>
              <a:custGeom>
                <a:avLst/>
                <a:gdLst>
                  <a:gd name="connsiteX0" fmla="*/ 139972 w 369148"/>
                  <a:gd name="connsiteY0" fmla="*/ 509063 h 516582"/>
                  <a:gd name="connsiteX1" fmla="*/ 160047 w 369148"/>
                  <a:gd name="connsiteY1" fmla="*/ 515200 h 516582"/>
                  <a:gd name="connsiteX2" fmla="*/ 166032 w 369148"/>
                  <a:gd name="connsiteY2" fmla="*/ 515979 h 516582"/>
                  <a:gd name="connsiteX3" fmla="*/ 166094 w 369148"/>
                  <a:gd name="connsiteY3" fmla="*/ 515979 h 516582"/>
                  <a:gd name="connsiteX4" fmla="*/ 216551 w 369148"/>
                  <a:gd name="connsiteY4" fmla="*/ 510137 h 516582"/>
                  <a:gd name="connsiteX5" fmla="*/ 217356 w 369148"/>
                  <a:gd name="connsiteY5" fmla="*/ 509824 h 516582"/>
                  <a:gd name="connsiteX6" fmla="*/ 236438 w 369148"/>
                  <a:gd name="connsiteY6" fmla="*/ 497487 h 516582"/>
                  <a:gd name="connsiteX7" fmla="*/ 242592 w 369148"/>
                  <a:gd name="connsiteY7" fmla="*/ 482637 h 516582"/>
                  <a:gd name="connsiteX8" fmla="*/ 243657 w 369148"/>
                  <a:gd name="connsiteY8" fmla="*/ 476267 h 516582"/>
                  <a:gd name="connsiteX9" fmla="*/ 252183 w 369148"/>
                  <a:gd name="connsiteY9" fmla="*/ 458822 h 516582"/>
                  <a:gd name="connsiteX10" fmla="*/ 285713 w 369148"/>
                  <a:gd name="connsiteY10" fmla="*/ 414584 h 516582"/>
                  <a:gd name="connsiteX11" fmla="*/ 369144 w 369148"/>
                  <a:gd name="connsiteY11" fmla="*/ 205066 h 516582"/>
                  <a:gd name="connsiteX12" fmla="*/ 204822 w 369148"/>
                  <a:gd name="connsiteY12" fmla="*/ 103 h 516582"/>
                  <a:gd name="connsiteX13" fmla="*/ 202129 w 369148"/>
                  <a:gd name="connsiteY13" fmla="*/ 58 h 516582"/>
                  <a:gd name="connsiteX14" fmla="*/ 10 w 369148"/>
                  <a:gd name="connsiteY14" fmla="*/ 204342 h 516582"/>
                  <a:gd name="connsiteX15" fmla="*/ 118287 w 369148"/>
                  <a:gd name="connsiteY15" fmla="*/ 459672 h 516582"/>
                  <a:gd name="connsiteX16" fmla="*/ 126025 w 369148"/>
                  <a:gd name="connsiteY16" fmla="*/ 489409 h 516582"/>
                  <a:gd name="connsiteX17" fmla="*/ 126025 w 369148"/>
                  <a:gd name="connsiteY17" fmla="*/ 490348 h 516582"/>
                  <a:gd name="connsiteX18" fmla="*/ 139972 w 369148"/>
                  <a:gd name="connsiteY18" fmla="*/ 509063 h 5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148" h="516582">
                    <a:moveTo>
                      <a:pt x="139972" y="509063"/>
                    </a:moveTo>
                    <a:cubicBezTo>
                      <a:pt x="145563" y="511935"/>
                      <a:pt x="152461" y="513984"/>
                      <a:pt x="160047" y="515200"/>
                    </a:cubicBezTo>
                    <a:cubicBezTo>
                      <a:pt x="161988" y="515522"/>
                      <a:pt x="163974" y="515782"/>
                      <a:pt x="166032" y="515979"/>
                    </a:cubicBezTo>
                    <a:lnTo>
                      <a:pt x="166094" y="515979"/>
                    </a:lnTo>
                    <a:cubicBezTo>
                      <a:pt x="182797" y="517705"/>
                      <a:pt x="201709" y="515719"/>
                      <a:pt x="216551" y="510137"/>
                    </a:cubicBezTo>
                    <a:cubicBezTo>
                      <a:pt x="216828" y="510021"/>
                      <a:pt x="217096" y="509922"/>
                      <a:pt x="217356" y="509824"/>
                    </a:cubicBezTo>
                    <a:cubicBezTo>
                      <a:pt x="225237" y="506764"/>
                      <a:pt x="231920" y="502649"/>
                      <a:pt x="236438" y="497487"/>
                    </a:cubicBezTo>
                    <a:cubicBezTo>
                      <a:pt x="240141" y="493247"/>
                      <a:pt x="242378" y="488282"/>
                      <a:pt x="242592" y="482637"/>
                    </a:cubicBezTo>
                    <a:cubicBezTo>
                      <a:pt x="242673" y="480606"/>
                      <a:pt x="243022" y="478477"/>
                      <a:pt x="243657" y="476267"/>
                    </a:cubicBezTo>
                    <a:cubicBezTo>
                      <a:pt x="245124" y="470971"/>
                      <a:pt x="248103" y="465174"/>
                      <a:pt x="252183" y="458822"/>
                    </a:cubicBezTo>
                    <a:cubicBezTo>
                      <a:pt x="260091" y="446396"/>
                      <a:pt x="272222" y="431814"/>
                      <a:pt x="285713" y="414584"/>
                    </a:cubicBezTo>
                    <a:cubicBezTo>
                      <a:pt x="322606" y="367563"/>
                      <a:pt x="369690" y="300924"/>
                      <a:pt x="369144" y="205066"/>
                    </a:cubicBezTo>
                    <a:cubicBezTo>
                      <a:pt x="368616" y="113253"/>
                      <a:pt x="320728" y="3932"/>
                      <a:pt x="204822" y="103"/>
                    </a:cubicBezTo>
                    <a:cubicBezTo>
                      <a:pt x="203936" y="67"/>
                      <a:pt x="203042" y="49"/>
                      <a:pt x="202129" y="58"/>
                    </a:cubicBezTo>
                    <a:cubicBezTo>
                      <a:pt x="87530" y="-2474"/>
                      <a:pt x="-1108" y="78175"/>
                      <a:pt x="10" y="204342"/>
                    </a:cubicBezTo>
                    <a:cubicBezTo>
                      <a:pt x="1048" y="325007"/>
                      <a:pt x="90983" y="403589"/>
                      <a:pt x="118287" y="459672"/>
                    </a:cubicBezTo>
                    <a:cubicBezTo>
                      <a:pt x="123484" y="470363"/>
                      <a:pt x="126410" y="480203"/>
                      <a:pt x="126025" y="489409"/>
                    </a:cubicBezTo>
                    <a:cubicBezTo>
                      <a:pt x="126016" y="489740"/>
                      <a:pt x="126016" y="490044"/>
                      <a:pt x="126025" y="490348"/>
                    </a:cubicBezTo>
                    <a:cubicBezTo>
                      <a:pt x="126088" y="498498"/>
                      <a:pt x="131509" y="504724"/>
                      <a:pt x="139972" y="509063"/>
                    </a:cubicBezTo>
                    <a:close/>
                  </a:path>
                </a:pathLst>
              </a:custGeom>
              <a:solidFill>
                <a:srgbClr val="F4AD00"/>
              </a:solidFill>
              <a:ln w="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EBA6394-527B-AF6F-B8B6-9F4DD5ABB9E9}"/>
                  </a:ext>
                </a:extLst>
              </p:cNvPr>
              <p:cNvSpPr/>
              <p:nvPr/>
            </p:nvSpPr>
            <p:spPr>
              <a:xfrm>
                <a:off x="2902476" y="4487078"/>
                <a:ext cx="196274" cy="258954"/>
              </a:xfrm>
              <a:custGeom>
                <a:avLst/>
                <a:gdLst>
                  <a:gd name="connsiteX0" fmla="*/ 72919 w 196274"/>
                  <a:gd name="connsiteY0" fmla="*/ 258954 h 258954"/>
                  <a:gd name="connsiteX1" fmla="*/ 41009 w 196274"/>
                  <a:gd name="connsiteY1" fmla="*/ 25444 h 258954"/>
                  <a:gd name="connsiteX2" fmla="*/ 5636 w 196274"/>
                  <a:gd name="connsiteY2" fmla="*/ 51289 h 258954"/>
                  <a:gd name="connsiteX3" fmla="*/ 81964 w 196274"/>
                  <a:gd name="connsiteY3" fmla="*/ 75264 h 258954"/>
                  <a:gd name="connsiteX4" fmla="*/ 102092 w 196274"/>
                  <a:gd name="connsiteY4" fmla="*/ 19 h 258954"/>
                  <a:gd name="connsiteX5" fmla="*/ 125674 w 196274"/>
                  <a:gd name="connsiteY5" fmla="*/ 73234 h 258954"/>
                  <a:gd name="connsiteX6" fmla="*/ 196268 w 196274"/>
                  <a:gd name="connsiteY6" fmla="*/ 24021 h 258954"/>
                  <a:gd name="connsiteX7" fmla="*/ 153407 w 196274"/>
                  <a:gd name="connsiteY7" fmla="*/ 30194 h 258954"/>
                  <a:gd name="connsiteX8" fmla="*/ 123295 w 196274"/>
                  <a:gd name="connsiteY8" fmla="*/ 258677 h 25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74" h="258954">
                    <a:moveTo>
                      <a:pt x="72919" y="258954"/>
                    </a:moveTo>
                    <a:cubicBezTo>
                      <a:pt x="72919" y="258954"/>
                      <a:pt x="59778" y="65853"/>
                      <a:pt x="41009" y="25444"/>
                    </a:cubicBezTo>
                    <a:cubicBezTo>
                      <a:pt x="18286" y="-23483"/>
                      <a:pt x="-12891" y="26195"/>
                      <a:pt x="5636" y="51289"/>
                    </a:cubicBezTo>
                    <a:cubicBezTo>
                      <a:pt x="23215" y="75103"/>
                      <a:pt x="53157" y="86178"/>
                      <a:pt x="81964" y="75264"/>
                    </a:cubicBezTo>
                    <a:cubicBezTo>
                      <a:pt x="109312" y="64905"/>
                      <a:pt x="134361" y="1173"/>
                      <a:pt x="102092" y="19"/>
                    </a:cubicBezTo>
                    <a:cubicBezTo>
                      <a:pt x="66335" y="-1261"/>
                      <a:pt x="94605" y="63321"/>
                      <a:pt x="125674" y="73234"/>
                    </a:cubicBezTo>
                    <a:cubicBezTo>
                      <a:pt x="162103" y="84854"/>
                      <a:pt x="195588" y="52076"/>
                      <a:pt x="196268" y="24021"/>
                    </a:cubicBezTo>
                    <a:cubicBezTo>
                      <a:pt x="196796" y="2246"/>
                      <a:pt x="163355" y="-17999"/>
                      <a:pt x="153407" y="30194"/>
                    </a:cubicBezTo>
                    <a:cubicBezTo>
                      <a:pt x="148049" y="56146"/>
                      <a:pt x="123295" y="258677"/>
                      <a:pt x="123295" y="258677"/>
                    </a:cubicBezTo>
                  </a:path>
                </a:pathLst>
              </a:custGeom>
              <a:noFill/>
              <a:ln w="10170" cap="rnd">
                <a:solidFill>
                  <a:srgbClr val="FFFFFF">
                    <a:alpha val="75000"/>
                  </a:srgbClr>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DBD230B5-D2DC-996D-823F-E7E6E987B579}"/>
                  </a:ext>
                </a:extLst>
              </p:cNvPr>
              <p:cNvSpPr/>
              <p:nvPr/>
            </p:nvSpPr>
            <p:spPr>
              <a:xfrm>
                <a:off x="3017790" y="4233768"/>
                <a:ext cx="167019" cy="414528"/>
              </a:xfrm>
              <a:custGeom>
                <a:avLst/>
                <a:gdLst>
                  <a:gd name="connsiteX0" fmla="*/ 83583 w 167019"/>
                  <a:gd name="connsiteY0" fmla="*/ 414528 h 414528"/>
                  <a:gd name="connsiteX1" fmla="*/ 167015 w 167019"/>
                  <a:gd name="connsiteY1" fmla="*/ 205011 h 414528"/>
                  <a:gd name="connsiteX2" fmla="*/ 2693 w 167019"/>
                  <a:gd name="connsiteY2" fmla="*/ 47 h 414528"/>
                  <a:gd name="connsiteX3" fmla="*/ 0 w 167019"/>
                  <a:gd name="connsiteY3" fmla="*/ 2 h 414528"/>
                  <a:gd name="connsiteX4" fmla="*/ 83592 w 167019"/>
                  <a:gd name="connsiteY4" fmla="*/ 414528 h 41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19" h="414528">
                    <a:moveTo>
                      <a:pt x="83583" y="414528"/>
                    </a:moveTo>
                    <a:cubicBezTo>
                      <a:pt x="120477" y="367508"/>
                      <a:pt x="167560" y="300868"/>
                      <a:pt x="167015" y="205011"/>
                    </a:cubicBezTo>
                    <a:cubicBezTo>
                      <a:pt x="166487" y="113197"/>
                      <a:pt x="118598" y="3876"/>
                      <a:pt x="2693" y="47"/>
                    </a:cubicBezTo>
                    <a:cubicBezTo>
                      <a:pt x="1807" y="11"/>
                      <a:pt x="913" y="-7"/>
                      <a:pt x="0" y="2"/>
                    </a:cubicBezTo>
                    <a:cubicBezTo>
                      <a:pt x="171541" y="196530"/>
                      <a:pt x="143048" y="259108"/>
                      <a:pt x="83592" y="414528"/>
                    </a:cubicBezTo>
                    <a:close/>
                  </a:path>
                </a:pathLst>
              </a:custGeom>
              <a:solidFill>
                <a:srgbClr val="E84E1B">
                  <a:alpha val="25000"/>
                </a:srgbClr>
              </a:solidFill>
              <a:ln w="0" cap="flat">
                <a:noFill/>
                <a:prstDash val="solid"/>
                <a:miter/>
              </a:ln>
            </p:spPr>
            <p:txBody>
              <a:bodyPr rtlCol="0" anchor="ctr"/>
              <a:lstStyle/>
              <a:p>
                <a:endParaRPr lang="en-US" dirty="0"/>
              </a:p>
            </p:txBody>
          </p:sp>
          <p:grpSp>
            <p:nvGrpSpPr>
              <p:cNvPr id="57" name="Graphic 1">
                <a:extLst>
                  <a:ext uri="{FF2B5EF4-FFF2-40B4-BE49-F238E27FC236}">
                    <a16:creationId xmlns:a16="http://schemas.microsoft.com/office/drawing/2014/main" id="{146BFA8A-3436-8F00-AA2C-EA2625B6D13F}"/>
                  </a:ext>
                </a:extLst>
              </p:cNvPr>
              <p:cNvGrpSpPr/>
              <p:nvPr/>
            </p:nvGrpSpPr>
            <p:grpSpPr>
              <a:xfrm>
                <a:off x="2919681" y="4692738"/>
                <a:ext cx="157016" cy="159430"/>
                <a:chOff x="2919681" y="4692738"/>
                <a:chExt cx="157016" cy="159430"/>
              </a:xfrm>
            </p:grpSpPr>
            <p:sp>
              <p:nvSpPr>
                <p:cNvPr id="61" name="Freeform: Shape 60">
                  <a:extLst>
                    <a:ext uri="{FF2B5EF4-FFF2-40B4-BE49-F238E27FC236}">
                      <a16:creationId xmlns:a16="http://schemas.microsoft.com/office/drawing/2014/main" id="{CAE003DE-8780-4224-B075-0B28CF03DF7D}"/>
                    </a:ext>
                  </a:extLst>
                </p:cNvPr>
                <p:cNvSpPr/>
                <p:nvPr/>
              </p:nvSpPr>
              <p:spPr>
                <a:xfrm>
                  <a:off x="2927085" y="4692738"/>
                  <a:ext cx="142714" cy="159430"/>
                </a:xfrm>
                <a:custGeom>
                  <a:avLst/>
                  <a:gdLst>
                    <a:gd name="connsiteX0" fmla="*/ 9957 w 142714"/>
                    <a:gd name="connsiteY0" fmla="*/ 122761 h 159430"/>
                    <a:gd name="connsiteX1" fmla="*/ 40571 w 142714"/>
                    <a:gd name="connsiteY1" fmla="*/ 152936 h 159430"/>
                    <a:gd name="connsiteX2" fmla="*/ 44597 w 142714"/>
                    <a:gd name="connsiteY2" fmla="*/ 154707 h 159430"/>
                    <a:gd name="connsiteX3" fmla="*/ 67812 w 142714"/>
                    <a:gd name="connsiteY3" fmla="*/ 159341 h 159430"/>
                    <a:gd name="connsiteX4" fmla="*/ 72562 w 142714"/>
                    <a:gd name="connsiteY4" fmla="*/ 159422 h 159430"/>
                    <a:gd name="connsiteX5" fmla="*/ 96144 w 142714"/>
                    <a:gd name="connsiteY5" fmla="*/ 155441 h 159430"/>
                    <a:gd name="connsiteX6" fmla="*/ 107541 w 142714"/>
                    <a:gd name="connsiteY6" fmla="*/ 149966 h 159430"/>
                    <a:gd name="connsiteX7" fmla="*/ 137779 w 142714"/>
                    <a:gd name="connsiteY7" fmla="*/ 108644 h 159430"/>
                    <a:gd name="connsiteX8" fmla="*/ 139148 w 142714"/>
                    <a:gd name="connsiteY8" fmla="*/ 101120 h 159430"/>
                    <a:gd name="connsiteX9" fmla="*/ 139667 w 142714"/>
                    <a:gd name="connsiteY9" fmla="*/ 93847 h 159430"/>
                    <a:gd name="connsiteX10" fmla="*/ 139828 w 142714"/>
                    <a:gd name="connsiteY10" fmla="*/ 91476 h 159430"/>
                    <a:gd name="connsiteX11" fmla="*/ 140544 w 142714"/>
                    <a:gd name="connsiteY11" fmla="*/ 80142 h 159430"/>
                    <a:gd name="connsiteX12" fmla="*/ 141626 w 142714"/>
                    <a:gd name="connsiteY12" fmla="*/ 60299 h 159430"/>
                    <a:gd name="connsiteX13" fmla="*/ 142145 w 142714"/>
                    <a:gd name="connsiteY13" fmla="*/ 48455 h 159430"/>
                    <a:gd name="connsiteX14" fmla="*/ 142691 w 142714"/>
                    <a:gd name="connsiteY14" fmla="*/ 28254 h 159430"/>
                    <a:gd name="connsiteX15" fmla="*/ 142628 w 142714"/>
                    <a:gd name="connsiteY15" fmla="*/ 17412 h 159430"/>
                    <a:gd name="connsiteX16" fmla="*/ 141134 w 142714"/>
                    <a:gd name="connsiteY16" fmla="*/ 5692 h 159430"/>
                    <a:gd name="connsiteX17" fmla="*/ 21176 w 142714"/>
                    <a:gd name="connsiteY17" fmla="*/ 915 h 159430"/>
                    <a:gd name="connsiteX18" fmla="*/ 8884 w 142714"/>
                    <a:gd name="connsiteY18" fmla="*/ 2194 h 159430"/>
                    <a:gd name="connsiteX19" fmla="*/ 4375 w 142714"/>
                    <a:gd name="connsiteY19" fmla="*/ 3527 h 159430"/>
                    <a:gd name="connsiteX20" fmla="*/ 1530 w 142714"/>
                    <a:gd name="connsiteY20" fmla="*/ 10094 h 159430"/>
                    <a:gd name="connsiteX21" fmla="*/ 367 w 142714"/>
                    <a:gd name="connsiteY21" fmla="*/ 20212 h 159430"/>
                    <a:gd name="connsiteX22" fmla="*/ 1 w 142714"/>
                    <a:gd name="connsiteY22" fmla="*/ 34338 h 159430"/>
                    <a:gd name="connsiteX23" fmla="*/ 81 w 142714"/>
                    <a:gd name="connsiteY23" fmla="*/ 41611 h 159430"/>
                    <a:gd name="connsiteX24" fmla="*/ 1002 w 142714"/>
                    <a:gd name="connsiteY24" fmla="*/ 64960 h 159430"/>
                    <a:gd name="connsiteX25" fmla="*/ 1441 w 142714"/>
                    <a:gd name="connsiteY25" fmla="*/ 72197 h 159430"/>
                    <a:gd name="connsiteX26" fmla="*/ 2908 w 142714"/>
                    <a:gd name="connsiteY26" fmla="*/ 91682 h 159430"/>
                    <a:gd name="connsiteX27" fmla="*/ 2971 w 142714"/>
                    <a:gd name="connsiteY27" fmla="*/ 95824 h 159430"/>
                    <a:gd name="connsiteX28" fmla="*/ 3677 w 142714"/>
                    <a:gd name="connsiteY28" fmla="*/ 103026 h 159430"/>
                    <a:gd name="connsiteX29" fmla="*/ 5815 w 142714"/>
                    <a:gd name="connsiteY29" fmla="*/ 112437 h 159430"/>
                    <a:gd name="connsiteX30" fmla="*/ 9939 w 142714"/>
                    <a:gd name="connsiteY30" fmla="*/ 122779 h 1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2714" h="159430">
                      <a:moveTo>
                        <a:pt x="9957" y="122761"/>
                      </a:moveTo>
                      <a:cubicBezTo>
                        <a:pt x="16542" y="135920"/>
                        <a:pt x="27331" y="146593"/>
                        <a:pt x="40571" y="152936"/>
                      </a:cubicBezTo>
                      <a:cubicBezTo>
                        <a:pt x="41886" y="153571"/>
                        <a:pt x="43237" y="154161"/>
                        <a:pt x="44597" y="154707"/>
                      </a:cubicBezTo>
                      <a:cubicBezTo>
                        <a:pt x="51789" y="157579"/>
                        <a:pt x="59608" y="159207"/>
                        <a:pt x="67812" y="159341"/>
                      </a:cubicBezTo>
                      <a:lnTo>
                        <a:pt x="72562" y="159422"/>
                      </a:lnTo>
                      <a:cubicBezTo>
                        <a:pt x="80846" y="159556"/>
                        <a:pt x="88799" y="158142"/>
                        <a:pt x="96144" y="155441"/>
                      </a:cubicBezTo>
                      <a:cubicBezTo>
                        <a:pt x="100134" y="153983"/>
                        <a:pt x="103954" y="152149"/>
                        <a:pt x="107541" y="149966"/>
                      </a:cubicBezTo>
                      <a:cubicBezTo>
                        <a:pt x="122428" y="140948"/>
                        <a:pt x="133530" y="126169"/>
                        <a:pt x="137779" y="108644"/>
                      </a:cubicBezTo>
                      <a:cubicBezTo>
                        <a:pt x="138379" y="106193"/>
                        <a:pt x="138835" y="103679"/>
                        <a:pt x="139148" y="101120"/>
                      </a:cubicBezTo>
                      <a:cubicBezTo>
                        <a:pt x="139443" y="98732"/>
                        <a:pt x="139622" y="96307"/>
                        <a:pt x="139667" y="93847"/>
                      </a:cubicBezTo>
                      <a:cubicBezTo>
                        <a:pt x="139667" y="93847"/>
                        <a:pt x="139720" y="92997"/>
                        <a:pt x="139828" y="91476"/>
                      </a:cubicBezTo>
                      <a:cubicBezTo>
                        <a:pt x="139989" y="89123"/>
                        <a:pt x="140248" y="85133"/>
                        <a:pt x="140544" y="80142"/>
                      </a:cubicBezTo>
                      <a:cubicBezTo>
                        <a:pt x="140883" y="74523"/>
                        <a:pt x="141268" y="67617"/>
                        <a:pt x="141626" y="60299"/>
                      </a:cubicBezTo>
                      <a:cubicBezTo>
                        <a:pt x="141814" y="56425"/>
                        <a:pt x="141993" y="52436"/>
                        <a:pt x="142145" y="48455"/>
                      </a:cubicBezTo>
                      <a:cubicBezTo>
                        <a:pt x="142422" y="41450"/>
                        <a:pt x="142628" y="34481"/>
                        <a:pt x="142691" y="28254"/>
                      </a:cubicBezTo>
                      <a:cubicBezTo>
                        <a:pt x="142735" y="24273"/>
                        <a:pt x="142717" y="20596"/>
                        <a:pt x="142628" y="17412"/>
                      </a:cubicBezTo>
                      <a:cubicBezTo>
                        <a:pt x="142458" y="11248"/>
                        <a:pt x="141993" y="6900"/>
                        <a:pt x="141134" y="5692"/>
                      </a:cubicBezTo>
                      <a:cubicBezTo>
                        <a:pt x="137699" y="933"/>
                        <a:pt x="57300" y="-1429"/>
                        <a:pt x="21176" y="915"/>
                      </a:cubicBezTo>
                      <a:cubicBezTo>
                        <a:pt x="16086" y="1246"/>
                        <a:pt x="11872" y="1667"/>
                        <a:pt x="8884" y="2194"/>
                      </a:cubicBezTo>
                      <a:cubicBezTo>
                        <a:pt x="6665" y="2588"/>
                        <a:pt x="5118" y="3026"/>
                        <a:pt x="4375" y="3527"/>
                      </a:cubicBezTo>
                      <a:cubicBezTo>
                        <a:pt x="3132" y="4359"/>
                        <a:pt x="2201" y="6694"/>
                        <a:pt x="1530" y="10094"/>
                      </a:cubicBezTo>
                      <a:cubicBezTo>
                        <a:pt x="985" y="12849"/>
                        <a:pt x="609" y="16302"/>
                        <a:pt x="367" y="20212"/>
                      </a:cubicBezTo>
                      <a:cubicBezTo>
                        <a:pt x="99" y="24470"/>
                        <a:pt x="-8" y="29274"/>
                        <a:pt x="1" y="34338"/>
                      </a:cubicBezTo>
                      <a:cubicBezTo>
                        <a:pt x="1" y="36717"/>
                        <a:pt x="36" y="39142"/>
                        <a:pt x="81" y="41611"/>
                      </a:cubicBezTo>
                      <a:cubicBezTo>
                        <a:pt x="233" y="49483"/>
                        <a:pt x="591" y="57606"/>
                        <a:pt x="1002" y="64960"/>
                      </a:cubicBezTo>
                      <a:cubicBezTo>
                        <a:pt x="1146" y="67474"/>
                        <a:pt x="1298" y="69898"/>
                        <a:pt x="1441" y="72197"/>
                      </a:cubicBezTo>
                      <a:cubicBezTo>
                        <a:pt x="2165" y="83541"/>
                        <a:pt x="2908" y="91682"/>
                        <a:pt x="2908" y="91682"/>
                      </a:cubicBezTo>
                      <a:cubicBezTo>
                        <a:pt x="2890" y="93069"/>
                        <a:pt x="2908" y="94455"/>
                        <a:pt x="2971" y="95824"/>
                      </a:cubicBezTo>
                      <a:cubicBezTo>
                        <a:pt x="3069" y="98257"/>
                        <a:pt x="3311" y="100664"/>
                        <a:pt x="3677" y="103026"/>
                      </a:cubicBezTo>
                      <a:cubicBezTo>
                        <a:pt x="4160" y="106246"/>
                        <a:pt x="4876" y="109386"/>
                        <a:pt x="5815" y="112437"/>
                      </a:cubicBezTo>
                      <a:cubicBezTo>
                        <a:pt x="6907" y="116024"/>
                        <a:pt x="8285" y="119477"/>
                        <a:pt x="9939" y="122779"/>
                      </a:cubicBezTo>
                      <a:close/>
                    </a:path>
                  </a:pathLst>
                </a:custGeom>
                <a:solidFill>
                  <a:srgbClr val="454554"/>
                </a:solidFill>
                <a:ln w="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A43B665-B730-6E96-0686-5A6238FC12E0}"/>
                    </a:ext>
                  </a:extLst>
                </p:cNvPr>
                <p:cNvSpPr/>
                <p:nvPr/>
              </p:nvSpPr>
              <p:spPr>
                <a:xfrm>
                  <a:off x="2927750" y="4726467"/>
                  <a:ext cx="141023" cy="27670"/>
                </a:xfrm>
                <a:custGeom>
                  <a:avLst/>
                  <a:gdLst>
                    <a:gd name="connsiteX0" fmla="*/ 311 w 141023"/>
                    <a:gd name="connsiteY0" fmla="*/ 27670 h 27670"/>
                    <a:gd name="connsiteX1" fmla="*/ 141024 w 141023"/>
                    <a:gd name="connsiteY1" fmla="*/ 7237 h 27670"/>
                    <a:gd name="connsiteX2" fmla="*/ 140585 w 141023"/>
                    <a:gd name="connsiteY2" fmla="*/ 0 h 27670"/>
                    <a:gd name="connsiteX3" fmla="*/ 409 w 141023"/>
                    <a:gd name="connsiteY3" fmla="*/ 11889 h 27670"/>
                    <a:gd name="connsiteX4" fmla="*/ 311 w 141023"/>
                    <a:gd name="connsiteY4" fmla="*/ 27670 h 2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 h="27670">
                      <a:moveTo>
                        <a:pt x="311" y="27670"/>
                      </a:moveTo>
                      <a:cubicBezTo>
                        <a:pt x="20949" y="22356"/>
                        <a:pt x="121978" y="9912"/>
                        <a:pt x="141024" y="7237"/>
                      </a:cubicBezTo>
                      <a:cubicBezTo>
                        <a:pt x="140881" y="4724"/>
                        <a:pt x="140738" y="2290"/>
                        <a:pt x="140585" y="0"/>
                      </a:cubicBezTo>
                      <a:lnTo>
                        <a:pt x="409" y="11889"/>
                      </a:lnTo>
                      <a:cubicBezTo>
                        <a:pt x="221" y="15763"/>
                        <a:pt x="-351" y="22034"/>
                        <a:pt x="311" y="27670"/>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CB81DD4-F4A6-33E7-6E78-A761A68177DF}"/>
                    </a:ext>
                  </a:extLst>
                </p:cNvPr>
                <p:cNvSpPr/>
                <p:nvPr/>
              </p:nvSpPr>
              <p:spPr>
                <a:xfrm>
                  <a:off x="2928606" y="4761259"/>
                  <a:ext cx="139220" cy="27339"/>
                </a:xfrm>
                <a:custGeom>
                  <a:avLst/>
                  <a:gdLst>
                    <a:gd name="connsiteX0" fmla="*/ 2005 w 139220"/>
                    <a:gd name="connsiteY0" fmla="*/ 27339 h 27339"/>
                    <a:gd name="connsiteX1" fmla="*/ 139220 w 139220"/>
                    <a:gd name="connsiteY1" fmla="*/ 7202 h 27339"/>
                    <a:gd name="connsiteX2" fmla="*/ 138522 w 139220"/>
                    <a:gd name="connsiteY2" fmla="*/ 0 h 27339"/>
                    <a:gd name="connsiteX3" fmla="*/ 19 w 139220"/>
                    <a:gd name="connsiteY3" fmla="*/ 10431 h 27339"/>
                    <a:gd name="connsiteX4" fmla="*/ 2005 w 139220"/>
                    <a:gd name="connsiteY4" fmla="*/ 27339 h 2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20" h="27339">
                      <a:moveTo>
                        <a:pt x="2005" y="27339"/>
                      </a:moveTo>
                      <a:cubicBezTo>
                        <a:pt x="29219" y="21989"/>
                        <a:pt x="121775" y="9698"/>
                        <a:pt x="139220" y="7202"/>
                      </a:cubicBezTo>
                      <a:cubicBezTo>
                        <a:pt x="139122" y="4768"/>
                        <a:pt x="138880" y="2362"/>
                        <a:pt x="138522" y="0"/>
                      </a:cubicBezTo>
                      <a:lnTo>
                        <a:pt x="19" y="10431"/>
                      </a:lnTo>
                      <a:cubicBezTo>
                        <a:pt x="-133" y="12784"/>
                        <a:pt x="636" y="21694"/>
                        <a:pt x="2005" y="27339"/>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62A61DC2-5952-0DCA-BF1C-CBD72B0613F2}"/>
                    </a:ext>
                  </a:extLst>
                </p:cNvPr>
                <p:cNvSpPr/>
                <p:nvPr/>
              </p:nvSpPr>
              <p:spPr>
                <a:xfrm>
                  <a:off x="2919681" y="4711006"/>
                  <a:ext cx="157016" cy="34323"/>
                </a:xfrm>
                <a:custGeom>
                  <a:avLst/>
                  <a:gdLst>
                    <a:gd name="connsiteX0" fmla="*/ 156796 w 157016"/>
                    <a:gd name="connsiteY0" fmla="*/ 8475 h 34323"/>
                    <a:gd name="connsiteX1" fmla="*/ 156974 w 157016"/>
                    <a:gd name="connsiteY1" fmla="*/ 10354 h 34323"/>
                    <a:gd name="connsiteX2" fmla="*/ 148333 w 157016"/>
                    <a:gd name="connsiteY2" fmla="*/ 20668 h 34323"/>
                    <a:gd name="connsiteX3" fmla="*/ 10661 w 157016"/>
                    <a:gd name="connsiteY3" fmla="*/ 34275 h 34323"/>
                    <a:gd name="connsiteX4" fmla="*/ 221 w 157016"/>
                    <a:gd name="connsiteY4" fmla="*/ 25848 h 34323"/>
                    <a:gd name="connsiteX5" fmla="*/ 42 w 157016"/>
                    <a:gd name="connsiteY5" fmla="*/ 23970 h 34323"/>
                    <a:gd name="connsiteX6" fmla="*/ 8684 w 157016"/>
                    <a:gd name="connsiteY6" fmla="*/ 13655 h 34323"/>
                    <a:gd name="connsiteX7" fmla="*/ 146356 w 157016"/>
                    <a:gd name="connsiteY7" fmla="*/ 48 h 34323"/>
                    <a:gd name="connsiteX8" fmla="*/ 156796 w 157016"/>
                    <a:gd name="connsiteY8" fmla="*/ 8475 h 3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16" h="34323">
                      <a:moveTo>
                        <a:pt x="156796" y="8475"/>
                      </a:moveTo>
                      <a:lnTo>
                        <a:pt x="156974" y="10354"/>
                      </a:lnTo>
                      <a:cubicBezTo>
                        <a:pt x="157466" y="15533"/>
                        <a:pt x="153602" y="20150"/>
                        <a:pt x="148333" y="20668"/>
                      </a:cubicBezTo>
                      <a:lnTo>
                        <a:pt x="10661" y="34275"/>
                      </a:lnTo>
                      <a:cubicBezTo>
                        <a:pt x="5392" y="34794"/>
                        <a:pt x="713" y="31019"/>
                        <a:pt x="221" y="25848"/>
                      </a:cubicBezTo>
                      <a:lnTo>
                        <a:pt x="42" y="23970"/>
                      </a:lnTo>
                      <a:cubicBezTo>
                        <a:pt x="-450" y="18790"/>
                        <a:pt x="3415" y="14174"/>
                        <a:pt x="8684" y="13655"/>
                      </a:cubicBezTo>
                      <a:lnTo>
                        <a:pt x="146356" y="48"/>
                      </a:lnTo>
                      <a:cubicBezTo>
                        <a:pt x="151625" y="-471"/>
                        <a:pt x="156303" y="3304"/>
                        <a:pt x="156796" y="8475"/>
                      </a:cubicBezTo>
                      <a:close/>
                    </a:path>
                  </a:pathLst>
                </a:custGeom>
                <a:solidFill>
                  <a:srgbClr val="5E5E6D"/>
                </a:solidFill>
                <a:ln w="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898E0CB-FCA0-DA22-CFA4-9FF2DC113EB3}"/>
                    </a:ext>
                  </a:extLst>
                </p:cNvPr>
                <p:cNvSpPr/>
                <p:nvPr/>
              </p:nvSpPr>
              <p:spPr>
                <a:xfrm>
                  <a:off x="2920789" y="4746012"/>
                  <a:ext cx="155436" cy="34197"/>
                </a:xfrm>
                <a:custGeom>
                  <a:avLst/>
                  <a:gdLst>
                    <a:gd name="connsiteX0" fmla="*/ 155214 w 155436"/>
                    <a:gd name="connsiteY0" fmla="*/ 8484 h 34197"/>
                    <a:gd name="connsiteX1" fmla="*/ 155393 w 155436"/>
                    <a:gd name="connsiteY1" fmla="*/ 10362 h 34197"/>
                    <a:gd name="connsiteX2" fmla="*/ 146849 w 155436"/>
                    <a:gd name="connsiteY2" fmla="*/ 20668 h 34197"/>
                    <a:gd name="connsiteX3" fmla="*/ 10565 w 155436"/>
                    <a:gd name="connsiteY3" fmla="*/ 34150 h 34197"/>
                    <a:gd name="connsiteX4" fmla="*/ 223 w 155436"/>
                    <a:gd name="connsiteY4" fmla="*/ 25714 h 34197"/>
                    <a:gd name="connsiteX5" fmla="*/ 44 w 155436"/>
                    <a:gd name="connsiteY5" fmla="*/ 23835 h 34197"/>
                    <a:gd name="connsiteX6" fmla="*/ 8588 w 155436"/>
                    <a:gd name="connsiteY6" fmla="*/ 13529 h 34197"/>
                    <a:gd name="connsiteX7" fmla="*/ 144872 w 155436"/>
                    <a:gd name="connsiteY7" fmla="*/ 48 h 34197"/>
                    <a:gd name="connsiteX8" fmla="*/ 155214 w 155436"/>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6"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55"/>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20DEDD49-48B1-B7B0-E042-8944DD7C9D9A}"/>
                    </a:ext>
                  </a:extLst>
                </p:cNvPr>
                <p:cNvSpPr/>
                <p:nvPr/>
              </p:nvSpPr>
              <p:spPr>
                <a:xfrm>
                  <a:off x="2932919" y="4793849"/>
                  <a:ext cx="133323" cy="25943"/>
                </a:xfrm>
                <a:custGeom>
                  <a:avLst/>
                  <a:gdLst>
                    <a:gd name="connsiteX0" fmla="*/ 0 w 133323"/>
                    <a:gd name="connsiteY0" fmla="*/ 11308 h 25943"/>
                    <a:gd name="connsiteX1" fmla="*/ 7032 w 133323"/>
                    <a:gd name="connsiteY1" fmla="*/ 25944 h 25943"/>
                    <a:gd name="connsiteX2" fmla="*/ 131955 w 133323"/>
                    <a:gd name="connsiteY2" fmla="*/ 7524 h 25943"/>
                    <a:gd name="connsiteX3" fmla="*/ 133324 w 133323"/>
                    <a:gd name="connsiteY3" fmla="*/ 0 h 25943"/>
                    <a:gd name="connsiteX4" fmla="*/ 0 w 133323"/>
                    <a:gd name="connsiteY4" fmla="*/ 11308 h 2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25943">
                      <a:moveTo>
                        <a:pt x="0" y="11308"/>
                      </a:moveTo>
                      <a:cubicBezTo>
                        <a:pt x="1082" y="14895"/>
                        <a:pt x="4920" y="23278"/>
                        <a:pt x="7032" y="25944"/>
                      </a:cubicBezTo>
                      <a:cubicBezTo>
                        <a:pt x="38307" y="20970"/>
                        <a:pt x="110100" y="10190"/>
                        <a:pt x="131955" y="7524"/>
                      </a:cubicBezTo>
                      <a:cubicBezTo>
                        <a:pt x="132554" y="5072"/>
                        <a:pt x="133010" y="2559"/>
                        <a:pt x="133324" y="0"/>
                      </a:cubicBezTo>
                      <a:lnTo>
                        <a:pt x="0" y="11308"/>
                      </a:lnTo>
                      <a:close/>
                    </a:path>
                  </a:pathLst>
                </a:custGeom>
                <a:solidFill>
                  <a:srgbClr val="1F1F3B">
                    <a:alpha val="60000"/>
                  </a:srgbClr>
                </a:solidFill>
                <a:ln w="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86F2E49-C273-FBB8-9919-8A8A673ADC34}"/>
                    </a:ext>
                  </a:extLst>
                </p:cNvPr>
                <p:cNvSpPr/>
                <p:nvPr/>
              </p:nvSpPr>
              <p:spPr>
                <a:xfrm>
                  <a:off x="2921120" y="4778504"/>
                  <a:ext cx="155437" cy="34197"/>
                </a:xfrm>
                <a:custGeom>
                  <a:avLst/>
                  <a:gdLst>
                    <a:gd name="connsiteX0" fmla="*/ 155214 w 155437"/>
                    <a:gd name="connsiteY0" fmla="*/ 8484 h 34197"/>
                    <a:gd name="connsiteX1" fmla="*/ 155393 w 155437"/>
                    <a:gd name="connsiteY1" fmla="*/ 10362 h 34197"/>
                    <a:gd name="connsiteX2" fmla="*/ 146849 w 155437"/>
                    <a:gd name="connsiteY2" fmla="*/ 20668 h 34197"/>
                    <a:gd name="connsiteX3" fmla="*/ 10565 w 155437"/>
                    <a:gd name="connsiteY3" fmla="*/ 34150 h 34197"/>
                    <a:gd name="connsiteX4" fmla="*/ 223 w 155437"/>
                    <a:gd name="connsiteY4" fmla="*/ 25714 h 34197"/>
                    <a:gd name="connsiteX5" fmla="*/ 44 w 155437"/>
                    <a:gd name="connsiteY5" fmla="*/ 23835 h 34197"/>
                    <a:gd name="connsiteX6" fmla="*/ 8588 w 155437"/>
                    <a:gd name="connsiteY6" fmla="*/ 13529 h 34197"/>
                    <a:gd name="connsiteX7" fmla="*/ 144872 w 155437"/>
                    <a:gd name="connsiteY7" fmla="*/ 48 h 34197"/>
                    <a:gd name="connsiteX8" fmla="*/ 155214 w 155437"/>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7"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64"/>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grpSp>
          <p:grpSp>
            <p:nvGrpSpPr>
              <p:cNvPr id="58" name="Graphic 1">
                <a:extLst>
                  <a:ext uri="{FF2B5EF4-FFF2-40B4-BE49-F238E27FC236}">
                    <a16:creationId xmlns:a16="http://schemas.microsoft.com/office/drawing/2014/main" id="{9292AF51-DA1A-4A06-8372-4FBDE63686FF}"/>
                  </a:ext>
                </a:extLst>
              </p:cNvPr>
              <p:cNvGrpSpPr/>
              <p:nvPr/>
            </p:nvGrpSpPr>
            <p:grpSpPr>
              <a:xfrm>
                <a:off x="2859298" y="4292654"/>
                <a:ext cx="77368" cy="136337"/>
                <a:chOff x="2859298" y="4292654"/>
                <a:chExt cx="77368" cy="136337"/>
              </a:xfrm>
              <a:noFill/>
            </p:grpSpPr>
            <p:sp>
              <p:nvSpPr>
                <p:cNvPr id="59" name="Freeform: Shape 58">
                  <a:extLst>
                    <a:ext uri="{FF2B5EF4-FFF2-40B4-BE49-F238E27FC236}">
                      <a16:creationId xmlns:a16="http://schemas.microsoft.com/office/drawing/2014/main" id="{30B9E78D-0D75-8BF1-9D76-524B1DD6877C}"/>
                    </a:ext>
                  </a:extLst>
                </p:cNvPr>
                <p:cNvSpPr/>
                <p:nvPr/>
              </p:nvSpPr>
              <p:spPr>
                <a:xfrm>
                  <a:off x="2859298" y="4317291"/>
                  <a:ext cx="41745" cy="111700"/>
                </a:xfrm>
                <a:custGeom>
                  <a:avLst/>
                  <a:gdLst>
                    <a:gd name="connsiteX0" fmla="*/ 41746 w 41745"/>
                    <a:gd name="connsiteY0" fmla="*/ 0 h 111700"/>
                    <a:gd name="connsiteX1" fmla="*/ 683 w 41745"/>
                    <a:gd name="connsiteY1" fmla="*/ 111701 h 111700"/>
                  </a:gdLst>
                  <a:ahLst/>
                  <a:cxnLst>
                    <a:cxn ang="0">
                      <a:pos x="connsiteX0" y="connsiteY0"/>
                    </a:cxn>
                    <a:cxn ang="0">
                      <a:pos x="connsiteX1" y="connsiteY1"/>
                    </a:cxn>
                  </a:cxnLst>
                  <a:rect l="l" t="t" r="r" b="b"/>
                  <a:pathLst>
                    <a:path w="41745" h="111700">
                      <a:moveTo>
                        <a:pt x="41746" y="0"/>
                      </a:moveTo>
                      <a:cubicBezTo>
                        <a:pt x="10640" y="29397"/>
                        <a:pt x="-3369" y="65306"/>
                        <a:pt x="683" y="111701"/>
                      </a:cubicBezTo>
                    </a:path>
                  </a:pathLst>
                </a:custGeom>
                <a:noFill/>
                <a:ln w="11866" cap="rnd">
                  <a:solidFill>
                    <a:srgbClr val="FFFFFF"/>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E3E23B46-4BAC-56CB-FF85-D96F2A061EF6}"/>
                    </a:ext>
                  </a:extLst>
                </p:cNvPr>
                <p:cNvSpPr/>
                <p:nvPr/>
              </p:nvSpPr>
              <p:spPr>
                <a:xfrm>
                  <a:off x="2921843" y="4292654"/>
                  <a:ext cx="14823" cy="8194"/>
                </a:xfrm>
                <a:custGeom>
                  <a:avLst/>
                  <a:gdLst>
                    <a:gd name="connsiteX0" fmla="*/ 14824 w 14823"/>
                    <a:gd name="connsiteY0" fmla="*/ 0 h 8194"/>
                    <a:gd name="connsiteX1" fmla="*/ 0 w 14823"/>
                    <a:gd name="connsiteY1" fmla="*/ 8195 h 8194"/>
                  </a:gdLst>
                  <a:ahLst/>
                  <a:cxnLst>
                    <a:cxn ang="0">
                      <a:pos x="connsiteX0" y="connsiteY0"/>
                    </a:cxn>
                    <a:cxn ang="0">
                      <a:pos x="connsiteX1" y="connsiteY1"/>
                    </a:cxn>
                  </a:cxnLst>
                  <a:rect l="l" t="t" r="r" b="b"/>
                  <a:pathLst>
                    <a:path w="14823" h="8194">
                      <a:moveTo>
                        <a:pt x="14824" y="0"/>
                      </a:moveTo>
                      <a:cubicBezTo>
                        <a:pt x="9841" y="1995"/>
                        <a:pt x="4876" y="4768"/>
                        <a:pt x="0" y="8195"/>
                      </a:cubicBezTo>
                    </a:path>
                  </a:pathLst>
                </a:custGeom>
                <a:noFill/>
                <a:ln w="11866" cap="rnd">
                  <a:solidFill>
                    <a:srgbClr val="FFFFFF"/>
                  </a:solidFill>
                  <a:prstDash val="solid"/>
                  <a:round/>
                </a:ln>
              </p:spPr>
              <p:txBody>
                <a:bodyPr rtlCol="0" anchor="ctr"/>
                <a:lstStyle/>
                <a:p>
                  <a:endParaRPr lang="en-US" dirty="0"/>
                </a:p>
              </p:txBody>
            </p:sp>
          </p:grpSp>
        </p:grpSp>
        <p:sp>
          <p:nvSpPr>
            <p:cNvPr id="20" name="Freeform: Shape 19">
              <a:extLst>
                <a:ext uri="{FF2B5EF4-FFF2-40B4-BE49-F238E27FC236}">
                  <a16:creationId xmlns:a16="http://schemas.microsoft.com/office/drawing/2014/main" id="{790F3484-5911-7313-C068-52DD47344CCB}"/>
                </a:ext>
              </a:extLst>
            </p:cNvPr>
            <p:cNvSpPr/>
            <p:nvPr/>
          </p:nvSpPr>
          <p:spPr>
            <a:xfrm>
              <a:off x="2655570" y="4541373"/>
              <a:ext cx="1240233" cy="472765"/>
            </a:xfrm>
            <a:custGeom>
              <a:avLst/>
              <a:gdLst>
                <a:gd name="connsiteX0" fmla="*/ 2525 w 1240233"/>
                <a:gd name="connsiteY0" fmla="*/ 290640 h 472765"/>
                <a:gd name="connsiteX1" fmla="*/ 153597 w 1240233"/>
                <a:gd name="connsiteY1" fmla="*/ 403299 h 472765"/>
                <a:gd name="connsiteX2" fmla="*/ 188764 w 1240233"/>
                <a:gd name="connsiteY2" fmla="*/ 420296 h 472765"/>
                <a:gd name="connsiteX3" fmla="*/ 391679 w 1240233"/>
                <a:gd name="connsiteY3" fmla="*/ 470358 h 472765"/>
                <a:gd name="connsiteX4" fmla="*/ 448398 w 1240233"/>
                <a:gd name="connsiteY4" fmla="*/ 466091 h 472765"/>
                <a:gd name="connsiteX5" fmla="*/ 775779 w 1240233"/>
                <a:gd name="connsiteY5" fmla="*/ 347493 h 472765"/>
                <a:gd name="connsiteX6" fmla="*/ 876235 w 1240233"/>
                <a:gd name="connsiteY6" fmla="*/ 344755 h 472765"/>
                <a:gd name="connsiteX7" fmla="*/ 940057 w 1240233"/>
                <a:gd name="connsiteY7" fmla="*/ 342089 h 472765"/>
                <a:gd name="connsiteX8" fmla="*/ 949736 w 1240233"/>
                <a:gd name="connsiteY8" fmla="*/ 341615 h 472765"/>
                <a:gd name="connsiteX9" fmla="*/ 1151712 w 1240233"/>
                <a:gd name="connsiteY9" fmla="*/ 326326 h 472765"/>
                <a:gd name="connsiteX10" fmla="*/ 1229623 w 1240233"/>
                <a:gd name="connsiteY10" fmla="*/ 316835 h 472765"/>
                <a:gd name="connsiteX11" fmla="*/ 1240234 w 1240233"/>
                <a:gd name="connsiteY11" fmla="*/ 0 h 472765"/>
                <a:gd name="connsiteX12" fmla="*/ 957224 w 1240233"/>
                <a:gd name="connsiteY12" fmla="*/ 81687 h 472765"/>
                <a:gd name="connsiteX13" fmla="*/ 894208 w 1240233"/>
                <a:gd name="connsiteY13" fmla="*/ 99803 h 472765"/>
                <a:gd name="connsiteX14" fmla="*/ 859094 w 1240233"/>
                <a:gd name="connsiteY14" fmla="*/ 109903 h 472765"/>
                <a:gd name="connsiteX15" fmla="*/ 818273 w 1240233"/>
                <a:gd name="connsiteY15" fmla="*/ 121103 h 472765"/>
                <a:gd name="connsiteX16" fmla="*/ 749612 w 1240233"/>
                <a:gd name="connsiteY16" fmla="*/ 130684 h 472765"/>
                <a:gd name="connsiteX17" fmla="*/ 333047 w 1240233"/>
                <a:gd name="connsiteY17" fmla="*/ 191294 h 472765"/>
                <a:gd name="connsiteX18" fmla="*/ 402844 w 1240233"/>
                <a:gd name="connsiteY18" fmla="*/ 244327 h 472765"/>
                <a:gd name="connsiteX19" fmla="*/ 517631 w 1240233"/>
                <a:gd name="connsiteY19" fmla="*/ 245185 h 472765"/>
                <a:gd name="connsiteX20" fmla="*/ 447404 w 1240233"/>
                <a:gd name="connsiteY20" fmla="*/ 338260 h 472765"/>
                <a:gd name="connsiteX21" fmla="*/ 377983 w 1240233"/>
                <a:gd name="connsiteY21" fmla="*/ 350141 h 472765"/>
                <a:gd name="connsiteX22" fmla="*/ 233951 w 1240233"/>
                <a:gd name="connsiteY22" fmla="*/ 345292 h 472765"/>
                <a:gd name="connsiteX23" fmla="*/ 3536 w 1240233"/>
                <a:gd name="connsiteY23" fmla="*/ 280066 h 472765"/>
                <a:gd name="connsiteX24" fmla="*/ 2498 w 1240233"/>
                <a:gd name="connsiteY24" fmla="*/ 290631 h 47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0233" h="472765">
                  <a:moveTo>
                    <a:pt x="2525" y="290640"/>
                  </a:moveTo>
                  <a:cubicBezTo>
                    <a:pt x="73002" y="335004"/>
                    <a:pt x="128360" y="381148"/>
                    <a:pt x="153597" y="403299"/>
                  </a:cubicBezTo>
                  <a:cubicBezTo>
                    <a:pt x="163572" y="412048"/>
                    <a:pt x="175721" y="417925"/>
                    <a:pt x="188764" y="420296"/>
                  </a:cubicBezTo>
                  <a:cubicBezTo>
                    <a:pt x="264466" y="434073"/>
                    <a:pt x="340651" y="458728"/>
                    <a:pt x="391679" y="470358"/>
                  </a:cubicBezTo>
                  <a:cubicBezTo>
                    <a:pt x="410529" y="474661"/>
                    <a:pt x="430353" y="473167"/>
                    <a:pt x="448398" y="466091"/>
                  </a:cubicBezTo>
                  <a:cubicBezTo>
                    <a:pt x="560564" y="422014"/>
                    <a:pt x="775779" y="347493"/>
                    <a:pt x="775779" y="347493"/>
                  </a:cubicBezTo>
                  <a:cubicBezTo>
                    <a:pt x="808182" y="346858"/>
                    <a:pt x="841846" y="345981"/>
                    <a:pt x="876235" y="344755"/>
                  </a:cubicBezTo>
                  <a:cubicBezTo>
                    <a:pt x="897276" y="344004"/>
                    <a:pt x="918586" y="343118"/>
                    <a:pt x="940057" y="342089"/>
                  </a:cubicBezTo>
                  <a:cubicBezTo>
                    <a:pt x="943286" y="341937"/>
                    <a:pt x="946507" y="341776"/>
                    <a:pt x="949736" y="341615"/>
                  </a:cubicBezTo>
                  <a:cubicBezTo>
                    <a:pt x="1017029" y="338234"/>
                    <a:pt x="1085600" y="333349"/>
                    <a:pt x="1151712" y="326326"/>
                  </a:cubicBezTo>
                  <a:cubicBezTo>
                    <a:pt x="1178157" y="323517"/>
                    <a:pt x="1204208" y="320368"/>
                    <a:pt x="1229623" y="316835"/>
                  </a:cubicBezTo>
                  <a:lnTo>
                    <a:pt x="1240234" y="0"/>
                  </a:lnTo>
                  <a:cubicBezTo>
                    <a:pt x="1142569" y="28296"/>
                    <a:pt x="1049467" y="55144"/>
                    <a:pt x="957224" y="81687"/>
                  </a:cubicBezTo>
                  <a:cubicBezTo>
                    <a:pt x="936183" y="87734"/>
                    <a:pt x="915204" y="93773"/>
                    <a:pt x="894208" y="99803"/>
                  </a:cubicBezTo>
                  <a:cubicBezTo>
                    <a:pt x="882506" y="103166"/>
                    <a:pt x="870805" y="106539"/>
                    <a:pt x="859094" y="109903"/>
                  </a:cubicBezTo>
                  <a:cubicBezTo>
                    <a:pt x="845505" y="113928"/>
                    <a:pt x="831925" y="117811"/>
                    <a:pt x="818273" y="121103"/>
                  </a:cubicBezTo>
                  <a:cubicBezTo>
                    <a:pt x="795747" y="126533"/>
                    <a:pt x="772997" y="130371"/>
                    <a:pt x="749612" y="130684"/>
                  </a:cubicBezTo>
                  <a:cubicBezTo>
                    <a:pt x="654140" y="131964"/>
                    <a:pt x="338289" y="157496"/>
                    <a:pt x="333047" y="191294"/>
                  </a:cubicBezTo>
                  <a:cubicBezTo>
                    <a:pt x="326659" y="232509"/>
                    <a:pt x="393120" y="242976"/>
                    <a:pt x="402844" y="244327"/>
                  </a:cubicBezTo>
                  <a:cubicBezTo>
                    <a:pt x="431141" y="248281"/>
                    <a:pt x="489299" y="243602"/>
                    <a:pt x="517631" y="245185"/>
                  </a:cubicBezTo>
                  <a:cubicBezTo>
                    <a:pt x="647618" y="252459"/>
                    <a:pt x="488619" y="312254"/>
                    <a:pt x="447404" y="338260"/>
                  </a:cubicBezTo>
                  <a:cubicBezTo>
                    <a:pt x="432295" y="347931"/>
                    <a:pt x="396465" y="352154"/>
                    <a:pt x="377983" y="350141"/>
                  </a:cubicBezTo>
                  <a:cubicBezTo>
                    <a:pt x="328332" y="346527"/>
                    <a:pt x="276964" y="345122"/>
                    <a:pt x="233951" y="345292"/>
                  </a:cubicBezTo>
                  <a:cubicBezTo>
                    <a:pt x="170380" y="295561"/>
                    <a:pt x="86510" y="237098"/>
                    <a:pt x="3536" y="280066"/>
                  </a:cubicBezTo>
                  <a:cubicBezTo>
                    <a:pt x="-535" y="282160"/>
                    <a:pt x="-1367" y="288198"/>
                    <a:pt x="2498" y="290631"/>
                  </a:cubicBezTo>
                  <a:close/>
                </a:path>
              </a:pathLst>
            </a:custGeom>
            <a:solidFill>
              <a:srgbClr val="EFA88F"/>
            </a:solidFill>
            <a:ln w="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B91B219-7BF4-793E-2246-BF6791F86ACE}"/>
                </a:ext>
              </a:extLst>
            </p:cNvPr>
            <p:cNvSpPr/>
            <p:nvPr/>
          </p:nvSpPr>
          <p:spPr>
            <a:xfrm>
              <a:off x="3472775" y="4598869"/>
              <a:ext cx="341896" cy="310513"/>
            </a:xfrm>
            <a:custGeom>
              <a:avLst/>
              <a:gdLst>
                <a:gd name="connsiteX0" fmla="*/ 1087 w 341896"/>
                <a:gd name="connsiteY0" fmla="*/ 63607 h 310513"/>
                <a:gd name="connsiteX1" fmla="*/ 53484 w 341896"/>
                <a:gd name="connsiteY1" fmla="*/ 271433 h 310513"/>
                <a:gd name="connsiteX2" fmla="*/ 59039 w 341896"/>
                <a:gd name="connsiteY2" fmla="*/ 287268 h 310513"/>
                <a:gd name="connsiteX3" fmla="*/ 70177 w 341896"/>
                <a:gd name="connsiteY3" fmla="*/ 310313 h 310513"/>
                <a:gd name="connsiteX4" fmla="*/ 128837 w 341896"/>
                <a:gd name="connsiteY4" fmla="*/ 305330 h 310513"/>
                <a:gd name="connsiteX5" fmla="*/ 253411 w 341896"/>
                <a:gd name="connsiteY5" fmla="*/ 289862 h 310513"/>
                <a:gd name="connsiteX6" fmla="*/ 341897 w 341896"/>
                <a:gd name="connsiteY6" fmla="*/ 278116 h 310513"/>
                <a:gd name="connsiteX7" fmla="*/ 334516 w 341896"/>
                <a:gd name="connsiteY7" fmla="*/ 268830 h 310513"/>
                <a:gd name="connsiteX8" fmla="*/ 140028 w 341896"/>
                <a:gd name="connsiteY8" fmla="*/ 24190 h 310513"/>
                <a:gd name="connsiteX9" fmla="*/ 120794 w 341896"/>
                <a:gd name="connsiteY9" fmla="*/ 0 h 310513"/>
                <a:gd name="connsiteX10" fmla="*/ 74605 w 341896"/>
                <a:gd name="connsiteY10" fmla="*/ 13455 h 310513"/>
                <a:gd name="connsiteX11" fmla="*/ 74605 w 341896"/>
                <a:gd name="connsiteY11" fmla="*/ 13455 h 310513"/>
                <a:gd name="connsiteX12" fmla="*/ 3457 w 341896"/>
                <a:gd name="connsiteY12" fmla="*/ 35614 h 310513"/>
                <a:gd name="connsiteX13" fmla="*/ 1087 w 341896"/>
                <a:gd name="connsiteY13" fmla="*/ 63607 h 3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896" h="310513">
                  <a:moveTo>
                    <a:pt x="1087" y="63607"/>
                  </a:moveTo>
                  <a:cubicBezTo>
                    <a:pt x="6857" y="112998"/>
                    <a:pt x="34572" y="215323"/>
                    <a:pt x="53484" y="271433"/>
                  </a:cubicBezTo>
                  <a:cubicBezTo>
                    <a:pt x="55443" y="277248"/>
                    <a:pt x="57313" y="282562"/>
                    <a:pt x="59039" y="287268"/>
                  </a:cubicBezTo>
                  <a:cubicBezTo>
                    <a:pt x="64165" y="301143"/>
                    <a:pt x="68164" y="309758"/>
                    <a:pt x="70177" y="310313"/>
                  </a:cubicBezTo>
                  <a:cubicBezTo>
                    <a:pt x="73443" y="311216"/>
                    <a:pt x="96926" y="308989"/>
                    <a:pt x="128837" y="305330"/>
                  </a:cubicBezTo>
                  <a:cubicBezTo>
                    <a:pt x="165229" y="301179"/>
                    <a:pt x="212590" y="295167"/>
                    <a:pt x="253411" y="289862"/>
                  </a:cubicBezTo>
                  <a:cubicBezTo>
                    <a:pt x="302355" y="283484"/>
                    <a:pt x="341897" y="278116"/>
                    <a:pt x="341897" y="278116"/>
                  </a:cubicBezTo>
                  <a:lnTo>
                    <a:pt x="334516" y="268830"/>
                  </a:lnTo>
                  <a:lnTo>
                    <a:pt x="140028" y="24190"/>
                  </a:lnTo>
                  <a:lnTo>
                    <a:pt x="120794" y="0"/>
                  </a:lnTo>
                  <a:cubicBezTo>
                    <a:pt x="120794" y="0"/>
                    <a:pt x="99413" y="6146"/>
                    <a:pt x="74605" y="13455"/>
                  </a:cubicBezTo>
                  <a:lnTo>
                    <a:pt x="74605" y="13455"/>
                  </a:lnTo>
                  <a:cubicBezTo>
                    <a:pt x="46604" y="21730"/>
                    <a:pt x="14255" y="31499"/>
                    <a:pt x="3457" y="35614"/>
                  </a:cubicBezTo>
                  <a:cubicBezTo>
                    <a:pt x="-363" y="37073"/>
                    <a:pt x="-801" y="47540"/>
                    <a:pt x="1087" y="63607"/>
                  </a:cubicBezTo>
                  <a:close/>
                </a:path>
              </a:pathLst>
            </a:custGeom>
            <a:solidFill>
              <a:srgbClr val="FFFFFF"/>
            </a:solidFill>
            <a:ln w="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9AEE0F1-AE6A-1B70-3AC9-36916AFF2FA3}"/>
                </a:ext>
              </a:extLst>
            </p:cNvPr>
            <p:cNvSpPr/>
            <p:nvPr/>
          </p:nvSpPr>
          <p:spPr>
            <a:xfrm>
              <a:off x="3547370" y="4442635"/>
              <a:ext cx="644297" cy="485442"/>
            </a:xfrm>
            <a:custGeom>
              <a:avLst/>
              <a:gdLst>
                <a:gd name="connsiteX0" fmla="*/ 20 w 644297"/>
                <a:gd name="connsiteY0" fmla="*/ 169689 h 485442"/>
                <a:gd name="connsiteX1" fmla="*/ 20 w 644297"/>
                <a:gd name="connsiteY1" fmla="*/ 169689 h 485442"/>
                <a:gd name="connsiteX2" fmla="*/ 1156 w 644297"/>
                <a:gd name="connsiteY2" fmla="*/ 187483 h 485442"/>
                <a:gd name="connsiteX3" fmla="*/ 2426 w 644297"/>
                <a:gd name="connsiteY3" fmla="*/ 198531 h 485442"/>
                <a:gd name="connsiteX4" fmla="*/ 43596 w 644297"/>
                <a:gd name="connsiteY4" fmla="*/ 422425 h 485442"/>
                <a:gd name="connsiteX5" fmla="*/ 47846 w 644297"/>
                <a:gd name="connsiteY5" fmla="*/ 439252 h 485442"/>
                <a:gd name="connsiteX6" fmla="*/ 47935 w 644297"/>
                <a:gd name="connsiteY6" fmla="*/ 439565 h 485442"/>
                <a:gd name="connsiteX7" fmla="*/ 48266 w 644297"/>
                <a:gd name="connsiteY7" fmla="*/ 440827 h 485442"/>
                <a:gd name="connsiteX8" fmla="*/ 54242 w 644297"/>
                <a:gd name="connsiteY8" fmla="*/ 461555 h 485442"/>
                <a:gd name="connsiteX9" fmla="*/ 54242 w 644297"/>
                <a:gd name="connsiteY9" fmla="*/ 461555 h 485442"/>
                <a:gd name="connsiteX10" fmla="*/ 66507 w 644297"/>
                <a:gd name="connsiteY10" fmla="*/ 485441 h 485442"/>
                <a:gd name="connsiteX11" fmla="*/ 620735 w 644297"/>
                <a:gd name="connsiteY11" fmla="*/ 423776 h 485442"/>
                <a:gd name="connsiteX12" fmla="*/ 621495 w 644297"/>
                <a:gd name="connsiteY12" fmla="*/ 401061 h 485442"/>
                <a:gd name="connsiteX13" fmla="*/ 582633 w 644297"/>
                <a:gd name="connsiteY13" fmla="*/ 1324 h 485442"/>
                <a:gd name="connsiteX14" fmla="*/ 708 w 644297"/>
                <a:gd name="connsiteY14" fmla="*/ 166289 h 485442"/>
                <a:gd name="connsiteX15" fmla="*/ 11 w 644297"/>
                <a:gd name="connsiteY15" fmla="*/ 169680 h 4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97" h="485442">
                  <a:moveTo>
                    <a:pt x="20" y="169689"/>
                  </a:moveTo>
                  <a:lnTo>
                    <a:pt x="20" y="169689"/>
                  </a:lnTo>
                  <a:cubicBezTo>
                    <a:pt x="-97" y="173240"/>
                    <a:pt x="306" y="179360"/>
                    <a:pt x="1156" y="187483"/>
                  </a:cubicBezTo>
                  <a:cubicBezTo>
                    <a:pt x="1505" y="190837"/>
                    <a:pt x="1934" y="194532"/>
                    <a:pt x="2426" y="198531"/>
                  </a:cubicBezTo>
                  <a:cubicBezTo>
                    <a:pt x="8921" y="250866"/>
                    <a:pt x="27270" y="355043"/>
                    <a:pt x="43596" y="422425"/>
                  </a:cubicBezTo>
                  <a:cubicBezTo>
                    <a:pt x="45036" y="428338"/>
                    <a:pt x="46450" y="433965"/>
                    <a:pt x="47846" y="439252"/>
                  </a:cubicBezTo>
                  <a:cubicBezTo>
                    <a:pt x="47881" y="439360"/>
                    <a:pt x="47908" y="439467"/>
                    <a:pt x="47935" y="439565"/>
                  </a:cubicBezTo>
                  <a:cubicBezTo>
                    <a:pt x="48042" y="439986"/>
                    <a:pt x="48159" y="440406"/>
                    <a:pt x="48266" y="440827"/>
                  </a:cubicBezTo>
                  <a:cubicBezTo>
                    <a:pt x="50332" y="448583"/>
                    <a:pt x="52345" y="455543"/>
                    <a:pt x="54242" y="461555"/>
                  </a:cubicBezTo>
                  <a:lnTo>
                    <a:pt x="54242" y="461555"/>
                  </a:lnTo>
                  <a:cubicBezTo>
                    <a:pt x="59037" y="476584"/>
                    <a:pt x="63287" y="485557"/>
                    <a:pt x="66507" y="485441"/>
                  </a:cubicBezTo>
                  <a:cubicBezTo>
                    <a:pt x="74693" y="485119"/>
                    <a:pt x="504973" y="440031"/>
                    <a:pt x="620735" y="423776"/>
                  </a:cubicBezTo>
                  <a:lnTo>
                    <a:pt x="621495" y="401061"/>
                  </a:lnTo>
                  <a:cubicBezTo>
                    <a:pt x="621495" y="401061"/>
                    <a:pt x="693055" y="-26749"/>
                    <a:pt x="582633" y="1324"/>
                  </a:cubicBezTo>
                  <a:cubicBezTo>
                    <a:pt x="469304" y="30130"/>
                    <a:pt x="4528" y="163418"/>
                    <a:pt x="708" y="166289"/>
                  </a:cubicBezTo>
                  <a:cubicBezTo>
                    <a:pt x="306" y="166585"/>
                    <a:pt x="73" y="167748"/>
                    <a:pt x="11" y="169680"/>
                  </a:cubicBezTo>
                  <a:close/>
                </a:path>
              </a:pathLst>
            </a:custGeom>
            <a:solidFill>
              <a:srgbClr val="0267A4"/>
            </a:solidFill>
            <a:ln w="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8A494C1C-173A-683A-8CEB-079FB86B5759}"/>
                </a:ext>
              </a:extLst>
            </p:cNvPr>
            <p:cNvSpPr/>
            <p:nvPr/>
          </p:nvSpPr>
          <p:spPr>
            <a:xfrm>
              <a:off x="3047250" y="4843706"/>
              <a:ext cx="1121615" cy="170440"/>
            </a:xfrm>
            <a:custGeom>
              <a:avLst/>
              <a:gdLst>
                <a:gd name="connsiteX0" fmla="*/ 9 w 1121615"/>
                <a:gd name="connsiteY0" fmla="*/ 168034 h 170440"/>
                <a:gd name="connsiteX1" fmla="*/ 56727 w 1121615"/>
                <a:gd name="connsiteY1" fmla="*/ 163767 h 170440"/>
                <a:gd name="connsiteX2" fmla="*/ 384109 w 1121615"/>
                <a:gd name="connsiteY2" fmla="*/ 45169 h 170440"/>
                <a:gd name="connsiteX3" fmla="*/ 484565 w 1121615"/>
                <a:gd name="connsiteY3" fmla="*/ 42431 h 170440"/>
                <a:gd name="connsiteX4" fmla="*/ 495702 w 1121615"/>
                <a:gd name="connsiteY4" fmla="*/ 65476 h 170440"/>
                <a:gd name="connsiteX5" fmla="*/ 554362 w 1121615"/>
                <a:gd name="connsiteY5" fmla="*/ 60493 h 170440"/>
                <a:gd name="connsiteX6" fmla="*/ 554362 w 1121615"/>
                <a:gd name="connsiteY6" fmla="*/ 60493 h 170440"/>
                <a:gd name="connsiteX7" fmla="*/ 566627 w 1121615"/>
                <a:gd name="connsiteY7" fmla="*/ 84379 h 170440"/>
                <a:gd name="connsiteX8" fmla="*/ 1120855 w 1121615"/>
                <a:gd name="connsiteY8" fmla="*/ 22714 h 170440"/>
                <a:gd name="connsiteX9" fmla="*/ 1121615 w 1121615"/>
                <a:gd name="connsiteY9" fmla="*/ 0 h 170440"/>
                <a:gd name="connsiteX10" fmla="*/ 678936 w 1121615"/>
                <a:gd name="connsiteY10" fmla="*/ 45026 h 170440"/>
                <a:gd name="connsiteX11" fmla="*/ 558066 w 1121615"/>
                <a:gd name="connsiteY11" fmla="*/ 39282 h 170440"/>
                <a:gd name="connsiteX12" fmla="*/ 548046 w 1121615"/>
                <a:gd name="connsiteY12" fmla="*/ 38504 h 170440"/>
                <a:gd name="connsiteX13" fmla="*/ 543654 w 1121615"/>
                <a:gd name="connsiteY13" fmla="*/ 21318 h 170440"/>
                <a:gd name="connsiteX14" fmla="*/ 543707 w 1121615"/>
                <a:gd name="connsiteY14" fmla="*/ 21354 h 170440"/>
                <a:gd name="connsiteX15" fmla="*/ 477453 w 1121615"/>
                <a:gd name="connsiteY15" fmla="*/ 21775 h 170440"/>
                <a:gd name="connsiteX16" fmla="*/ 477757 w 1121615"/>
                <a:gd name="connsiteY16" fmla="*/ 27679 h 170440"/>
                <a:gd name="connsiteX17" fmla="*/ 382749 w 1121615"/>
                <a:gd name="connsiteY17" fmla="*/ 35158 h 170440"/>
                <a:gd name="connsiteX18" fmla="*/ 0 w 1121615"/>
                <a:gd name="connsiteY18" fmla="*/ 168034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1615" h="170440">
                  <a:moveTo>
                    <a:pt x="9" y="168034"/>
                  </a:moveTo>
                  <a:cubicBezTo>
                    <a:pt x="18858" y="172337"/>
                    <a:pt x="38683" y="170843"/>
                    <a:pt x="56727" y="163767"/>
                  </a:cubicBezTo>
                  <a:cubicBezTo>
                    <a:pt x="168893" y="119690"/>
                    <a:pt x="384109" y="45169"/>
                    <a:pt x="384109" y="45169"/>
                  </a:cubicBezTo>
                  <a:cubicBezTo>
                    <a:pt x="416512" y="44534"/>
                    <a:pt x="450176" y="43657"/>
                    <a:pt x="484565" y="42431"/>
                  </a:cubicBezTo>
                  <a:cubicBezTo>
                    <a:pt x="489691" y="56307"/>
                    <a:pt x="493690" y="64922"/>
                    <a:pt x="495702" y="65476"/>
                  </a:cubicBezTo>
                  <a:cubicBezTo>
                    <a:pt x="498968" y="66380"/>
                    <a:pt x="522451" y="64152"/>
                    <a:pt x="554362" y="60493"/>
                  </a:cubicBezTo>
                  <a:lnTo>
                    <a:pt x="554362" y="60493"/>
                  </a:lnTo>
                  <a:cubicBezTo>
                    <a:pt x="559157" y="75523"/>
                    <a:pt x="563407" y="84496"/>
                    <a:pt x="566627" y="84379"/>
                  </a:cubicBezTo>
                  <a:cubicBezTo>
                    <a:pt x="574813" y="84057"/>
                    <a:pt x="1005093" y="38969"/>
                    <a:pt x="1120855" y="22714"/>
                  </a:cubicBezTo>
                  <a:lnTo>
                    <a:pt x="1121615" y="0"/>
                  </a:lnTo>
                  <a:cubicBezTo>
                    <a:pt x="1056622" y="13240"/>
                    <a:pt x="753010" y="46672"/>
                    <a:pt x="678936" y="45026"/>
                  </a:cubicBezTo>
                  <a:cubicBezTo>
                    <a:pt x="623676" y="43791"/>
                    <a:pt x="577577" y="40731"/>
                    <a:pt x="558066" y="39282"/>
                  </a:cubicBezTo>
                  <a:cubicBezTo>
                    <a:pt x="551598" y="38808"/>
                    <a:pt x="548046" y="38504"/>
                    <a:pt x="548046" y="38504"/>
                  </a:cubicBezTo>
                  <a:cubicBezTo>
                    <a:pt x="548046" y="38504"/>
                    <a:pt x="545237" y="25264"/>
                    <a:pt x="543654" y="21318"/>
                  </a:cubicBezTo>
                  <a:cubicBezTo>
                    <a:pt x="543546" y="21050"/>
                    <a:pt x="544360" y="21524"/>
                    <a:pt x="543707" y="21354"/>
                  </a:cubicBezTo>
                  <a:cubicBezTo>
                    <a:pt x="534976" y="19189"/>
                    <a:pt x="477453" y="21775"/>
                    <a:pt x="477453" y="21775"/>
                  </a:cubicBezTo>
                  <a:cubicBezTo>
                    <a:pt x="477453" y="21775"/>
                    <a:pt x="478839" y="27670"/>
                    <a:pt x="477757" y="27679"/>
                  </a:cubicBezTo>
                  <a:cubicBezTo>
                    <a:pt x="468032" y="27751"/>
                    <a:pt x="416914" y="31732"/>
                    <a:pt x="382749" y="35158"/>
                  </a:cubicBezTo>
                  <a:cubicBezTo>
                    <a:pt x="344764" y="38978"/>
                    <a:pt x="118142" y="144703"/>
                    <a:pt x="0" y="168034"/>
                  </a:cubicBezTo>
                  <a:close/>
                </a:path>
              </a:pathLst>
            </a:custGeom>
            <a:solidFill>
              <a:srgbClr val="0A0A0A">
                <a:alpha val="8000"/>
              </a:srgbClr>
            </a:solidFill>
            <a:ln w="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220A21B-5501-BA8B-CEEF-770BDA0C71AF}"/>
                </a:ext>
              </a:extLst>
            </p:cNvPr>
            <p:cNvSpPr/>
            <p:nvPr/>
          </p:nvSpPr>
          <p:spPr>
            <a:xfrm>
              <a:off x="1182286" y="4513989"/>
              <a:ext cx="1229328" cy="520311"/>
            </a:xfrm>
            <a:custGeom>
              <a:avLst/>
              <a:gdLst>
                <a:gd name="connsiteX0" fmla="*/ 1226553 w 1229328"/>
                <a:gd name="connsiteY0" fmla="*/ 362236 h 520311"/>
                <a:gd name="connsiteX1" fmla="*/ 1069174 w 1229328"/>
                <a:gd name="connsiteY1" fmla="*/ 465903 h 520311"/>
                <a:gd name="connsiteX2" fmla="*/ 1033076 w 1229328"/>
                <a:gd name="connsiteY2" fmla="*/ 480825 h 520311"/>
                <a:gd name="connsiteX3" fmla="*/ 827584 w 1229328"/>
                <a:gd name="connsiteY3" fmla="*/ 518989 h 520311"/>
                <a:gd name="connsiteX4" fmla="*/ 771206 w 1229328"/>
                <a:gd name="connsiteY4" fmla="*/ 511421 h 520311"/>
                <a:gd name="connsiteX5" fmla="*/ 451285 w 1229328"/>
                <a:gd name="connsiteY5" fmla="*/ 373955 h 520311"/>
                <a:gd name="connsiteX6" fmla="*/ 351152 w 1229328"/>
                <a:gd name="connsiteY6" fmla="*/ 365367 h 520311"/>
                <a:gd name="connsiteX7" fmla="*/ 287599 w 1229328"/>
                <a:gd name="connsiteY7" fmla="*/ 358989 h 520311"/>
                <a:gd name="connsiteX8" fmla="*/ 277964 w 1229328"/>
                <a:gd name="connsiteY8" fmla="*/ 357951 h 520311"/>
                <a:gd name="connsiteX9" fmla="*/ 77223 w 1229328"/>
                <a:gd name="connsiteY9" fmla="*/ 330925 h 520311"/>
                <a:gd name="connsiteX10" fmla="*/ 0 w 1229328"/>
                <a:gd name="connsiteY10" fmla="*/ 316906 h 520311"/>
                <a:gd name="connsiteX11" fmla="*/ 7864 w 1229328"/>
                <a:gd name="connsiteY11" fmla="*/ 0 h 520311"/>
                <a:gd name="connsiteX12" fmla="*/ 285631 w 1229328"/>
                <a:gd name="connsiteY12" fmla="*/ 98031 h 520311"/>
                <a:gd name="connsiteX13" fmla="*/ 347484 w 1229328"/>
                <a:gd name="connsiteY13" fmla="*/ 119788 h 520311"/>
                <a:gd name="connsiteX14" fmla="*/ 381944 w 1229328"/>
                <a:gd name="connsiteY14" fmla="*/ 131910 h 520311"/>
                <a:gd name="connsiteX15" fmla="*/ 422049 w 1229328"/>
                <a:gd name="connsiteY15" fmla="*/ 145472 h 520311"/>
                <a:gd name="connsiteX16" fmla="*/ 490040 w 1229328"/>
                <a:gd name="connsiteY16" fmla="*/ 159035 h 520311"/>
                <a:gd name="connsiteX17" fmla="*/ 902365 w 1229328"/>
                <a:gd name="connsiteY17" fmla="*/ 243808 h 520311"/>
                <a:gd name="connsiteX18" fmla="*/ 829597 w 1229328"/>
                <a:gd name="connsiteY18" fmla="*/ 292689 h 520311"/>
                <a:gd name="connsiteX19" fmla="*/ 714953 w 1229328"/>
                <a:gd name="connsiteY19" fmla="*/ 286865 h 520311"/>
                <a:gd name="connsiteX20" fmla="*/ 779633 w 1229328"/>
                <a:gd name="connsiteY20" fmla="*/ 383877 h 520311"/>
                <a:gd name="connsiteX21" fmla="*/ 848241 w 1229328"/>
                <a:gd name="connsiteY21" fmla="*/ 399783 h 520311"/>
                <a:gd name="connsiteX22" fmla="*/ 992309 w 1229328"/>
                <a:gd name="connsiteY22" fmla="*/ 403334 h 520311"/>
                <a:gd name="connsiteX23" fmla="*/ 1226133 w 1229328"/>
                <a:gd name="connsiteY23" fmla="*/ 351635 h 520311"/>
                <a:gd name="connsiteX24" fmla="*/ 1226553 w 1229328"/>
                <a:gd name="connsiteY24" fmla="*/ 362245 h 5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9328" h="520311">
                  <a:moveTo>
                    <a:pt x="1226553" y="362236"/>
                  </a:moveTo>
                  <a:cubicBezTo>
                    <a:pt x="1153607" y="402422"/>
                    <a:pt x="1095663" y="445265"/>
                    <a:pt x="1069174" y="465903"/>
                  </a:cubicBezTo>
                  <a:cubicBezTo>
                    <a:pt x="1058707" y="474053"/>
                    <a:pt x="1046236" y="479224"/>
                    <a:pt x="1033076" y="480825"/>
                  </a:cubicBezTo>
                  <a:cubicBezTo>
                    <a:pt x="956703" y="490165"/>
                    <a:pt x="879203" y="510347"/>
                    <a:pt x="827584" y="518989"/>
                  </a:cubicBezTo>
                  <a:cubicBezTo>
                    <a:pt x="808520" y="522192"/>
                    <a:pt x="788812" y="519544"/>
                    <a:pt x="771206" y="511421"/>
                  </a:cubicBezTo>
                  <a:cubicBezTo>
                    <a:pt x="661796" y="460884"/>
                    <a:pt x="451285" y="373955"/>
                    <a:pt x="451285" y="373955"/>
                  </a:cubicBezTo>
                  <a:cubicBezTo>
                    <a:pt x="418972" y="371441"/>
                    <a:pt x="385415" y="368597"/>
                    <a:pt x="351152" y="365367"/>
                  </a:cubicBezTo>
                  <a:cubicBezTo>
                    <a:pt x="330191" y="363390"/>
                    <a:pt x="308962" y="361270"/>
                    <a:pt x="287599" y="358989"/>
                  </a:cubicBezTo>
                  <a:cubicBezTo>
                    <a:pt x="284387" y="358649"/>
                    <a:pt x="281175" y="358300"/>
                    <a:pt x="277964" y="357951"/>
                  </a:cubicBezTo>
                  <a:cubicBezTo>
                    <a:pt x="210984" y="350651"/>
                    <a:pt x="142815" y="341785"/>
                    <a:pt x="77223" y="330925"/>
                  </a:cubicBezTo>
                  <a:cubicBezTo>
                    <a:pt x="50993" y="326577"/>
                    <a:pt x="25165" y="321916"/>
                    <a:pt x="0" y="316906"/>
                  </a:cubicBezTo>
                  <a:lnTo>
                    <a:pt x="7864" y="0"/>
                  </a:lnTo>
                  <a:cubicBezTo>
                    <a:pt x="103712" y="33941"/>
                    <a:pt x="195087" y="66165"/>
                    <a:pt x="285631" y="98031"/>
                  </a:cubicBezTo>
                  <a:cubicBezTo>
                    <a:pt x="306278" y="105295"/>
                    <a:pt x="326881" y="112542"/>
                    <a:pt x="347484" y="119788"/>
                  </a:cubicBezTo>
                  <a:cubicBezTo>
                    <a:pt x="358971" y="123832"/>
                    <a:pt x="370457" y="127875"/>
                    <a:pt x="381944" y="131910"/>
                  </a:cubicBezTo>
                  <a:cubicBezTo>
                    <a:pt x="395274" y="136723"/>
                    <a:pt x="408603" y="141393"/>
                    <a:pt x="422049" y="145472"/>
                  </a:cubicBezTo>
                  <a:cubicBezTo>
                    <a:pt x="444218" y="152209"/>
                    <a:pt x="466708" y="157362"/>
                    <a:pt x="490040" y="159035"/>
                  </a:cubicBezTo>
                  <a:cubicBezTo>
                    <a:pt x="585280" y="165878"/>
                    <a:pt x="899099" y="209759"/>
                    <a:pt x="902365" y="243808"/>
                  </a:cubicBezTo>
                  <a:cubicBezTo>
                    <a:pt x="906337" y="285327"/>
                    <a:pt x="839384" y="291911"/>
                    <a:pt x="829597" y="292689"/>
                  </a:cubicBezTo>
                  <a:cubicBezTo>
                    <a:pt x="801122" y="294988"/>
                    <a:pt x="743330" y="286928"/>
                    <a:pt x="714953" y="286865"/>
                  </a:cubicBezTo>
                  <a:cubicBezTo>
                    <a:pt x="584761" y="286552"/>
                    <a:pt x="740011" y="355509"/>
                    <a:pt x="779633" y="383877"/>
                  </a:cubicBezTo>
                  <a:cubicBezTo>
                    <a:pt x="794153" y="394415"/>
                    <a:pt x="829678" y="400713"/>
                    <a:pt x="848241" y="399783"/>
                  </a:cubicBezTo>
                  <a:cubicBezTo>
                    <a:pt x="898017" y="399058"/>
                    <a:pt x="949376" y="400659"/>
                    <a:pt x="992309" y="403334"/>
                  </a:cubicBezTo>
                  <a:cubicBezTo>
                    <a:pt x="1058671" y="357387"/>
                    <a:pt x="1145806" y="303916"/>
                    <a:pt x="1226133" y="351635"/>
                  </a:cubicBezTo>
                  <a:cubicBezTo>
                    <a:pt x="1230069" y="353961"/>
                    <a:pt x="1230552" y="360044"/>
                    <a:pt x="1226553" y="362245"/>
                  </a:cubicBezTo>
                  <a:close/>
                </a:path>
              </a:pathLst>
            </a:custGeom>
            <a:solidFill>
              <a:srgbClr val="EFA88F"/>
            </a:solidFill>
            <a:ln w="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1E413C7-30B7-2BB9-35AC-6AB391E76042}"/>
                </a:ext>
              </a:extLst>
            </p:cNvPr>
            <p:cNvSpPr/>
            <p:nvPr/>
          </p:nvSpPr>
          <p:spPr>
            <a:xfrm>
              <a:off x="1251609" y="4588984"/>
              <a:ext cx="354829" cy="312816"/>
            </a:xfrm>
            <a:custGeom>
              <a:avLst/>
              <a:gdLst>
                <a:gd name="connsiteX0" fmla="*/ 352726 w 354829"/>
                <a:gd name="connsiteY0" fmla="*/ 70468 h 312816"/>
                <a:gd name="connsiteX1" fmla="*/ 288314 w 354829"/>
                <a:gd name="connsiteY1" fmla="*/ 274886 h 312816"/>
                <a:gd name="connsiteX2" fmla="*/ 281846 w 354829"/>
                <a:gd name="connsiteY2" fmla="*/ 290372 h 312816"/>
                <a:gd name="connsiteX3" fmla="*/ 269385 w 354829"/>
                <a:gd name="connsiteY3" fmla="*/ 312728 h 312816"/>
                <a:gd name="connsiteX4" fmla="*/ 211119 w 354829"/>
                <a:gd name="connsiteY4" fmla="*/ 304337 h 312816"/>
                <a:gd name="connsiteX5" fmla="*/ 87654 w 354829"/>
                <a:gd name="connsiteY5" fmla="*/ 281641 h 312816"/>
                <a:gd name="connsiteX6" fmla="*/ 0 w 354829"/>
                <a:gd name="connsiteY6" fmla="*/ 264759 h 312816"/>
                <a:gd name="connsiteX7" fmla="*/ 7908 w 354829"/>
                <a:gd name="connsiteY7" fmla="*/ 255921 h 312816"/>
                <a:gd name="connsiteX8" fmla="*/ 216316 w 354829"/>
                <a:gd name="connsiteY8" fmla="*/ 23027 h 312816"/>
                <a:gd name="connsiteX9" fmla="*/ 236928 w 354829"/>
                <a:gd name="connsiteY9" fmla="*/ 0 h 312816"/>
                <a:gd name="connsiteX10" fmla="*/ 282258 w 354829"/>
                <a:gd name="connsiteY10" fmla="*/ 16130 h 312816"/>
                <a:gd name="connsiteX11" fmla="*/ 282258 w 354829"/>
                <a:gd name="connsiteY11" fmla="*/ 16130 h 312816"/>
                <a:gd name="connsiteX12" fmla="*/ 352002 w 354829"/>
                <a:gd name="connsiteY12" fmla="*/ 42396 h 312816"/>
                <a:gd name="connsiteX13" fmla="*/ 352744 w 354829"/>
                <a:gd name="connsiteY13" fmla="*/ 70477 h 3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829" h="312816">
                  <a:moveTo>
                    <a:pt x="352726" y="70468"/>
                  </a:moveTo>
                  <a:cubicBezTo>
                    <a:pt x="344093" y="119439"/>
                    <a:pt x="310456" y="219975"/>
                    <a:pt x="288314" y="274886"/>
                  </a:cubicBezTo>
                  <a:cubicBezTo>
                    <a:pt x="286015" y="280576"/>
                    <a:pt x="283850" y="285774"/>
                    <a:pt x="281846" y="290372"/>
                  </a:cubicBezTo>
                  <a:cubicBezTo>
                    <a:pt x="275924" y="303925"/>
                    <a:pt x="271424" y="312290"/>
                    <a:pt x="269385" y="312728"/>
                  </a:cubicBezTo>
                  <a:cubicBezTo>
                    <a:pt x="266074" y="313435"/>
                    <a:pt x="242752" y="309848"/>
                    <a:pt x="211119" y="304337"/>
                  </a:cubicBezTo>
                  <a:cubicBezTo>
                    <a:pt x="175030" y="298066"/>
                    <a:pt x="128099" y="289316"/>
                    <a:pt x="87654" y="281641"/>
                  </a:cubicBezTo>
                  <a:cubicBezTo>
                    <a:pt x="39166" y="272426"/>
                    <a:pt x="0" y="264759"/>
                    <a:pt x="0" y="264759"/>
                  </a:cubicBezTo>
                  <a:lnTo>
                    <a:pt x="7908" y="255921"/>
                  </a:lnTo>
                  <a:lnTo>
                    <a:pt x="216316" y="23027"/>
                  </a:lnTo>
                  <a:lnTo>
                    <a:pt x="236928" y="0"/>
                  </a:lnTo>
                  <a:cubicBezTo>
                    <a:pt x="236928" y="0"/>
                    <a:pt x="257916" y="7381"/>
                    <a:pt x="282258" y="16130"/>
                  </a:cubicBezTo>
                  <a:lnTo>
                    <a:pt x="282258" y="16130"/>
                  </a:lnTo>
                  <a:cubicBezTo>
                    <a:pt x="309731" y="26024"/>
                    <a:pt x="341454" y="37654"/>
                    <a:pt x="352002" y="42396"/>
                  </a:cubicBezTo>
                  <a:cubicBezTo>
                    <a:pt x="355732" y="44077"/>
                    <a:pt x="355553" y="54553"/>
                    <a:pt x="352744" y="70477"/>
                  </a:cubicBezTo>
                  <a:close/>
                </a:path>
              </a:pathLst>
            </a:custGeom>
            <a:solidFill>
              <a:srgbClr val="FFFFFF"/>
            </a:solidFill>
            <a:ln w="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89B3DF8-EA17-42F2-3454-8C3F26C0DB2E}"/>
                </a:ext>
              </a:extLst>
            </p:cNvPr>
            <p:cNvSpPr/>
            <p:nvPr/>
          </p:nvSpPr>
          <p:spPr>
            <a:xfrm>
              <a:off x="890043" y="4401125"/>
              <a:ext cx="643813" cy="515329"/>
            </a:xfrm>
            <a:custGeom>
              <a:avLst/>
              <a:gdLst>
                <a:gd name="connsiteX0" fmla="*/ 643806 w 643813"/>
                <a:gd name="connsiteY0" fmla="*/ 203980 h 515329"/>
                <a:gd name="connsiteX1" fmla="*/ 643806 w 643813"/>
                <a:gd name="connsiteY1" fmla="*/ 203980 h 515329"/>
                <a:gd name="connsiteX2" fmla="*/ 641632 w 643813"/>
                <a:gd name="connsiteY2" fmla="*/ 221675 h 515329"/>
                <a:gd name="connsiteX3" fmla="*/ 639718 w 643813"/>
                <a:gd name="connsiteY3" fmla="*/ 232634 h 515329"/>
                <a:gd name="connsiteX4" fmla="*/ 585576 w 643813"/>
                <a:gd name="connsiteY4" fmla="*/ 453746 h 515329"/>
                <a:gd name="connsiteX5" fmla="*/ 580352 w 643813"/>
                <a:gd name="connsiteY5" fmla="*/ 470296 h 515329"/>
                <a:gd name="connsiteX6" fmla="*/ 580244 w 643813"/>
                <a:gd name="connsiteY6" fmla="*/ 470609 h 515329"/>
                <a:gd name="connsiteX7" fmla="*/ 579842 w 643813"/>
                <a:gd name="connsiteY7" fmla="*/ 471844 h 515329"/>
                <a:gd name="connsiteX8" fmla="*/ 572667 w 643813"/>
                <a:gd name="connsiteY8" fmla="*/ 492187 h 515329"/>
                <a:gd name="connsiteX9" fmla="*/ 572667 w 643813"/>
                <a:gd name="connsiteY9" fmla="*/ 492187 h 515329"/>
                <a:gd name="connsiteX10" fmla="*/ 559033 w 643813"/>
                <a:gd name="connsiteY10" fmla="*/ 515322 h 515329"/>
                <a:gd name="connsiteX11" fmla="*/ 9341 w 643813"/>
                <a:gd name="connsiteY11" fmla="*/ 421477 h 515329"/>
                <a:gd name="connsiteX12" fmla="*/ 9905 w 643813"/>
                <a:gd name="connsiteY12" fmla="*/ 398754 h 515329"/>
                <a:gd name="connsiteX13" fmla="*/ 71981 w 643813"/>
                <a:gd name="connsiteY13" fmla="*/ 1959 h 515329"/>
                <a:gd name="connsiteX14" fmla="*/ 643305 w 643813"/>
                <a:gd name="connsiteY14" fmla="*/ 200545 h 515329"/>
                <a:gd name="connsiteX15" fmla="*/ 643806 w 643813"/>
                <a:gd name="connsiteY15" fmla="*/ 203971 h 51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813" h="515329">
                  <a:moveTo>
                    <a:pt x="643806" y="203980"/>
                  </a:moveTo>
                  <a:lnTo>
                    <a:pt x="643806" y="203980"/>
                  </a:lnTo>
                  <a:cubicBezTo>
                    <a:pt x="643717" y="207532"/>
                    <a:pt x="642956" y="213615"/>
                    <a:pt x="641632" y="221675"/>
                  </a:cubicBezTo>
                  <a:cubicBezTo>
                    <a:pt x="641087" y="225003"/>
                    <a:pt x="640451" y="228671"/>
                    <a:pt x="639718" y="232634"/>
                  </a:cubicBezTo>
                  <a:cubicBezTo>
                    <a:pt x="630190" y="284504"/>
                    <a:pt x="605803" y="387437"/>
                    <a:pt x="585576" y="453746"/>
                  </a:cubicBezTo>
                  <a:cubicBezTo>
                    <a:pt x="583796" y="459570"/>
                    <a:pt x="582060" y="465098"/>
                    <a:pt x="580352" y="470296"/>
                  </a:cubicBezTo>
                  <a:cubicBezTo>
                    <a:pt x="580307" y="470403"/>
                    <a:pt x="580280" y="470511"/>
                    <a:pt x="580244" y="470609"/>
                  </a:cubicBezTo>
                  <a:cubicBezTo>
                    <a:pt x="580110" y="471030"/>
                    <a:pt x="579976" y="471432"/>
                    <a:pt x="579842" y="471844"/>
                  </a:cubicBezTo>
                  <a:cubicBezTo>
                    <a:pt x="577328" y="479466"/>
                    <a:pt x="574912" y="486301"/>
                    <a:pt x="572667" y="492187"/>
                  </a:cubicBezTo>
                  <a:lnTo>
                    <a:pt x="572667" y="492187"/>
                  </a:lnTo>
                  <a:cubicBezTo>
                    <a:pt x="567004" y="506912"/>
                    <a:pt x="562245" y="515626"/>
                    <a:pt x="559033" y="515322"/>
                  </a:cubicBezTo>
                  <a:cubicBezTo>
                    <a:pt x="550883" y="514525"/>
                    <a:pt x="123958" y="444451"/>
                    <a:pt x="9341" y="421477"/>
                  </a:cubicBezTo>
                  <a:lnTo>
                    <a:pt x="9905" y="398754"/>
                  </a:lnTo>
                  <a:cubicBezTo>
                    <a:pt x="9905" y="398754"/>
                    <a:pt x="-36615" y="-32492"/>
                    <a:pt x="71981" y="1959"/>
                  </a:cubicBezTo>
                  <a:cubicBezTo>
                    <a:pt x="183441" y="37323"/>
                    <a:pt x="639664" y="197449"/>
                    <a:pt x="643305" y="200545"/>
                  </a:cubicBezTo>
                  <a:cubicBezTo>
                    <a:pt x="643690" y="200867"/>
                    <a:pt x="643851" y="202039"/>
                    <a:pt x="643806" y="203971"/>
                  </a:cubicBezTo>
                  <a:close/>
                </a:path>
              </a:pathLst>
            </a:custGeom>
            <a:solidFill>
              <a:srgbClr val="0267A4"/>
            </a:solidFill>
            <a:ln w="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130494C-7127-9A75-B645-50EDA64A7ADA}"/>
                </a:ext>
              </a:extLst>
            </p:cNvPr>
            <p:cNvSpPr/>
            <p:nvPr/>
          </p:nvSpPr>
          <p:spPr>
            <a:xfrm>
              <a:off x="899384" y="4799888"/>
              <a:ext cx="1110486" cy="234412"/>
            </a:xfrm>
            <a:custGeom>
              <a:avLst/>
              <a:gdLst>
                <a:gd name="connsiteX0" fmla="*/ 1110487 w 1110486"/>
                <a:gd name="connsiteY0" fmla="*/ 233090 h 234412"/>
                <a:gd name="connsiteX1" fmla="*/ 1054108 w 1110486"/>
                <a:gd name="connsiteY1" fmla="*/ 225522 h 234412"/>
                <a:gd name="connsiteX2" fmla="*/ 734187 w 1110486"/>
                <a:gd name="connsiteY2" fmla="*/ 88056 h 234412"/>
                <a:gd name="connsiteX3" fmla="*/ 634054 w 1110486"/>
                <a:gd name="connsiteY3" fmla="*/ 79468 h 234412"/>
                <a:gd name="connsiteX4" fmla="*/ 621592 w 1110486"/>
                <a:gd name="connsiteY4" fmla="*/ 101824 h 234412"/>
                <a:gd name="connsiteX5" fmla="*/ 563326 w 1110486"/>
                <a:gd name="connsiteY5" fmla="*/ 93433 h 234412"/>
                <a:gd name="connsiteX6" fmla="*/ 563326 w 1110486"/>
                <a:gd name="connsiteY6" fmla="*/ 93433 h 234412"/>
                <a:gd name="connsiteX7" fmla="*/ 549692 w 1110486"/>
                <a:gd name="connsiteY7" fmla="*/ 116568 h 234412"/>
                <a:gd name="connsiteX8" fmla="*/ 0 w 1110486"/>
                <a:gd name="connsiteY8" fmla="*/ 22723 h 234412"/>
                <a:gd name="connsiteX9" fmla="*/ 564 w 1110486"/>
                <a:gd name="connsiteY9" fmla="*/ 0 h 234412"/>
                <a:gd name="connsiteX10" fmla="*/ 439870 w 1110486"/>
                <a:gd name="connsiteY10" fmla="*/ 70737 h 234412"/>
                <a:gd name="connsiteX11" fmla="*/ 560875 w 1110486"/>
                <a:gd name="connsiteY11" fmla="*/ 72052 h 234412"/>
                <a:gd name="connsiteX12" fmla="*/ 570921 w 1110486"/>
                <a:gd name="connsiteY12" fmla="*/ 71855 h 234412"/>
                <a:gd name="connsiteX13" fmla="*/ 576307 w 1110486"/>
                <a:gd name="connsiteY13" fmla="*/ 54956 h 234412"/>
                <a:gd name="connsiteX14" fmla="*/ 576244 w 1110486"/>
                <a:gd name="connsiteY14" fmla="*/ 54992 h 234412"/>
                <a:gd name="connsiteX15" fmla="*/ 642356 w 1110486"/>
                <a:gd name="connsiteY15" fmla="*/ 59268 h 234412"/>
                <a:gd name="connsiteX16" fmla="*/ 641712 w 1110486"/>
                <a:gd name="connsiteY16" fmla="*/ 65145 h 234412"/>
                <a:gd name="connsiteX17" fmla="*/ 736120 w 1110486"/>
                <a:gd name="connsiteY17" fmla="*/ 78144 h 234412"/>
                <a:gd name="connsiteX18" fmla="*/ 1110478 w 1110486"/>
                <a:gd name="connsiteY18" fmla="*/ 233090 h 23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86" h="234412">
                  <a:moveTo>
                    <a:pt x="1110487" y="233090"/>
                  </a:moveTo>
                  <a:cubicBezTo>
                    <a:pt x="1091422" y="236293"/>
                    <a:pt x="1071714" y="233645"/>
                    <a:pt x="1054108" y="225522"/>
                  </a:cubicBezTo>
                  <a:cubicBezTo>
                    <a:pt x="944698" y="174986"/>
                    <a:pt x="734187" y="88056"/>
                    <a:pt x="734187" y="88056"/>
                  </a:cubicBezTo>
                  <a:cubicBezTo>
                    <a:pt x="701874" y="85542"/>
                    <a:pt x="668317" y="82698"/>
                    <a:pt x="634054" y="79468"/>
                  </a:cubicBezTo>
                  <a:cubicBezTo>
                    <a:pt x="628132" y="93021"/>
                    <a:pt x="623632" y="101386"/>
                    <a:pt x="621592" y="101824"/>
                  </a:cubicBezTo>
                  <a:cubicBezTo>
                    <a:pt x="618282" y="102531"/>
                    <a:pt x="594959" y="98944"/>
                    <a:pt x="563326" y="93433"/>
                  </a:cubicBezTo>
                  <a:lnTo>
                    <a:pt x="563326" y="93433"/>
                  </a:lnTo>
                  <a:cubicBezTo>
                    <a:pt x="557663" y="108158"/>
                    <a:pt x="552904" y="116872"/>
                    <a:pt x="549692" y="116568"/>
                  </a:cubicBezTo>
                  <a:cubicBezTo>
                    <a:pt x="541542" y="115771"/>
                    <a:pt x="114617" y="45697"/>
                    <a:pt x="0" y="22723"/>
                  </a:cubicBezTo>
                  <a:lnTo>
                    <a:pt x="564" y="0"/>
                  </a:lnTo>
                  <a:cubicBezTo>
                    <a:pt x="64671" y="16998"/>
                    <a:pt x="365823" y="68062"/>
                    <a:pt x="439870" y="70737"/>
                  </a:cubicBezTo>
                  <a:cubicBezTo>
                    <a:pt x="495103" y="72723"/>
                    <a:pt x="541301" y="72356"/>
                    <a:pt x="560875" y="72052"/>
                  </a:cubicBezTo>
                  <a:cubicBezTo>
                    <a:pt x="567361" y="71953"/>
                    <a:pt x="570921" y="71855"/>
                    <a:pt x="570921" y="71855"/>
                  </a:cubicBezTo>
                  <a:cubicBezTo>
                    <a:pt x="570921" y="71855"/>
                    <a:pt x="574500" y="58803"/>
                    <a:pt x="576307" y="54956"/>
                  </a:cubicBezTo>
                  <a:cubicBezTo>
                    <a:pt x="576432" y="54696"/>
                    <a:pt x="575591" y="55117"/>
                    <a:pt x="576244" y="54992"/>
                  </a:cubicBezTo>
                  <a:cubicBezTo>
                    <a:pt x="585083" y="53337"/>
                    <a:pt x="642356" y="59268"/>
                    <a:pt x="642356" y="59268"/>
                  </a:cubicBezTo>
                  <a:cubicBezTo>
                    <a:pt x="642356" y="59268"/>
                    <a:pt x="640629" y="65074"/>
                    <a:pt x="641712" y="65145"/>
                  </a:cubicBezTo>
                  <a:cubicBezTo>
                    <a:pt x="651409" y="65781"/>
                    <a:pt x="702214" y="72732"/>
                    <a:pt x="736120" y="78144"/>
                  </a:cubicBezTo>
                  <a:cubicBezTo>
                    <a:pt x="773818" y="84174"/>
                    <a:pt x="993901" y="202915"/>
                    <a:pt x="1110478" y="233090"/>
                  </a:cubicBezTo>
                  <a:close/>
                </a:path>
              </a:pathLst>
            </a:custGeom>
            <a:solidFill>
              <a:srgbClr val="0A0A0A">
                <a:alpha val="8000"/>
              </a:srgbClr>
            </a:solidFill>
            <a:ln w="0" cap="flat">
              <a:noFill/>
              <a:prstDash val="solid"/>
              <a:miter/>
            </a:ln>
          </p:spPr>
          <p:txBody>
            <a:bodyPr rtlCol="0" anchor="ctr"/>
            <a:lstStyle/>
            <a:p>
              <a:endParaRPr lang="en-US" dirty="0"/>
            </a:p>
          </p:txBody>
        </p:sp>
        <p:grpSp>
          <p:nvGrpSpPr>
            <p:cNvPr id="29" name="Graphic 1">
              <a:extLst>
                <a:ext uri="{FF2B5EF4-FFF2-40B4-BE49-F238E27FC236}">
                  <a16:creationId xmlns:a16="http://schemas.microsoft.com/office/drawing/2014/main" id="{653D2B5B-C3E7-E544-A3B6-77DAEA177F1E}"/>
                </a:ext>
              </a:extLst>
            </p:cNvPr>
            <p:cNvGrpSpPr/>
            <p:nvPr/>
          </p:nvGrpSpPr>
          <p:grpSpPr>
            <a:xfrm>
              <a:off x="2661316" y="4090508"/>
              <a:ext cx="686746" cy="368998"/>
              <a:chOff x="2661316" y="4090508"/>
              <a:chExt cx="686746" cy="368998"/>
            </a:xfrm>
          </p:grpSpPr>
          <p:grpSp>
            <p:nvGrpSpPr>
              <p:cNvPr id="30" name="Graphic 1">
                <a:extLst>
                  <a:ext uri="{FF2B5EF4-FFF2-40B4-BE49-F238E27FC236}">
                    <a16:creationId xmlns:a16="http://schemas.microsoft.com/office/drawing/2014/main" id="{75AA9B41-842D-5B9D-102D-6FF2294AF160}"/>
                  </a:ext>
                </a:extLst>
              </p:cNvPr>
              <p:cNvGrpSpPr/>
              <p:nvPr/>
            </p:nvGrpSpPr>
            <p:grpSpPr>
              <a:xfrm>
                <a:off x="3228515" y="4432248"/>
                <a:ext cx="119547" cy="9152"/>
                <a:chOff x="3228515" y="4432248"/>
                <a:chExt cx="119547" cy="9152"/>
              </a:xfrm>
            </p:grpSpPr>
            <p:sp>
              <p:nvSpPr>
                <p:cNvPr id="52" name="Freeform: Shape 51">
                  <a:extLst>
                    <a:ext uri="{FF2B5EF4-FFF2-40B4-BE49-F238E27FC236}">
                      <a16:creationId xmlns:a16="http://schemas.microsoft.com/office/drawing/2014/main" id="{2F88B925-4317-2C65-9D98-D6CD3611CDE3}"/>
                    </a:ext>
                  </a:extLst>
                </p:cNvPr>
                <p:cNvSpPr/>
                <p:nvPr/>
              </p:nvSpPr>
              <p:spPr>
                <a:xfrm>
                  <a:off x="3252160" y="4434056"/>
                  <a:ext cx="95902" cy="7344"/>
                </a:xfrm>
                <a:custGeom>
                  <a:avLst/>
                  <a:gdLst>
                    <a:gd name="connsiteX0" fmla="*/ 0 w 95902"/>
                    <a:gd name="connsiteY0" fmla="*/ 0 h 7344"/>
                    <a:gd name="connsiteX1" fmla="*/ 95902 w 95902"/>
                    <a:gd name="connsiteY1" fmla="*/ 7345 h 7344"/>
                  </a:gdLst>
                  <a:ahLst/>
                  <a:cxnLst>
                    <a:cxn ang="0">
                      <a:pos x="connsiteX0" y="connsiteY0"/>
                    </a:cxn>
                    <a:cxn ang="0">
                      <a:pos x="connsiteX1" y="connsiteY1"/>
                    </a:cxn>
                  </a:cxnLst>
                  <a:rect l="l" t="t" r="r" b="b"/>
                  <a:pathLst>
                    <a:path w="95902" h="7344">
                      <a:moveTo>
                        <a:pt x="0" y="0"/>
                      </a:moveTo>
                      <a:lnTo>
                        <a:pt x="95902" y="7345"/>
                      </a:lnTo>
                    </a:path>
                  </a:pathLst>
                </a:custGeom>
                <a:ln w="10045" cap="rnd">
                  <a:solidFill>
                    <a:srgbClr val="FFFFFF"/>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5931C47E-E78A-2738-C4CC-53169A096929}"/>
                    </a:ext>
                  </a:extLst>
                </p:cNvPr>
                <p:cNvSpPr/>
                <p:nvPr/>
              </p:nvSpPr>
              <p:spPr>
                <a:xfrm>
                  <a:off x="3228515" y="4432248"/>
                  <a:ext cx="6119" cy="465"/>
                </a:xfrm>
                <a:custGeom>
                  <a:avLst/>
                  <a:gdLst>
                    <a:gd name="connsiteX0" fmla="*/ 0 w 6119"/>
                    <a:gd name="connsiteY0" fmla="*/ 0 h 465"/>
                    <a:gd name="connsiteX1" fmla="*/ 6119 w 6119"/>
                    <a:gd name="connsiteY1" fmla="*/ 465 h 465"/>
                  </a:gdLst>
                  <a:ahLst/>
                  <a:cxnLst>
                    <a:cxn ang="0">
                      <a:pos x="connsiteX0" y="connsiteY0"/>
                    </a:cxn>
                    <a:cxn ang="0">
                      <a:pos x="connsiteX1" y="connsiteY1"/>
                    </a:cxn>
                  </a:cxnLst>
                  <a:rect l="l" t="t" r="r" b="b"/>
                  <a:pathLst>
                    <a:path w="6119" h="465">
                      <a:moveTo>
                        <a:pt x="0" y="0"/>
                      </a:moveTo>
                      <a:lnTo>
                        <a:pt x="6119" y="465"/>
                      </a:lnTo>
                    </a:path>
                  </a:pathLst>
                </a:custGeom>
                <a:ln w="10045" cap="rnd">
                  <a:solidFill>
                    <a:srgbClr val="FFFFFF"/>
                  </a:solidFill>
                  <a:prstDash val="solid"/>
                  <a:round/>
                </a:ln>
              </p:spPr>
              <p:txBody>
                <a:bodyPr rtlCol="0" anchor="ctr"/>
                <a:lstStyle/>
                <a:p>
                  <a:endParaRPr lang="en-US" dirty="0"/>
                </a:p>
              </p:txBody>
            </p:sp>
          </p:grpSp>
          <p:grpSp>
            <p:nvGrpSpPr>
              <p:cNvPr id="31" name="Graphic 1">
                <a:extLst>
                  <a:ext uri="{FF2B5EF4-FFF2-40B4-BE49-F238E27FC236}">
                    <a16:creationId xmlns:a16="http://schemas.microsoft.com/office/drawing/2014/main" id="{DC27D59E-654E-77B1-27DF-790EBECEAFFF}"/>
                  </a:ext>
                </a:extLst>
              </p:cNvPr>
              <p:cNvGrpSpPr/>
              <p:nvPr/>
            </p:nvGrpSpPr>
            <p:grpSpPr>
              <a:xfrm>
                <a:off x="3212654" y="4301671"/>
                <a:ext cx="113615" cy="38325"/>
                <a:chOff x="3212654" y="4301671"/>
                <a:chExt cx="113615" cy="38325"/>
              </a:xfrm>
            </p:grpSpPr>
            <p:sp>
              <p:nvSpPr>
                <p:cNvPr id="50" name="Freeform: Shape 49">
                  <a:extLst>
                    <a:ext uri="{FF2B5EF4-FFF2-40B4-BE49-F238E27FC236}">
                      <a16:creationId xmlns:a16="http://schemas.microsoft.com/office/drawing/2014/main" id="{C1433FE2-8160-0811-B44C-525B22AEA38A}"/>
                    </a:ext>
                  </a:extLst>
                </p:cNvPr>
                <p:cNvSpPr/>
                <p:nvPr/>
              </p:nvSpPr>
              <p:spPr>
                <a:xfrm>
                  <a:off x="3235127" y="4301671"/>
                  <a:ext cx="91142" cy="30738"/>
                </a:xfrm>
                <a:custGeom>
                  <a:avLst/>
                  <a:gdLst>
                    <a:gd name="connsiteX0" fmla="*/ 0 w 91142"/>
                    <a:gd name="connsiteY0" fmla="*/ 30739 h 30738"/>
                    <a:gd name="connsiteX1" fmla="*/ 91143 w 91142"/>
                    <a:gd name="connsiteY1" fmla="*/ 0 h 30738"/>
                  </a:gdLst>
                  <a:ahLst/>
                  <a:cxnLst>
                    <a:cxn ang="0">
                      <a:pos x="connsiteX0" y="connsiteY0"/>
                    </a:cxn>
                    <a:cxn ang="0">
                      <a:pos x="connsiteX1" y="connsiteY1"/>
                    </a:cxn>
                  </a:cxnLst>
                  <a:rect l="l" t="t" r="r" b="b"/>
                  <a:pathLst>
                    <a:path w="91142" h="30738">
                      <a:moveTo>
                        <a:pt x="0" y="30739"/>
                      </a:moveTo>
                      <a:lnTo>
                        <a:pt x="91143" y="0"/>
                      </a:lnTo>
                    </a:path>
                  </a:pathLst>
                </a:custGeom>
                <a:ln w="10045" cap="rnd">
                  <a:solidFill>
                    <a:srgbClr val="FFF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A726539D-B8B7-8AA9-62F3-CC16708CD3F7}"/>
                    </a:ext>
                  </a:extLst>
                </p:cNvPr>
                <p:cNvSpPr/>
                <p:nvPr/>
              </p:nvSpPr>
              <p:spPr>
                <a:xfrm>
                  <a:off x="3212654" y="4338028"/>
                  <a:ext cx="5814" cy="1968"/>
                </a:xfrm>
                <a:custGeom>
                  <a:avLst/>
                  <a:gdLst>
                    <a:gd name="connsiteX0" fmla="*/ 0 w 5814"/>
                    <a:gd name="connsiteY0" fmla="*/ 1968 h 1968"/>
                    <a:gd name="connsiteX1" fmla="*/ 5815 w 5814"/>
                    <a:gd name="connsiteY1" fmla="*/ 0 h 1968"/>
                  </a:gdLst>
                  <a:ahLst/>
                  <a:cxnLst>
                    <a:cxn ang="0">
                      <a:pos x="connsiteX0" y="connsiteY0"/>
                    </a:cxn>
                    <a:cxn ang="0">
                      <a:pos x="connsiteX1" y="connsiteY1"/>
                    </a:cxn>
                  </a:cxnLst>
                  <a:rect l="l" t="t" r="r" b="b"/>
                  <a:pathLst>
                    <a:path w="5814" h="1968">
                      <a:moveTo>
                        <a:pt x="0" y="1968"/>
                      </a:moveTo>
                      <a:lnTo>
                        <a:pt x="5815" y="0"/>
                      </a:lnTo>
                    </a:path>
                  </a:pathLst>
                </a:custGeom>
                <a:ln w="10045" cap="rnd">
                  <a:solidFill>
                    <a:srgbClr val="FFFFFF"/>
                  </a:solidFill>
                  <a:prstDash val="solid"/>
                  <a:round/>
                </a:ln>
              </p:spPr>
              <p:txBody>
                <a:bodyPr rtlCol="0" anchor="ctr"/>
                <a:lstStyle/>
                <a:p>
                  <a:endParaRPr lang="en-US" dirty="0"/>
                </a:p>
              </p:txBody>
            </p:sp>
          </p:grpSp>
          <p:grpSp>
            <p:nvGrpSpPr>
              <p:cNvPr id="32" name="Graphic 1">
                <a:extLst>
                  <a:ext uri="{FF2B5EF4-FFF2-40B4-BE49-F238E27FC236}">
                    <a16:creationId xmlns:a16="http://schemas.microsoft.com/office/drawing/2014/main" id="{6B763381-C4A0-BFC6-68FF-C81CE7EC4636}"/>
                  </a:ext>
                </a:extLst>
              </p:cNvPr>
              <p:cNvGrpSpPr/>
              <p:nvPr/>
            </p:nvGrpSpPr>
            <p:grpSpPr>
              <a:xfrm>
                <a:off x="3179276" y="4183181"/>
                <a:ext cx="89425" cy="79861"/>
                <a:chOff x="3179276" y="4183181"/>
                <a:chExt cx="89425" cy="79861"/>
              </a:xfrm>
            </p:grpSpPr>
            <p:sp>
              <p:nvSpPr>
                <p:cNvPr id="48" name="Freeform: Shape 47">
                  <a:extLst>
                    <a:ext uri="{FF2B5EF4-FFF2-40B4-BE49-F238E27FC236}">
                      <a16:creationId xmlns:a16="http://schemas.microsoft.com/office/drawing/2014/main" id="{D565AB3C-E651-9A10-B092-89BD1512605A}"/>
                    </a:ext>
                  </a:extLst>
                </p:cNvPr>
                <p:cNvSpPr/>
                <p:nvPr/>
              </p:nvSpPr>
              <p:spPr>
                <a:xfrm>
                  <a:off x="3196963" y="4183181"/>
                  <a:ext cx="71738" cy="64062"/>
                </a:xfrm>
                <a:custGeom>
                  <a:avLst/>
                  <a:gdLst>
                    <a:gd name="connsiteX0" fmla="*/ 0 w 71738"/>
                    <a:gd name="connsiteY0" fmla="*/ 64063 h 64062"/>
                    <a:gd name="connsiteX1" fmla="*/ 71739 w 71738"/>
                    <a:gd name="connsiteY1" fmla="*/ 0 h 64062"/>
                  </a:gdLst>
                  <a:ahLst/>
                  <a:cxnLst>
                    <a:cxn ang="0">
                      <a:pos x="connsiteX0" y="connsiteY0"/>
                    </a:cxn>
                    <a:cxn ang="0">
                      <a:pos x="connsiteX1" y="connsiteY1"/>
                    </a:cxn>
                  </a:cxnLst>
                  <a:rect l="l" t="t" r="r" b="b"/>
                  <a:pathLst>
                    <a:path w="71738" h="64062">
                      <a:moveTo>
                        <a:pt x="0" y="64063"/>
                      </a:moveTo>
                      <a:lnTo>
                        <a:pt x="71739" y="0"/>
                      </a:lnTo>
                    </a:path>
                  </a:pathLst>
                </a:custGeom>
                <a:ln w="10045" cap="rnd">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6FA973D9-FB02-7E09-E02E-9D602E5C22FE}"/>
                    </a:ext>
                  </a:extLst>
                </p:cNvPr>
                <p:cNvSpPr/>
                <p:nvPr/>
              </p:nvSpPr>
              <p:spPr>
                <a:xfrm>
                  <a:off x="3179276" y="4258954"/>
                  <a:ext cx="4580" cy="4088"/>
                </a:xfrm>
                <a:custGeom>
                  <a:avLst/>
                  <a:gdLst>
                    <a:gd name="connsiteX0" fmla="*/ 0 w 4580"/>
                    <a:gd name="connsiteY0" fmla="*/ 4088 h 4088"/>
                    <a:gd name="connsiteX1" fmla="*/ 4580 w 4580"/>
                    <a:gd name="connsiteY1" fmla="*/ 0 h 4088"/>
                  </a:gdLst>
                  <a:ahLst/>
                  <a:cxnLst>
                    <a:cxn ang="0">
                      <a:pos x="connsiteX0" y="connsiteY0"/>
                    </a:cxn>
                    <a:cxn ang="0">
                      <a:pos x="connsiteX1" y="connsiteY1"/>
                    </a:cxn>
                  </a:cxnLst>
                  <a:rect l="l" t="t" r="r" b="b"/>
                  <a:pathLst>
                    <a:path w="4580" h="4088">
                      <a:moveTo>
                        <a:pt x="0" y="4088"/>
                      </a:moveTo>
                      <a:lnTo>
                        <a:pt x="4580" y="0"/>
                      </a:lnTo>
                    </a:path>
                  </a:pathLst>
                </a:custGeom>
                <a:ln w="10045" cap="rnd">
                  <a:solidFill>
                    <a:srgbClr val="FFFFFF"/>
                  </a:solidFill>
                  <a:prstDash val="solid"/>
                  <a:round/>
                </a:ln>
              </p:spPr>
              <p:txBody>
                <a:bodyPr rtlCol="0" anchor="ctr"/>
                <a:lstStyle/>
                <a:p>
                  <a:endParaRPr lang="en-US" dirty="0"/>
                </a:p>
              </p:txBody>
            </p:sp>
          </p:grpSp>
          <p:grpSp>
            <p:nvGrpSpPr>
              <p:cNvPr id="33" name="Graphic 1">
                <a:extLst>
                  <a:ext uri="{FF2B5EF4-FFF2-40B4-BE49-F238E27FC236}">
                    <a16:creationId xmlns:a16="http://schemas.microsoft.com/office/drawing/2014/main" id="{22F99A2B-8AD7-A1EA-7EF5-EAB547FEA758}"/>
                  </a:ext>
                </a:extLst>
              </p:cNvPr>
              <p:cNvGrpSpPr/>
              <p:nvPr/>
            </p:nvGrpSpPr>
            <p:grpSpPr>
              <a:xfrm>
                <a:off x="3061349" y="4090508"/>
                <a:ext cx="45839" cy="110797"/>
                <a:chOff x="3061349" y="4090508"/>
                <a:chExt cx="45839" cy="110797"/>
              </a:xfrm>
            </p:grpSpPr>
            <p:sp>
              <p:nvSpPr>
                <p:cNvPr id="46" name="Freeform: Shape 45">
                  <a:extLst>
                    <a:ext uri="{FF2B5EF4-FFF2-40B4-BE49-F238E27FC236}">
                      <a16:creationId xmlns:a16="http://schemas.microsoft.com/office/drawing/2014/main" id="{33A30349-4B08-B5C8-38E9-CC83BF2403F1}"/>
                    </a:ext>
                  </a:extLst>
                </p:cNvPr>
                <p:cNvSpPr/>
                <p:nvPr/>
              </p:nvSpPr>
              <p:spPr>
                <a:xfrm>
                  <a:off x="3070420" y="4090508"/>
                  <a:ext cx="36768" cy="88879"/>
                </a:xfrm>
                <a:custGeom>
                  <a:avLst/>
                  <a:gdLst>
                    <a:gd name="connsiteX0" fmla="*/ 0 w 36768"/>
                    <a:gd name="connsiteY0" fmla="*/ 88879 h 88879"/>
                    <a:gd name="connsiteX1" fmla="*/ 36768 w 36768"/>
                    <a:gd name="connsiteY1" fmla="*/ 0 h 88879"/>
                  </a:gdLst>
                  <a:ahLst/>
                  <a:cxnLst>
                    <a:cxn ang="0">
                      <a:pos x="connsiteX0" y="connsiteY0"/>
                    </a:cxn>
                    <a:cxn ang="0">
                      <a:pos x="connsiteX1" y="connsiteY1"/>
                    </a:cxn>
                  </a:cxnLst>
                  <a:rect l="l" t="t" r="r" b="b"/>
                  <a:pathLst>
                    <a:path w="36768" h="88879">
                      <a:moveTo>
                        <a:pt x="0" y="88879"/>
                      </a:moveTo>
                      <a:lnTo>
                        <a:pt x="36768" y="0"/>
                      </a:lnTo>
                    </a:path>
                  </a:pathLst>
                </a:custGeom>
                <a:ln w="10045" cap="rnd">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294BC8C5-EA72-7603-4C15-4DD58129DB04}"/>
                    </a:ext>
                  </a:extLst>
                </p:cNvPr>
                <p:cNvSpPr/>
                <p:nvPr/>
              </p:nvSpPr>
              <p:spPr>
                <a:xfrm>
                  <a:off x="3061349" y="4195625"/>
                  <a:ext cx="2343" cy="5680"/>
                </a:xfrm>
                <a:custGeom>
                  <a:avLst/>
                  <a:gdLst>
                    <a:gd name="connsiteX0" fmla="*/ 0 w 2343"/>
                    <a:gd name="connsiteY0" fmla="*/ 5681 h 5680"/>
                    <a:gd name="connsiteX1" fmla="*/ 2344 w 2343"/>
                    <a:gd name="connsiteY1" fmla="*/ 0 h 5680"/>
                  </a:gdLst>
                  <a:ahLst/>
                  <a:cxnLst>
                    <a:cxn ang="0">
                      <a:pos x="connsiteX0" y="connsiteY0"/>
                    </a:cxn>
                    <a:cxn ang="0">
                      <a:pos x="connsiteX1" y="connsiteY1"/>
                    </a:cxn>
                  </a:cxnLst>
                  <a:rect l="l" t="t" r="r" b="b"/>
                  <a:pathLst>
                    <a:path w="2343" h="5680">
                      <a:moveTo>
                        <a:pt x="0" y="5681"/>
                      </a:moveTo>
                      <a:lnTo>
                        <a:pt x="2344" y="0"/>
                      </a:lnTo>
                    </a:path>
                  </a:pathLst>
                </a:custGeom>
                <a:ln w="10045" cap="rnd">
                  <a:solidFill>
                    <a:srgbClr val="FFFFFF"/>
                  </a:solidFill>
                  <a:prstDash val="solid"/>
                  <a:round/>
                </a:ln>
              </p:spPr>
              <p:txBody>
                <a:bodyPr rtlCol="0" anchor="ctr"/>
                <a:lstStyle/>
                <a:p>
                  <a:endParaRPr lang="en-US" dirty="0"/>
                </a:p>
              </p:txBody>
            </p:sp>
          </p:grpSp>
          <p:grpSp>
            <p:nvGrpSpPr>
              <p:cNvPr id="34" name="Graphic 1">
                <a:extLst>
                  <a:ext uri="{FF2B5EF4-FFF2-40B4-BE49-F238E27FC236}">
                    <a16:creationId xmlns:a16="http://schemas.microsoft.com/office/drawing/2014/main" id="{F3D1F5C1-298E-0BD0-A8DF-B6CEB081489A}"/>
                  </a:ext>
                </a:extLst>
              </p:cNvPr>
              <p:cNvGrpSpPr/>
              <p:nvPr/>
            </p:nvGrpSpPr>
            <p:grpSpPr>
              <a:xfrm>
                <a:off x="2901223" y="4091671"/>
                <a:ext cx="34182" cy="114930"/>
                <a:chOff x="2901223" y="4091671"/>
                <a:chExt cx="34182" cy="114930"/>
              </a:xfrm>
            </p:grpSpPr>
            <p:sp>
              <p:nvSpPr>
                <p:cNvPr id="44" name="Freeform: Shape 43">
                  <a:extLst>
                    <a:ext uri="{FF2B5EF4-FFF2-40B4-BE49-F238E27FC236}">
                      <a16:creationId xmlns:a16="http://schemas.microsoft.com/office/drawing/2014/main" id="{6DDBC573-8CAA-3774-162E-DB7CB360DD4A}"/>
                    </a:ext>
                  </a:extLst>
                </p:cNvPr>
                <p:cNvSpPr/>
                <p:nvPr/>
              </p:nvSpPr>
              <p:spPr>
                <a:xfrm>
                  <a:off x="2901223" y="4091671"/>
                  <a:ext cx="27419" cy="92198"/>
                </a:xfrm>
                <a:custGeom>
                  <a:avLst/>
                  <a:gdLst>
                    <a:gd name="connsiteX0" fmla="*/ 27420 w 27419"/>
                    <a:gd name="connsiteY0" fmla="*/ 92198 h 92198"/>
                    <a:gd name="connsiteX1" fmla="*/ 0 w 27419"/>
                    <a:gd name="connsiteY1" fmla="*/ 0 h 92198"/>
                  </a:gdLst>
                  <a:ahLst/>
                  <a:cxnLst>
                    <a:cxn ang="0">
                      <a:pos x="connsiteX0" y="connsiteY0"/>
                    </a:cxn>
                    <a:cxn ang="0">
                      <a:pos x="connsiteX1" y="connsiteY1"/>
                    </a:cxn>
                  </a:cxnLst>
                  <a:rect l="l" t="t" r="r" b="b"/>
                  <a:pathLst>
                    <a:path w="27419" h="92198">
                      <a:moveTo>
                        <a:pt x="27420" y="92198"/>
                      </a:moveTo>
                      <a:lnTo>
                        <a:pt x="0" y="0"/>
                      </a:lnTo>
                    </a:path>
                  </a:pathLst>
                </a:custGeom>
                <a:ln w="10045" cap="rnd">
                  <a:solidFill>
                    <a:srgbClr val="FFFFFF"/>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B4279DB6-66F4-FE28-AFCB-42894EFCB7BC}"/>
                    </a:ext>
                  </a:extLst>
                </p:cNvPr>
                <p:cNvSpPr/>
                <p:nvPr/>
              </p:nvSpPr>
              <p:spPr>
                <a:xfrm>
                  <a:off x="2933652" y="4200715"/>
                  <a:ext cx="1753" cy="5886"/>
                </a:xfrm>
                <a:custGeom>
                  <a:avLst/>
                  <a:gdLst>
                    <a:gd name="connsiteX0" fmla="*/ 1753 w 1753"/>
                    <a:gd name="connsiteY0" fmla="*/ 5887 h 5886"/>
                    <a:gd name="connsiteX1" fmla="*/ 0 w 1753"/>
                    <a:gd name="connsiteY1" fmla="*/ 0 h 5886"/>
                  </a:gdLst>
                  <a:ahLst/>
                  <a:cxnLst>
                    <a:cxn ang="0">
                      <a:pos x="connsiteX0" y="connsiteY0"/>
                    </a:cxn>
                    <a:cxn ang="0">
                      <a:pos x="connsiteX1" y="connsiteY1"/>
                    </a:cxn>
                  </a:cxnLst>
                  <a:rect l="l" t="t" r="r" b="b"/>
                  <a:pathLst>
                    <a:path w="1753" h="5886">
                      <a:moveTo>
                        <a:pt x="1753" y="5887"/>
                      </a:moveTo>
                      <a:lnTo>
                        <a:pt x="0" y="0"/>
                      </a:lnTo>
                    </a:path>
                  </a:pathLst>
                </a:custGeom>
                <a:ln w="10045" cap="rnd">
                  <a:solidFill>
                    <a:srgbClr val="FFFFFF"/>
                  </a:solidFill>
                  <a:prstDash val="solid"/>
                  <a:round/>
                </a:ln>
              </p:spPr>
              <p:txBody>
                <a:bodyPr rtlCol="0" anchor="ctr"/>
                <a:lstStyle/>
                <a:p>
                  <a:endParaRPr lang="en-US" dirty="0"/>
                </a:p>
              </p:txBody>
            </p:sp>
          </p:grpSp>
          <p:grpSp>
            <p:nvGrpSpPr>
              <p:cNvPr id="35" name="Graphic 1">
                <a:extLst>
                  <a:ext uri="{FF2B5EF4-FFF2-40B4-BE49-F238E27FC236}">
                    <a16:creationId xmlns:a16="http://schemas.microsoft.com/office/drawing/2014/main" id="{DA5D9750-77E7-F697-DAB5-059A9673FB30}"/>
                  </a:ext>
                </a:extLst>
              </p:cNvPr>
              <p:cNvGrpSpPr/>
              <p:nvPr/>
            </p:nvGrpSpPr>
            <p:grpSpPr>
              <a:xfrm>
                <a:off x="2661316" y="4447072"/>
                <a:ext cx="119251" cy="12434"/>
                <a:chOff x="2661316" y="4447072"/>
                <a:chExt cx="119251" cy="12434"/>
              </a:xfrm>
            </p:grpSpPr>
            <p:sp>
              <p:nvSpPr>
                <p:cNvPr id="42" name="Freeform: Shape 41">
                  <a:extLst>
                    <a:ext uri="{FF2B5EF4-FFF2-40B4-BE49-F238E27FC236}">
                      <a16:creationId xmlns:a16="http://schemas.microsoft.com/office/drawing/2014/main" id="{95965EF8-8892-0CF7-B10C-A59200AEB93D}"/>
                    </a:ext>
                  </a:extLst>
                </p:cNvPr>
                <p:cNvSpPr/>
                <p:nvPr/>
              </p:nvSpPr>
              <p:spPr>
                <a:xfrm>
                  <a:off x="2661316" y="4449532"/>
                  <a:ext cx="95660" cy="9974"/>
                </a:xfrm>
                <a:custGeom>
                  <a:avLst/>
                  <a:gdLst>
                    <a:gd name="connsiteX0" fmla="*/ 95661 w 95660"/>
                    <a:gd name="connsiteY0" fmla="*/ 0 h 9974"/>
                    <a:gd name="connsiteX1" fmla="*/ 0 w 95660"/>
                    <a:gd name="connsiteY1" fmla="*/ 9975 h 9974"/>
                  </a:gdLst>
                  <a:ahLst/>
                  <a:cxnLst>
                    <a:cxn ang="0">
                      <a:pos x="connsiteX0" y="connsiteY0"/>
                    </a:cxn>
                    <a:cxn ang="0">
                      <a:pos x="connsiteX1" y="connsiteY1"/>
                    </a:cxn>
                  </a:cxnLst>
                  <a:rect l="l" t="t" r="r" b="b"/>
                  <a:pathLst>
                    <a:path w="95660" h="9974">
                      <a:moveTo>
                        <a:pt x="95661" y="0"/>
                      </a:moveTo>
                      <a:lnTo>
                        <a:pt x="0" y="9975"/>
                      </a:lnTo>
                    </a:path>
                  </a:pathLst>
                </a:custGeom>
                <a:ln w="10045" cap="rnd">
                  <a:solidFill>
                    <a:srgbClr val="FFFFFF"/>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7E51D45F-90D8-D39B-2F65-38DB316FA8C4}"/>
                    </a:ext>
                  </a:extLst>
                </p:cNvPr>
                <p:cNvSpPr/>
                <p:nvPr/>
              </p:nvSpPr>
              <p:spPr>
                <a:xfrm>
                  <a:off x="2774466" y="4447072"/>
                  <a:ext cx="6101" cy="635"/>
                </a:xfrm>
                <a:custGeom>
                  <a:avLst/>
                  <a:gdLst>
                    <a:gd name="connsiteX0" fmla="*/ 6101 w 6101"/>
                    <a:gd name="connsiteY0" fmla="*/ 0 h 635"/>
                    <a:gd name="connsiteX1" fmla="*/ 0 w 6101"/>
                    <a:gd name="connsiteY1" fmla="*/ 635 h 635"/>
                  </a:gdLst>
                  <a:ahLst/>
                  <a:cxnLst>
                    <a:cxn ang="0">
                      <a:pos x="connsiteX0" y="connsiteY0"/>
                    </a:cxn>
                    <a:cxn ang="0">
                      <a:pos x="connsiteX1" y="connsiteY1"/>
                    </a:cxn>
                  </a:cxnLst>
                  <a:rect l="l" t="t" r="r" b="b"/>
                  <a:pathLst>
                    <a:path w="6101" h="635">
                      <a:moveTo>
                        <a:pt x="6101" y="0"/>
                      </a:moveTo>
                      <a:lnTo>
                        <a:pt x="0" y="635"/>
                      </a:lnTo>
                    </a:path>
                  </a:pathLst>
                </a:custGeom>
                <a:ln w="10045" cap="rnd">
                  <a:solidFill>
                    <a:srgbClr val="FFFFFF"/>
                  </a:solidFill>
                  <a:prstDash val="solid"/>
                  <a:round/>
                </a:ln>
              </p:spPr>
              <p:txBody>
                <a:bodyPr rtlCol="0" anchor="ctr"/>
                <a:lstStyle/>
                <a:p>
                  <a:endParaRPr lang="en-US" dirty="0"/>
                </a:p>
              </p:txBody>
            </p:sp>
          </p:grpSp>
          <p:grpSp>
            <p:nvGrpSpPr>
              <p:cNvPr id="36" name="Graphic 1">
                <a:extLst>
                  <a:ext uri="{FF2B5EF4-FFF2-40B4-BE49-F238E27FC236}">
                    <a16:creationId xmlns:a16="http://schemas.microsoft.com/office/drawing/2014/main" id="{1E873025-63CE-5EC9-B209-3E4B75B4C54A}"/>
                  </a:ext>
                </a:extLst>
              </p:cNvPr>
              <p:cNvGrpSpPr/>
              <p:nvPr/>
            </p:nvGrpSpPr>
            <p:grpSpPr>
              <a:xfrm>
                <a:off x="2679056" y="4293110"/>
                <a:ext cx="109419" cy="49042"/>
                <a:chOff x="2679056" y="4293110"/>
                <a:chExt cx="109419" cy="49042"/>
              </a:xfrm>
            </p:grpSpPr>
            <p:sp>
              <p:nvSpPr>
                <p:cNvPr id="40" name="Freeform: Shape 39">
                  <a:extLst>
                    <a:ext uri="{FF2B5EF4-FFF2-40B4-BE49-F238E27FC236}">
                      <a16:creationId xmlns:a16="http://schemas.microsoft.com/office/drawing/2014/main" id="{FB3EAD45-4812-4ED8-DDF1-4E952140365C}"/>
                    </a:ext>
                  </a:extLst>
                </p:cNvPr>
                <p:cNvSpPr/>
                <p:nvPr/>
              </p:nvSpPr>
              <p:spPr>
                <a:xfrm>
                  <a:off x="2679056" y="4293110"/>
                  <a:ext cx="87770" cy="39335"/>
                </a:xfrm>
                <a:custGeom>
                  <a:avLst/>
                  <a:gdLst>
                    <a:gd name="connsiteX0" fmla="*/ 87770 w 87770"/>
                    <a:gd name="connsiteY0" fmla="*/ 39336 h 39335"/>
                    <a:gd name="connsiteX1" fmla="*/ 0 w 87770"/>
                    <a:gd name="connsiteY1" fmla="*/ 0 h 39335"/>
                  </a:gdLst>
                  <a:ahLst/>
                  <a:cxnLst>
                    <a:cxn ang="0">
                      <a:pos x="connsiteX0" y="connsiteY0"/>
                    </a:cxn>
                    <a:cxn ang="0">
                      <a:pos x="connsiteX1" y="connsiteY1"/>
                    </a:cxn>
                  </a:cxnLst>
                  <a:rect l="l" t="t" r="r" b="b"/>
                  <a:pathLst>
                    <a:path w="87770" h="39335">
                      <a:moveTo>
                        <a:pt x="87770" y="39336"/>
                      </a:moveTo>
                      <a:lnTo>
                        <a:pt x="0" y="0"/>
                      </a:lnTo>
                    </a:path>
                  </a:pathLst>
                </a:custGeom>
                <a:ln w="10045" cap="rnd">
                  <a:solidFill>
                    <a:srgbClr val="FFFFFF"/>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59DD2718-FF0D-2D4B-7C6F-3695242C1FC8}"/>
                    </a:ext>
                  </a:extLst>
                </p:cNvPr>
                <p:cNvSpPr/>
                <p:nvPr/>
              </p:nvSpPr>
              <p:spPr>
                <a:xfrm>
                  <a:off x="2782866" y="4339639"/>
                  <a:ext cx="5609" cy="2513"/>
                </a:xfrm>
                <a:custGeom>
                  <a:avLst/>
                  <a:gdLst>
                    <a:gd name="connsiteX0" fmla="*/ 5609 w 5609"/>
                    <a:gd name="connsiteY0" fmla="*/ 2514 h 2513"/>
                    <a:gd name="connsiteX1" fmla="*/ 0 w 5609"/>
                    <a:gd name="connsiteY1" fmla="*/ 0 h 2513"/>
                  </a:gdLst>
                  <a:ahLst/>
                  <a:cxnLst>
                    <a:cxn ang="0">
                      <a:pos x="connsiteX0" y="connsiteY0"/>
                    </a:cxn>
                    <a:cxn ang="0">
                      <a:pos x="connsiteX1" y="connsiteY1"/>
                    </a:cxn>
                  </a:cxnLst>
                  <a:rect l="l" t="t" r="r" b="b"/>
                  <a:pathLst>
                    <a:path w="5609" h="2513">
                      <a:moveTo>
                        <a:pt x="5609" y="2514"/>
                      </a:moveTo>
                      <a:lnTo>
                        <a:pt x="0" y="0"/>
                      </a:lnTo>
                    </a:path>
                  </a:pathLst>
                </a:custGeom>
                <a:ln w="10045" cap="rnd">
                  <a:solidFill>
                    <a:srgbClr val="FFFFFF"/>
                  </a:solidFill>
                  <a:prstDash val="solid"/>
                  <a:round/>
                </a:ln>
              </p:spPr>
              <p:txBody>
                <a:bodyPr rtlCol="0" anchor="ctr"/>
                <a:lstStyle/>
                <a:p>
                  <a:endParaRPr lang="en-US" dirty="0"/>
                </a:p>
              </p:txBody>
            </p:sp>
          </p:grpSp>
          <p:grpSp>
            <p:nvGrpSpPr>
              <p:cNvPr id="37" name="Graphic 1">
                <a:extLst>
                  <a:ext uri="{FF2B5EF4-FFF2-40B4-BE49-F238E27FC236}">
                    <a16:creationId xmlns:a16="http://schemas.microsoft.com/office/drawing/2014/main" id="{25D3FA76-7538-5107-1465-21CA9409FD3B}"/>
                  </a:ext>
                </a:extLst>
              </p:cNvPr>
              <p:cNvGrpSpPr/>
              <p:nvPr/>
            </p:nvGrpSpPr>
            <p:grpSpPr>
              <a:xfrm>
                <a:off x="2747708" y="4180685"/>
                <a:ext cx="81364" cy="88073"/>
                <a:chOff x="2747708" y="4180685"/>
                <a:chExt cx="81364" cy="88073"/>
              </a:xfrm>
            </p:grpSpPr>
            <p:sp>
              <p:nvSpPr>
                <p:cNvPr id="38" name="Freeform: Shape 37">
                  <a:extLst>
                    <a:ext uri="{FF2B5EF4-FFF2-40B4-BE49-F238E27FC236}">
                      <a16:creationId xmlns:a16="http://schemas.microsoft.com/office/drawing/2014/main" id="{D69A139A-5191-623B-FD4B-7DA8A3FA11A6}"/>
                    </a:ext>
                  </a:extLst>
                </p:cNvPr>
                <p:cNvSpPr/>
                <p:nvPr/>
              </p:nvSpPr>
              <p:spPr>
                <a:xfrm>
                  <a:off x="2747708" y="4180685"/>
                  <a:ext cx="65270" cy="70647"/>
                </a:xfrm>
                <a:custGeom>
                  <a:avLst/>
                  <a:gdLst>
                    <a:gd name="connsiteX0" fmla="*/ 65271 w 65270"/>
                    <a:gd name="connsiteY0" fmla="*/ 70647 h 70647"/>
                    <a:gd name="connsiteX1" fmla="*/ 0 w 65270"/>
                    <a:gd name="connsiteY1" fmla="*/ 0 h 70647"/>
                  </a:gdLst>
                  <a:ahLst/>
                  <a:cxnLst>
                    <a:cxn ang="0">
                      <a:pos x="connsiteX0" y="connsiteY0"/>
                    </a:cxn>
                    <a:cxn ang="0">
                      <a:pos x="connsiteX1" y="connsiteY1"/>
                    </a:cxn>
                  </a:cxnLst>
                  <a:rect l="l" t="t" r="r" b="b"/>
                  <a:pathLst>
                    <a:path w="65270" h="70647">
                      <a:moveTo>
                        <a:pt x="65271" y="70647"/>
                      </a:moveTo>
                      <a:lnTo>
                        <a:pt x="0" y="0"/>
                      </a:lnTo>
                    </a:path>
                  </a:pathLst>
                </a:custGeom>
                <a:ln w="10045" cap="rnd">
                  <a:solidFill>
                    <a:srgbClr val="FFF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7D332515-7547-FF7C-B1AC-2CE97EB36914}"/>
                    </a:ext>
                  </a:extLst>
                </p:cNvPr>
                <p:cNvSpPr/>
                <p:nvPr/>
              </p:nvSpPr>
              <p:spPr>
                <a:xfrm>
                  <a:off x="2824904" y="4264241"/>
                  <a:ext cx="4168" cy="4517"/>
                </a:xfrm>
                <a:custGeom>
                  <a:avLst/>
                  <a:gdLst>
                    <a:gd name="connsiteX0" fmla="*/ 4169 w 4168"/>
                    <a:gd name="connsiteY0" fmla="*/ 4518 h 4517"/>
                    <a:gd name="connsiteX1" fmla="*/ 0 w 4168"/>
                    <a:gd name="connsiteY1" fmla="*/ 0 h 4517"/>
                  </a:gdLst>
                  <a:ahLst/>
                  <a:cxnLst>
                    <a:cxn ang="0">
                      <a:pos x="connsiteX0" y="connsiteY0"/>
                    </a:cxn>
                    <a:cxn ang="0">
                      <a:pos x="connsiteX1" y="connsiteY1"/>
                    </a:cxn>
                  </a:cxnLst>
                  <a:rect l="l" t="t" r="r" b="b"/>
                  <a:pathLst>
                    <a:path w="4168" h="4517">
                      <a:moveTo>
                        <a:pt x="4169" y="4518"/>
                      </a:moveTo>
                      <a:lnTo>
                        <a:pt x="0" y="0"/>
                      </a:lnTo>
                    </a:path>
                  </a:pathLst>
                </a:custGeom>
                <a:ln w="10045" cap="rnd">
                  <a:solidFill>
                    <a:srgbClr val="FFFFFF"/>
                  </a:solidFill>
                  <a:prstDash val="solid"/>
                  <a:round/>
                </a:ln>
              </p:spPr>
              <p:txBody>
                <a:bodyPr rtlCol="0" anchor="ctr"/>
                <a:lstStyle/>
                <a:p>
                  <a:endParaRPr lang="en-US" dirty="0"/>
                </a:p>
              </p:txBody>
            </p:sp>
          </p:grpSp>
        </p:grpSp>
      </p:grpSp>
    </p:spTree>
    <p:custDataLst>
      <p:tags r:id="rId1"/>
    </p:custDataLst>
    <p:extLst>
      <p:ext uri="{BB962C8B-B14F-4D97-AF65-F5344CB8AC3E}">
        <p14:creationId xmlns:p14="http://schemas.microsoft.com/office/powerpoint/2010/main" val="2667544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0">
            <a:extLst>
              <a:ext uri="{FF2B5EF4-FFF2-40B4-BE49-F238E27FC236}">
                <a16:creationId xmlns:a16="http://schemas.microsoft.com/office/drawing/2014/main" id="{EDEF4E61-EC7E-BCD3-5148-C00F07AE5D57}"/>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Outcome</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427466"/>
            <a:ext cx="10192267" cy="2413759"/>
          </a:xfrm>
          <a:prstGeom prst="roundRect">
            <a:avLst>
              <a:gd name="adj" fmla="val 4540"/>
            </a:avLst>
          </a:prstGeom>
          <a:solidFill>
            <a:schemeClr val="bg1"/>
          </a:solidFill>
        </p:spPr>
        <p:txBody>
          <a:bodyPr wrap="square" tIns="46800" bIns="46800" rtlCol="0" anchor="ctr" anchorCtr="0">
            <a:spAutoFit/>
          </a:bodyPr>
          <a:lstStyle/>
          <a:p>
            <a:pPr marL="540000" marR="0" lvl="0" indent="-342900" algn="l" rtl="0">
              <a:spcBef>
                <a:spcPts val="0"/>
              </a:spcBef>
              <a:spcAft>
                <a:spcPts val="0"/>
              </a:spcAft>
              <a:buClr>
                <a:srgbClr val="3F3F3F"/>
              </a:buClr>
              <a:buSzPts val="2200"/>
              <a:buFont typeface="Arial" panose="020B0604020202020204" pitchFamily="34" charset="0"/>
              <a:buChar char="•"/>
            </a:pPr>
            <a:r>
              <a:rPr lang="en-US" sz="2200" dirty="0">
                <a:solidFill>
                  <a:srgbClr val="3F3F3F"/>
                </a:solidFill>
                <a:latin typeface="Open Sans"/>
                <a:ea typeface="Open Sans"/>
                <a:cs typeface="Open Sans"/>
                <a:sym typeface="Open Sans"/>
              </a:rPr>
              <a:t>Enhanced security posture through early vulnerability detection</a:t>
            </a:r>
          </a:p>
          <a:p>
            <a:pPr marL="540000" marR="0" lvl="0" indent="-342900" algn="l" rtl="0">
              <a:lnSpc>
                <a:spcPct val="200000"/>
              </a:lnSpc>
              <a:spcBef>
                <a:spcPts val="0"/>
              </a:spcBef>
              <a:spcAft>
                <a:spcPts val="0"/>
              </a:spcAft>
              <a:buClr>
                <a:srgbClr val="3F3F3F"/>
              </a:buClr>
              <a:buSzPts val="2200"/>
              <a:buFont typeface="Arial" panose="020B0604020202020204" pitchFamily="34" charset="0"/>
              <a:buChar char="•"/>
            </a:pPr>
            <a:r>
              <a:rPr lang="en-US" sz="2200" dirty="0">
                <a:solidFill>
                  <a:srgbClr val="3F3F3F"/>
                </a:solidFill>
                <a:latin typeface="Open Sans"/>
                <a:ea typeface="Open Sans"/>
                <a:cs typeface="Open Sans"/>
                <a:sym typeface="Open Sans"/>
              </a:rPr>
              <a:t>Accelerated software delivery with automated testing</a:t>
            </a:r>
          </a:p>
          <a:p>
            <a:pPr marL="540000" marR="0" lvl="0" indent="-342900" algn="l" rtl="0">
              <a:lnSpc>
                <a:spcPct val="200000"/>
              </a:lnSpc>
              <a:spcBef>
                <a:spcPts val="0"/>
              </a:spcBef>
              <a:spcAft>
                <a:spcPts val="0"/>
              </a:spcAft>
              <a:buClr>
                <a:srgbClr val="3F3F3F"/>
              </a:buClr>
              <a:buSzPts val="2200"/>
              <a:buFont typeface="Arial" panose="020B0604020202020204" pitchFamily="34" charset="0"/>
              <a:buChar char="•"/>
            </a:pPr>
            <a:r>
              <a:rPr lang="en-US" sz="2200" dirty="0">
                <a:solidFill>
                  <a:srgbClr val="3F3F3F"/>
                </a:solidFill>
                <a:latin typeface="Open Sans"/>
                <a:ea typeface="Open Sans"/>
                <a:cs typeface="Open Sans"/>
                <a:sym typeface="Open Sans"/>
              </a:rPr>
              <a:t>Reduced security risks (due to adherence to regulatory compliance)</a:t>
            </a:r>
          </a:p>
          <a:p>
            <a:pPr marL="540000" marR="0" lvl="0" indent="-342900" algn="l" rtl="0">
              <a:lnSpc>
                <a:spcPct val="200000"/>
              </a:lnSpc>
              <a:spcBef>
                <a:spcPts val="0"/>
              </a:spcBef>
              <a:spcAft>
                <a:spcPts val="0"/>
              </a:spcAft>
              <a:buClr>
                <a:srgbClr val="3F3F3F"/>
              </a:buClr>
              <a:buSzPts val="2200"/>
              <a:buFont typeface="Arial" panose="020B0604020202020204" pitchFamily="34" charset="0"/>
              <a:buChar char="•"/>
            </a:pPr>
            <a:r>
              <a:rPr lang="en-US" sz="2200" dirty="0">
                <a:solidFill>
                  <a:srgbClr val="3F3F3F"/>
                </a:solidFill>
                <a:latin typeface="Open Sans"/>
                <a:ea typeface="Open Sans"/>
                <a:cs typeface="Open Sans"/>
                <a:sym typeface="Open Sans"/>
              </a:rPr>
              <a:t>Decreased security incidents and vulnerabilities</a:t>
            </a:r>
          </a:p>
        </p:txBody>
      </p:sp>
      <p:sp>
        <p:nvSpPr>
          <p:cNvPr id="2" name="Google Shape;789;gca1573042c_0_856">
            <a:extLst>
              <a:ext uri="{FF2B5EF4-FFF2-40B4-BE49-F238E27FC236}">
                <a16:creationId xmlns:a16="http://schemas.microsoft.com/office/drawing/2014/main" id="{4EB05524-09B0-5FA7-D600-6692F63D74C0}"/>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b="1" dirty="0">
                <a:solidFill>
                  <a:schemeClr val="tx1">
                    <a:lumMod val="75000"/>
                    <a:lumOff val="25000"/>
                  </a:schemeClr>
                </a:solidFill>
              </a:rPr>
              <a:t>Secure software delivery: DevSecOps implementation at PayPal</a:t>
            </a:r>
            <a:endParaRPr lang="en-IN" sz="2200" b="1" dirty="0">
              <a:solidFill>
                <a:schemeClr val="tx1">
                  <a:lumMod val="75000"/>
                  <a:lumOff val="25000"/>
                </a:schemeClr>
              </a:solidFill>
            </a:endParaRPr>
          </a:p>
        </p:txBody>
      </p:sp>
      <p:grpSp>
        <p:nvGrpSpPr>
          <p:cNvPr id="4" name="Group 3">
            <a:extLst>
              <a:ext uri="{FF2B5EF4-FFF2-40B4-BE49-F238E27FC236}">
                <a16:creationId xmlns:a16="http://schemas.microsoft.com/office/drawing/2014/main" id="{11308B11-D51B-7703-7D5B-9A7C5C360784}"/>
              </a:ext>
            </a:extLst>
          </p:cNvPr>
          <p:cNvGrpSpPr/>
          <p:nvPr/>
        </p:nvGrpSpPr>
        <p:grpSpPr>
          <a:xfrm>
            <a:off x="1675681" y="3321378"/>
            <a:ext cx="1841349" cy="2282958"/>
            <a:chOff x="1675681" y="3710479"/>
            <a:chExt cx="1841349" cy="2282958"/>
          </a:xfrm>
        </p:grpSpPr>
        <p:sp>
          <p:nvSpPr>
            <p:cNvPr id="10" name="Freeform: Shape 9">
              <a:extLst>
                <a:ext uri="{FF2B5EF4-FFF2-40B4-BE49-F238E27FC236}">
                  <a16:creationId xmlns:a16="http://schemas.microsoft.com/office/drawing/2014/main" id="{B896BD1E-349B-142E-62C6-422B6D16B817}"/>
                </a:ext>
              </a:extLst>
            </p:cNvPr>
            <p:cNvSpPr/>
            <p:nvPr/>
          </p:nvSpPr>
          <p:spPr>
            <a:xfrm>
              <a:off x="3181138" y="4206009"/>
              <a:ext cx="223750" cy="135182"/>
            </a:xfrm>
            <a:custGeom>
              <a:avLst/>
              <a:gdLst>
                <a:gd name="connsiteX0" fmla="*/ 0 w 223750"/>
                <a:gd name="connsiteY0" fmla="*/ 93173 h 135182"/>
                <a:gd name="connsiteX1" fmla="*/ 50433 w 223750"/>
                <a:gd name="connsiteY1" fmla="*/ 36020 h 135182"/>
                <a:gd name="connsiteX2" fmla="*/ 62754 w 223750"/>
                <a:gd name="connsiteY2" fmla="*/ 16 h 135182"/>
                <a:gd name="connsiteX3" fmla="*/ 109841 w 223750"/>
                <a:gd name="connsiteY3" fmla="*/ 34091 h 135182"/>
                <a:gd name="connsiteX4" fmla="*/ 223568 w 223750"/>
                <a:gd name="connsiteY4" fmla="*/ 49460 h 135182"/>
                <a:gd name="connsiteX5" fmla="*/ 141204 w 223750"/>
                <a:gd name="connsiteY5" fmla="*/ 76359 h 135182"/>
                <a:gd name="connsiteX6" fmla="*/ 52110 w 223750"/>
                <a:gd name="connsiteY6" fmla="*/ 126792 h 135182"/>
                <a:gd name="connsiteX7" fmla="*/ 0 w 223750"/>
                <a:gd name="connsiteY7" fmla="*/ 93173 h 13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750" h="135182">
                  <a:moveTo>
                    <a:pt x="0" y="93173"/>
                  </a:moveTo>
                  <a:cubicBezTo>
                    <a:pt x="13440" y="62761"/>
                    <a:pt x="56100" y="59890"/>
                    <a:pt x="50433" y="36020"/>
                  </a:cubicBezTo>
                  <a:cubicBezTo>
                    <a:pt x="45437" y="14984"/>
                    <a:pt x="47450" y="2625"/>
                    <a:pt x="62754" y="16"/>
                  </a:cubicBezTo>
                  <a:cubicBezTo>
                    <a:pt x="67918" y="-860"/>
                    <a:pt x="93465" y="35368"/>
                    <a:pt x="109841" y="34091"/>
                  </a:cubicBezTo>
                  <a:cubicBezTo>
                    <a:pt x="171458" y="29291"/>
                    <a:pt x="219728" y="9178"/>
                    <a:pt x="223568" y="49460"/>
                  </a:cubicBezTo>
                  <a:cubicBezTo>
                    <a:pt x="226933" y="84757"/>
                    <a:pt x="183230" y="66274"/>
                    <a:pt x="141204" y="76359"/>
                  </a:cubicBezTo>
                  <a:cubicBezTo>
                    <a:pt x="122908" y="80749"/>
                    <a:pt x="94136" y="93173"/>
                    <a:pt x="52110" y="126792"/>
                  </a:cubicBezTo>
                  <a:cubicBezTo>
                    <a:pt x="13449" y="157726"/>
                    <a:pt x="0" y="93173"/>
                    <a:pt x="0" y="93173"/>
                  </a:cubicBezTo>
                  <a:close/>
                </a:path>
              </a:pathLst>
            </a:custGeom>
            <a:solidFill>
              <a:srgbClr val="EFAEA6"/>
            </a:solidFill>
            <a:ln w="0"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C95EEBDF-0465-C99D-3116-A484F266C91D}"/>
                </a:ext>
              </a:extLst>
            </p:cNvPr>
            <p:cNvSpPr/>
            <p:nvPr/>
          </p:nvSpPr>
          <p:spPr>
            <a:xfrm>
              <a:off x="1861186" y="4115856"/>
              <a:ext cx="217853" cy="145152"/>
            </a:xfrm>
            <a:custGeom>
              <a:avLst/>
              <a:gdLst>
                <a:gd name="connsiteX0" fmla="*/ 217854 w 217853"/>
                <a:gd name="connsiteY0" fmla="*/ 101605 h 145152"/>
                <a:gd name="connsiteX1" fmla="*/ 167878 w 217853"/>
                <a:gd name="connsiteY1" fmla="*/ 38180 h 145152"/>
                <a:gd name="connsiteX2" fmla="*/ 155948 w 217853"/>
                <a:gd name="connsiteY2" fmla="*/ 32 h 145152"/>
                <a:gd name="connsiteX3" fmla="*/ 123821 w 217853"/>
                <a:gd name="connsiteY3" fmla="*/ 27807 h 145152"/>
                <a:gd name="connsiteX4" fmla="*/ 10503 w 217853"/>
                <a:gd name="connsiteY4" fmla="*/ 38777 h 145152"/>
                <a:gd name="connsiteX5" fmla="*/ 71412 w 217853"/>
                <a:gd name="connsiteY5" fmla="*/ 82983 h 145152"/>
                <a:gd name="connsiteX6" fmla="*/ 148715 w 217853"/>
                <a:gd name="connsiteY6" fmla="*/ 130965 h 145152"/>
                <a:gd name="connsiteX7" fmla="*/ 217854 w 217853"/>
                <a:gd name="connsiteY7" fmla="*/ 101615 h 1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853" h="145152">
                  <a:moveTo>
                    <a:pt x="217854" y="101605"/>
                  </a:moveTo>
                  <a:cubicBezTo>
                    <a:pt x="205812" y="71817"/>
                    <a:pt x="168158" y="59160"/>
                    <a:pt x="167878" y="38180"/>
                  </a:cubicBezTo>
                  <a:cubicBezTo>
                    <a:pt x="167598" y="17200"/>
                    <a:pt x="170656" y="3024"/>
                    <a:pt x="155948" y="32"/>
                  </a:cubicBezTo>
                  <a:cubicBezTo>
                    <a:pt x="150990" y="-975"/>
                    <a:pt x="138659" y="22177"/>
                    <a:pt x="123821" y="27807"/>
                  </a:cubicBezTo>
                  <a:cubicBezTo>
                    <a:pt x="67926" y="49020"/>
                    <a:pt x="47971" y="24274"/>
                    <a:pt x="10503" y="38777"/>
                  </a:cubicBezTo>
                  <a:cubicBezTo>
                    <a:pt x="-20981" y="50958"/>
                    <a:pt x="23897" y="87289"/>
                    <a:pt x="71412" y="82983"/>
                  </a:cubicBezTo>
                  <a:cubicBezTo>
                    <a:pt x="89522" y="81343"/>
                    <a:pt x="134259" y="95445"/>
                    <a:pt x="148715" y="130965"/>
                  </a:cubicBezTo>
                  <a:cubicBezTo>
                    <a:pt x="166750" y="175283"/>
                    <a:pt x="217854" y="101615"/>
                    <a:pt x="217854" y="101615"/>
                  </a:cubicBezTo>
                  <a:close/>
                </a:path>
              </a:pathLst>
            </a:custGeom>
            <a:solidFill>
              <a:srgbClr val="EFAEA6"/>
            </a:solidFill>
            <a:ln w="0" cap="flat">
              <a:no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027FE890-6331-73D1-3CDB-5EB0791C5E4D}"/>
                </a:ext>
              </a:extLst>
            </p:cNvPr>
            <p:cNvSpPr/>
            <p:nvPr/>
          </p:nvSpPr>
          <p:spPr>
            <a:xfrm>
              <a:off x="2497845" y="4000613"/>
              <a:ext cx="127227" cy="200787"/>
            </a:xfrm>
            <a:custGeom>
              <a:avLst/>
              <a:gdLst>
                <a:gd name="connsiteX0" fmla="*/ 56087 w 127227"/>
                <a:gd name="connsiteY0" fmla="*/ 199736 h 200787"/>
                <a:gd name="connsiteX1" fmla="*/ 126102 w 127227"/>
                <a:gd name="connsiteY1" fmla="*/ 193193 h 200787"/>
                <a:gd name="connsiteX2" fmla="*/ 111422 w 127227"/>
                <a:gd name="connsiteY2" fmla="*/ 65038 h 200787"/>
                <a:gd name="connsiteX3" fmla="*/ 79686 w 127227"/>
                <a:gd name="connsiteY3" fmla="*/ 0 h 200787"/>
                <a:gd name="connsiteX4" fmla="*/ 45928 w 127227"/>
                <a:gd name="connsiteY4" fmla="*/ 58616 h 200787"/>
                <a:gd name="connsiteX5" fmla="*/ 46394 w 127227"/>
                <a:gd name="connsiteY5" fmla="*/ 64134 h 200787"/>
                <a:gd name="connsiteX6" fmla="*/ 28433 w 127227"/>
                <a:gd name="connsiteY6" fmla="*/ 139694 h 200787"/>
                <a:gd name="connsiteX7" fmla="*/ 1833 w 127227"/>
                <a:gd name="connsiteY7" fmla="*/ 191469 h 200787"/>
                <a:gd name="connsiteX8" fmla="*/ 56096 w 127227"/>
                <a:gd name="connsiteY8" fmla="*/ 199727 h 20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227" h="200787">
                  <a:moveTo>
                    <a:pt x="56087" y="199736"/>
                  </a:moveTo>
                  <a:lnTo>
                    <a:pt x="126102" y="193193"/>
                  </a:lnTo>
                  <a:cubicBezTo>
                    <a:pt x="132234" y="162902"/>
                    <a:pt x="111301" y="93148"/>
                    <a:pt x="111422" y="65038"/>
                  </a:cubicBezTo>
                  <a:cubicBezTo>
                    <a:pt x="111552" y="34206"/>
                    <a:pt x="79686" y="0"/>
                    <a:pt x="79686" y="0"/>
                  </a:cubicBezTo>
                  <a:lnTo>
                    <a:pt x="45928" y="58616"/>
                  </a:lnTo>
                  <a:lnTo>
                    <a:pt x="46394" y="64134"/>
                  </a:lnTo>
                  <a:cubicBezTo>
                    <a:pt x="46394" y="64134"/>
                    <a:pt x="42004" y="117474"/>
                    <a:pt x="28433" y="139694"/>
                  </a:cubicBezTo>
                  <a:cubicBezTo>
                    <a:pt x="20669" y="152398"/>
                    <a:pt x="20175" y="173182"/>
                    <a:pt x="1833" y="191469"/>
                  </a:cubicBezTo>
                  <a:cubicBezTo>
                    <a:pt x="-11905" y="205151"/>
                    <a:pt x="56096" y="199727"/>
                    <a:pt x="56096" y="199727"/>
                  </a:cubicBezTo>
                  <a:close/>
                </a:path>
              </a:pathLst>
            </a:custGeom>
            <a:solidFill>
              <a:srgbClr val="EFAEA6"/>
            </a:solidFill>
            <a:ln w="0"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D4554D77-EFDA-229B-8986-EDBAC2581990}"/>
                </a:ext>
              </a:extLst>
            </p:cNvPr>
            <p:cNvSpPr/>
            <p:nvPr/>
          </p:nvSpPr>
          <p:spPr>
            <a:xfrm>
              <a:off x="2531442" y="4069379"/>
              <a:ext cx="61505" cy="68411"/>
            </a:xfrm>
            <a:custGeom>
              <a:avLst/>
              <a:gdLst>
                <a:gd name="connsiteX0" fmla="*/ 11240 w 61505"/>
                <a:gd name="connsiteY0" fmla="*/ 6692 h 68411"/>
                <a:gd name="connsiteX1" fmla="*/ 0 w 61505"/>
                <a:gd name="connsiteY1" fmla="*/ 60014 h 68411"/>
                <a:gd name="connsiteX2" fmla="*/ 60126 w 61505"/>
                <a:gd name="connsiteY2" fmla="*/ 29825 h 68411"/>
                <a:gd name="connsiteX3" fmla="*/ 34196 w 61505"/>
                <a:gd name="connsiteY3" fmla="*/ 0 h 68411"/>
                <a:gd name="connsiteX4" fmla="*/ 11240 w 61505"/>
                <a:gd name="connsiteY4" fmla="*/ 6701 h 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05" h="68411">
                  <a:moveTo>
                    <a:pt x="11240" y="6692"/>
                  </a:moveTo>
                  <a:cubicBezTo>
                    <a:pt x="11240" y="6692"/>
                    <a:pt x="7866" y="40916"/>
                    <a:pt x="0" y="60014"/>
                  </a:cubicBezTo>
                  <a:cubicBezTo>
                    <a:pt x="37962" y="86400"/>
                    <a:pt x="68449" y="43396"/>
                    <a:pt x="60126" y="29825"/>
                  </a:cubicBezTo>
                  <a:cubicBezTo>
                    <a:pt x="54925" y="21344"/>
                    <a:pt x="34196" y="0"/>
                    <a:pt x="34196" y="0"/>
                  </a:cubicBezTo>
                  <a:lnTo>
                    <a:pt x="11240" y="6701"/>
                  </a:lnTo>
                  <a:close/>
                </a:path>
              </a:pathLst>
            </a:custGeom>
            <a:solidFill>
              <a:srgbClr val="1F1F3B">
                <a:alpha val="14000"/>
              </a:srgbClr>
            </a:solidFill>
            <a:ln w="0" cap="flat">
              <a:noFill/>
              <a:prstDash val="solid"/>
              <a:miter/>
            </a:ln>
          </p:spPr>
          <p:txBody>
            <a:bodyPr rtlCol="0" anchor="ctr"/>
            <a:lstStyle/>
            <a:p>
              <a:endParaRPr lang="en-IN" dirty="0"/>
            </a:p>
          </p:txBody>
        </p:sp>
        <p:grpSp>
          <p:nvGrpSpPr>
            <p:cNvPr id="14" name="Graphic 8">
              <a:extLst>
                <a:ext uri="{FF2B5EF4-FFF2-40B4-BE49-F238E27FC236}">
                  <a16:creationId xmlns:a16="http://schemas.microsoft.com/office/drawing/2014/main" id="{6D21C835-8E88-E626-AA15-FF323C4298DC}"/>
                </a:ext>
              </a:extLst>
            </p:cNvPr>
            <p:cNvGrpSpPr/>
            <p:nvPr/>
          </p:nvGrpSpPr>
          <p:grpSpPr>
            <a:xfrm>
              <a:off x="2472300" y="3933605"/>
              <a:ext cx="163944" cy="169596"/>
              <a:chOff x="2472300" y="3933605"/>
              <a:chExt cx="163944" cy="169596"/>
            </a:xfrm>
          </p:grpSpPr>
          <p:sp>
            <p:nvSpPr>
              <p:cNvPr id="104" name="Freeform: Shape 103">
                <a:extLst>
                  <a:ext uri="{FF2B5EF4-FFF2-40B4-BE49-F238E27FC236}">
                    <a16:creationId xmlns:a16="http://schemas.microsoft.com/office/drawing/2014/main" id="{B55551E2-1A23-AA29-B116-170FD500235B}"/>
                  </a:ext>
                </a:extLst>
              </p:cNvPr>
              <p:cNvSpPr/>
              <p:nvPr/>
            </p:nvSpPr>
            <p:spPr>
              <a:xfrm>
                <a:off x="2472300" y="3980900"/>
                <a:ext cx="131225" cy="122301"/>
              </a:xfrm>
              <a:custGeom>
                <a:avLst/>
                <a:gdLst>
                  <a:gd name="connsiteX0" fmla="*/ 35710 w 131225"/>
                  <a:gd name="connsiteY0" fmla="*/ 0 h 122301"/>
                  <a:gd name="connsiteX1" fmla="*/ 5839 w 131225"/>
                  <a:gd name="connsiteY1" fmla="*/ 64087 h 122301"/>
                  <a:gd name="connsiteX2" fmla="*/ 4711 w 131225"/>
                  <a:gd name="connsiteY2" fmla="*/ 117036 h 122301"/>
                  <a:gd name="connsiteX3" fmla="*/ 108484 w 131225"/>
                  <a:gd name="connsiteY3" fmla="*/ 99560 h 122301"/>
                  <a:gd name="connsiteX4" fmla="*/ 131226 w 131225"/>
                  <a:gd name="connsiteY4" fmla="*/ 26507 h 122301"/>
                  <a:gd name="connsiteX5" fmla="*/ 35710 w 131225"/>
                  <a:gd name="connsiteY5" fmla="*/ 0 h 12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25" h="122301">
                    <a:moveTo>
                      <a:pt x="35710" y="0"/>
                    </a:moveTo>
                    <a:cubicBezTo>
                      <a:pt x="27406" y="22574"/>
                      <a:pt x="-9782" y="59697"/>
                      <a:pt x="5839" y="64087"/>
                    </a:cubicBezTo>
                    <a:cubicBezTo>
                      <a:pt x="21460" y="68486"/>
                      <a:pt x="-11749" y="111761"/>
                      <a:pt x="4711" y="117036"/>
                    </a:cubicBezTo>
                    <a:cubicBezTo>
                      <a:pt x="44593" y="129814"/>
                      <a:pt x="97905" y="117521"/>
                      <a:pt x="108484" y="99560"/>
                    </a:cubicBezTo>
                    <a:cubicBezTo>
                      <a:pt x="119063" y="81600"/>
                      <a:pt x="131226" y="26507"/>
                      <a:pt x="131226" y="26507"/>
                    </a:cubicBezTo>
                    <a:lnTo>
                      <a:pt x="35710" y="0"/>
                    </a:lnTo>
                    <a:close/>
                  </a:path>
                </a:pathLst>
              </a:custGeom>
              <a:solidFill>
                <a:srgbClr val="EFAEA6"/>
              </a:solidFill>
              <a:ln w="0" cap="flat">
                <a:noFill/>
                <a:prstDash val="solid"/>
                <a:miter/>
              </a:ln>
            </p:spPr>
            <p:txBody>
              <a:bodyPr rtlCol="0" anchor="ctr"/>
              <a:lstStyle/>
              <a:p>
                <a:endParaRPr lang="en-IN" dirty="0"/>
              </a:p>
            </p:txBody>
          </p:sp>
          <p:sp>
            <p:nvSpPr>
              <p:cNvPr id="105" name="Freeform: Shape 104">
                <a:extLst>
                  <a:ext uri="{FF2B5EF4-FFF2-40B4-BE49-F238E27FC236}">
                    <a16:creationId xmlns:a16="http://schemas.microsoft.com/office/drawing/2014/main" id="{A74D8F93-D05A-5037-4B2A-EB056521829B}"/>
                  </a:ext>
                </a:extLst>
              </p:cNvPr>
              <p:cNvSpPr/>
              <p:nvPr/>
            </p:nvSpPr>
            <p:spPr>
              <a:xfrm>
                <a:off x="2485841" y="3933605"/>
                <a:ext cx="150403" cy="150163"/>
              </a:xfrm>
              <a:custGeom>
                <a:avLst/>
                <a:gdLst>
                  <a:gd name="connsiteX0" fmla="*/ 57485 w 150403"/>
                  <a:gd name="connsiteY0" fmla="*/ 81324 h 150163"/>
                  <a:gd name="connsiteX1" fmla="*/ 35460 w 150403"/>
                  <a:gd name="connsiteY1" fmla="*/ 75256 h 150163"/>
                  <a:gd name="connsiteX2" fmla="*/ 30688 w 150403"/>
                  <a:gd name="connsiteY2" fmla="*/ 53065 h 150163"/>
                  <a:gd name="connsiteX3" fmla="*/ 444 w 150403"/>
                  <a:gd name="connsiteY3" fmla="*/ 19921 h 150163"/>
                  <a:gd name="connsiteX4" fmla="*/ 42833 w 150403"/>
                  <a:gd name="connsiteY4" fmla="*/ 10405 h 150163"/>
                  <a:gd name="connsiteX5" fmla="*/ 79238 w 150403"/>
                  <a:gd name="connsiteY5" fmla="*/ 1262 h 150163"/>
                  <a:gd name="connsiteX6" fmla="*/ 103154 w 150403"/>
                  <a:gd name="connsiteY6" fmla="*/ 19716 h 150163"/>
                  <a:gd name="connsiteX7" fmla="*/ 140771 w 150403"/>
                  <a:gd name="connsiteY7" fmla="*/ 27322 h 150163"/>
                  <a:gd name="connsiteX8" fmla="*/ 147734 w 150403"/>
                  <a:gd name="connsiteY8" fmla="*/ 94130 h 150163"/>
                  <a:gd name="connsiteX9" fmla="*/ 93396 w 150403"/>
                  <a:gd name="connsiteY9" fmla="*/ 149065 h 150163"/>
                  <a:gd name="connsiteX10" fmla="*/ 99435 w 150403"/>
                  <a:gd name="connsiteY10" fmla="*/ 112091 h 150163"/>
                  <a:gd name="connsiteX11" fmla="*/ 75258 w 150403"/>
                  <a:gd name="connsiteY11" fmla="*/ 115651 h 150163"/>
                  <a:gd name="connsiteX12" fmla="*/ 61185 w 150403"/>
                  <a:gd name="connsiteY12" fmla="*/ 102957 h 150163"/>
                  <a:gd name="connsiteX13" fmla="*/ 57475 w 150403"/>
                  <a:gd name="connsiteY13" fmla="*/ 81324 h 15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03" h="150163">
                    <a:moveTo>
                      <a:pt x="57485" y="81324"/>
                    </a:moveTo>
                    <a:cubicBezTo>
                      <a:pt x="44389" y="79199"/>
                      <a:pt x="43159" y="82088"/>
                      <a:pt x="35460" y="75256"/>
                    </a:cubicBezTo>
                    <a:cubicBezTo>
                      <a:pt x="27752" y="68425"/>
                      <a:pt x="46514" y="60530"/>
                      <a:pt x="30688" y="53065"/>
                    </a:cubicBezTo>
                    <a:cubicBezTo>
                      <a:pt x="14862" y="45599"/>
                      <a:pt x="-3061" y="39401"/>
                      <a:pt x="444" y="19921"/>
                    </a:cubicBezTo>
                    <a:cubicBezTo>
                      <a:pt x="5523" y="-8273"/>
                      <a:pt x="28675" y="2940"/>
                      <a:pt x="42833" y="10405"/>
                    </a:cubicBezTo>
                    <a:cubicBezTo>
                      <a:pt x="51948" y="15205"/>
                      <a:pt x="60141" y="-5151"/>
                      <a:pt x="79238" y="1262"/>
                    </a:cubicBezTo>
                    <a:cubicBezTo>
                      <a:pt x="94216" y="6286"/>
                      <a:pt x="89994" y="14646"/>
                      <a:pt x="103154" y="19716"/>
                    </a:cubicBezTo>
                    <a:cubicBezTo>
                      <a:pt x="111105" y="22783"/>
                      <a:pt x="130752" y="13872"/>
                      <a:pt x="140771" y="27322"/>
                    </a:cubicBezTo>
                    <a:cubicBezTo>
                      <a:pt x="159356" y="52282"/>
                      <a:pt x="133464" y="69077"/>
                      <a:pt x="147734" y="94130"/>
                    </a:cubicBezTo>
                    <a:cubicBezTo>
                      <a:pt x="164380" y="123350"/>
                      <a:pt x="97935" y="156670"/>
                      <a:pt x="93396" y="149065"/>
                    </a:cubicBezTo>
                    <a:cubicBezTo>
                      <a:pt x="88102" y="140192"/>
                      <a:pt x="105177" y="119677"/>
                      <a:pt x="99435" y="112091"/>
                    </a:cubicBezTo>
                    <a:cubicBezTo>
                      <a:pt x="90777" y="100655"/>
                      <a:pt x="86834" y="109611"/>
                      <a:pt x="75258" y="115651"/>
                    </a:cubicBezTo>
                    <a:cubicBezTo>
                      <a:pt x="62890" y="122101"/>
                      <a:pt x="44632" y="117506"/>
                      <a:pt x="61185" y="102957"/>
                    </a:cubicBezTo>
                    <a:cubicBezTo>
                      <a:pt x="77747" y="88408"/>
                      <a:pt x="69331" y="83244"/>
                      <a:pt x="57475" y="81324"/>
                    </a:cubicBezTo>
                    <a:close/>
                  </a:path>
                </a:pathLst>
              </a:custGeom>
              <a:solidFill>
                <a:srgbClr val="1F1F3B"/>
              </a:solidFill>
              <a:ln w="0" cap="flat">
                <a:noFill/>
                <a:prstDash val="solid"/>
                <a:miter/>
              </a:ln>
            </p:spPr>
            <p:txBody>
              <a:bodyPr rtlCol="0" anchor="ctr"/>
              <a:lstStyle/>
              <a:p>
                <a:endParaRPr lang="en-IN" dirty="0"/>
              </a:p>
            </p:txBody>
          </p:sp>
        </p:grpSp>
        <p:sp>
          <p:nvSpPr>
            <p:cNvPr id="15" name="Freeform: Shape 14">
              <a:extLst>
                <a:ext uri="{FF2B5EF4-FFF2-40B4-BE49-F238E27FC236}">
                  <a16:creationId xmlns:a16="http://schemas.microsoft.com/office/drawing/2014/main" id="{CB761460-2F79-5FC2-79CA-765D0B9EED34}"/>
                </a:ext>
              </a:extLst>
            </p:cNvPr>
            <p:cNvSpPr/>
            <p:nvPr/>
          </p:nvSpPr>
          <p:spPr>
            <a:xfrm>
              <a:off x="2385531" y="5802347"/>
              <a:ext cx="83902" cy="150775"/>
            </a:xfrm>
            <a:custGeom>
              <a:avLst/>
              <a:gdLst>
                <a:gd name="connsiteX0" fmla="*/ 1585 w 83902"/>
                <a:gd name="connsiteY0" fmla="*/ 109151 h 150775"/>
                <a:gd name="connsiteX1" fmla="*/ 811 w 83902"/>
                <a:gd name="connsiteY1" fmla="*/ 2899 h 150775"/>
                <a:gd name="connsiteX2" fmla="*/ 83903 w 83902"/>
                <a:gd name="connsiteY2" fmla="*/ 0 h 150775"/>
                <a:gd name="connsiteX3" fmla="*/ 79429 w 83902"/>
                <a:gd name="connsiteY3" fmla="*/ 114398 h 150775"/>
                <a:gd name="connsiteX4" fmla="*/ 24513 w 83902"/>
                <a:gd name="connsiteY4" fmla="*/ 150776 h 150775"/>
                <a:gd name="connsiteX5" fmla="*/ 1594 w 83902"/>
                <a:gd name="connsiteY5" fmla="*/ 109151 h 15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02" h="150775">
                  <a:moveTo>
                    <a:pt x="1585" y="109151"/>
                  </a:moveTo>
                  <a:cubicBezTo>
                    <a:pt x="-1454" y="79084"/>
                    <a:pt x="811" y="2899"/>
                    <a:pt x="811" y="2899"/>
                  </a:cubicBezTo>
                  <a:lnTo>
                    <a:pt x="83903" y="0"/>
                  </a:lnTo>
                  <a:lnTo>
                    <a:pt x="79429" y="114398"/>
                  </a:lnTo>
                  <a:lnTo>
                    <a:pt x="24513" y="150776"/>
                  </a:lnTo>
                  <a:lnTo>
                    <a:pt x="1594" y="109151"/>
                  </a:lnTo>
                  <a:close/>
                </a:path>
              </a:pathLst>
            </a:custGeom>
            <a:solidFill>
              <a:srgbClr val="FFFFFF"/>
            </a:solidFill>
            <a:ln w="0" cap="flat">
              <a:noFill/>
              <a:prstDash val="solid"/>
              <a:miter/>
            </a:ln>
          </p:spPr>
          <p:txBody>
            <a:bodyPr rtlCol="0" anchor="ctr"/>
            <a:lstStyle/>
            <a:p>
              <a:endParaRPr lang="en-IN" dirty="0"/>
            </a:p>
          </p:txBody>
        </p:sp>
        <p:sp>
          <p:nvSpPr>
            <p:cNvPr id="16" name="Freeform: Shape 15">
              <a:extLst>
                <a:ext uri="{FF2B5EF4-FFF2-40B4-BE49-F238E27FC236}">
                  <a16:creationId xmlns:a16="http://schemas.microsoft.com/office/drawing/2014/main" id="{0ED01931-97A3-4CCD-D82C-B7173B7A548A}"/>
                </a:ext>
              </a:extLst>
            </p:cNvPr>
            <p:cNvSpPr/>
            <p:nvPr/>
          </p:nvSpPr>
          <p:spPr>
            <a:xfrm>
              <a:off x="2228887" y="5883341"/>
              <a:ext cx="246700" cy="108378"/>
            </a:xfrm>
            <a:custGeom>
              <a:avLst/>
              <a:gdLst>
                <a:gd name="connsiteX0" fmla="*/ 151509 w 246700"/>
                <a:gd name="connsiteY0" fmla="*/ 3458 h 108378"/>
                <a:gd name="connsiteX1" fmla="*/ 125682 w 246700"/>
                <a:gd name="connsiteY1" fmla="*/ 29527 h 108378"/>
                <a:gd name="connsiteX2" fmla="*/ 9103 w 246700"/>
                <a:gd name="connsiteY2" fmla="*/ 64721 h 108378"/>
                <a:gd name="connsiteX3" fmla="*/ 29263 w 246700"/>
                <a:gd name="connsiteY3" fmla="*/ 108378 h 108378"/>
                <a:gd name="connsiteX4" fmla="*/ 223574 w 246700"/>
                <a:gd name="connsiteY4" fmla="*/ 107706 h 108378"/>
                <a:gd name="connsiteX5" fmla="*/ 241320 w 246700"/>
                <a:gd name="connsiteY5" fmla="*/ 94322 h 108378"/>
                <a:gd name="connsiteX6" fmla="*/ 238226 w 246700"/>
                <a:gd name="connsiteY6" fmla="*/ 0 h 108378"/>
                <a:gd name="connsiteX7" fmla="*/ 151509 w 246700"/>
                <a:gd name="connsiteY7" fmla="*/ 3448 h 10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00" h="108378">
                  <a:moveTo>
                    <a:pt x="151509" y="3458"/>
                  </a:moveTo>
                  <a:cubicBezTo>
                    <a:pt x="144500" y="-1901"/>
                    <a:pt x="128898" y="16898"/>
                    <a:pt x="125682" y="29527"/>
                  </a:cubicBezTo>
                  <a:cubicBezTo>
                    <a:pt x="118319" y="58429"/>
                    <a:pt x="25618" y="62111"/>
                    <a:pt x="9103" y="64721"/>
                  </a:cubicBezTo>
                  <a:cubicBezTo>
                    <a:pt x="575" y="66072"/>
                    <a:pt x="-13155" y="108564"/>
                    <a:pt x="29263" y="108378"/>
                  </a:cubicBezTo>
                  <a:cubicBezTo>
                    <a:pt x="65938" y="108219"/>
                    <a:pt x="183440" y="108135"/>
                    <a:pt x="223574" y="107706"/>
                  </a:cubicBezTo>
                  <a:cubicBezTo>
                    <a:pt x="231962" y="107623"/>
                    <a:pt x="239297" y="102142"/>
                    <a:pt x="241320" y="94322"/>
                  </a:cubicBezTo>
                  <a:cubicBezTo>
                    <a:pt x="248534" y="66398"/>
                    <a:pt x="249420" y="923"/>
                    <a:pt x="238226" y="0"/>
                  </a:cubicBezTo>
                  <a:cubicBezTo>
                    <a:pt x="223136" y="3374"/>
                    <a:pt x="178212" y="23869"/>
                    <a:pt x="151509" y="3448"/>
                  </a:cubicBezTo>
                  <a:close/>
                </a:path>
              </a:pathLst>
            </a:custGeom>
            <a:solidFill>
              <a:srgbClr val="1F1F3B"/>
            </a:solidFill>
            <a:ln w="0"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73CB8F62-A6E5-4840-C655-7EE38C7E8BDE}"/>
                </a:ext>
              </a:extLst>
            </p:cNvPr>
            <p:cNvSpPr/>
            <p:nvPr/>
          </p:nvSpPr>
          <p:spPr>
            <a:xfrm>
              <a:off x="2704451" y="5802412"/>
              <a:ext cx="83580" cy="151102"/>
            </a:xfrm>
            <a:custGeom>
              <a:avLst/>
              <a:gdLst>
                <a:gd name="connsiteX0" fmla="*/ 1906 w 83580"/>
                <a:gd name="connsiteY0" fmla="*/ 109599 h 151102"/>
                <a:gd name="connsiteX1" fmla="*/ 508 w 83580"/>
                <a:gd name="connsiteY1" fmla="*/ 3346 h 151102"/>
                <a:gd name="connsiteX2" fmla="*/ 83581 w 83580"/>
                <a:gd name="connsiteY2" fmla="*/ 0 h 151102"/>
                <a:gd name="connsiteX3" fmla="*/ 79778 w 83580"/>
                <a:gd name="connsiteY3" fmla="*/ 114426 h 151102"/>
                <a:gd name="connsiteX4" fmla="*/ 25077 w 83580"/>
                <a:gd name="connsiteY4" fmla="*/ 151102 h 151102"/>
                <a:gd name="connsiteX5" fmla="*/ 1915 w 83580"/>
                <a:gd name="connsiteY5" fmla="*/ 109608 h 15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0" h="151102">
                  <a:moveTo>
                    <a:pt x="1906" y="109599"/>
                  </a:moveTo>
                  <a:cubicBezTo>
                    <a:pt x="-1300" y="79550"/>
                    <a:pt x="508" y="3346"/>
                    <a:pt x="508" y="3346"/>
                  </a:cubicBezTo>
                  <a:lnTo>
                    <a:pt x="83581" y="0"/>
                  </a:lnTo>
                  <a:lnTo>
                    <a:pt x="79778" y="114426"/>
                  </a:lnTo>
                  <a:lnTo>
                    <a:pt x="25077" y="151102"/>
                  </a:lnTo>
                  <a:lnTo>
                    <a:pt x="1915" y="109608"/>
                  </a:lnTo>
                  <a:close/>
                </a:path>
              </a:pathLst>
            </a:custGeom>
            <a:solidFill>
              <a:srgbClr val="FFFFFF"/>
            </a:solidFill>
            <a:ln w="0"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AF19D89D-7117-4A77-494D-AEFE5EEF9979}"/>
                </a:ext>
              </a:extLst>
            </p:cNvPr>
            <p:cNvSpPr/>
            <p:nvPr/>
          </p:nvSpPr>
          <p:spPr>
            <a:xfrm>
              <a:off x="2548772" y="5871979"/>
              <a:ext cx="247400" cy="121458"/>
            </a:xfrm>
            <a:custGeom>
              <a:avLst/>
              <a:gdLst>
                <a:gd name="connsiteX0" fmla="*/ 148433 w 247400"/>
                <a:gd name="connsiteY0" fmla="*/ 5881 h 121458"/>
                <a:gd name="connsiteX1" fmla="*/ 138012 w 247400"/>
                <a:gd name="connsiteY1" fmla="*/ 27467 h 121458"/>
                <a:gd name="connsiteX2" fmla="*/ 8916 w 247400"/>
                <a:gd name="connsiteY2" fmla="*/ 77965 h 121458"/>
                <a:gd name="connsiteX3" fmla="*/ 29477 w 247400"/>
                <a:gd name="connsiteY3" fmla="*/ 121454 h 121458"/>
                <a:gd name="connsiteX4" fmla="*/ 223779 w 247400"/>
                <a:gd name="connsiteY4" fmla="*/ 119142 h 121458"/>
                <a:gd name="connsiteX5" fmla="*/ 241404 w 247400"/>
                <a:gd name="connsiteY5" fmla="*/ 105609 h 121458"/>
                <a:gd name="connsiteX6" fmla="*/ 239763 w 247400"/>
                <a:gd name="connsiteY6" fmla="*/ 0 h 121458"/>
                <a:gd name="connsiteX7" fmla="*/ 148442 w 247400"/>
                <a:gd name="connsiteY7" fmla="*/ 5881 h 1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00" h="121458">
                  <a:moveTo>
                    <a:pt x="148433" y="5881"/>
                  </a:moveTo>
                  <a:cubicBezTo>
                    <a:pt x="139494" y="6459"/>
                    <a:pt x="141116" y="14810"/>
                    <a:pt x="138012" y="27467"/>
                  </a:cubicBezTo>
                  <a:cubicBezTo>
                    <a:pt x="130910" y="56435"/>
                    <a:pt x="25404" y="75215"/>
                    <a:pt x="8916" y="77965"/>
                  </a:cubicBezTo>
                  <a:cubicBezTo>
                    <a:pt x="406" y="79382"/>
                    <a:pt x="-12941" y="121994"/>
                    <a:pt x="29477" y="121454"/>
                  </a:cubicBezTo>
                  <a:cubicBezTo>
                    <a:pt x="66152" y="120988"/>
                    <a:pt x="183645" y="119907"/>
                    <a:pt x="223779" y="119142"/>
                  </a:cubicBezTo>
                  <a:cubicBezTo>
                    <a:pt x="232167" y="118984"/>
                    <a:pt x="239455" y="113448"/>
                    <a:pt x="241404" y="105609"/>
                  </a:cubicBezTo>
                  <a:cubicBezTo>
                    <a:pt x="248366" y="77629"/>
                    <a:pt x="250966" y="820"/>
                    <a:pt x="239763" y="0"/>
                  </a:cubicBezTo>
                  <a:cubicBezTo>
                    <a:pt x="224701" y="3504"/>
                    <a:pt x="189144" y="3253"/>
                    <a:pt x="148442" y="5881"/>
                  </a:cubicBezTo>
                  <a:close/>
                </a:path>
              </a:pathLst>
            </a:custGeom>
            <a:solidFill>
              <a:srgbClr val="1F1F3B"/>
            </a:solidFill>
            <a:ln w="0"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CEA958B6-EECF-8292-2F30-C31A39A16A3E}"/>
                </a:ext>
              </a:extLst>
            </p:cNvPr>
            <p:cNvSpPr/>
            <p:nvPr/>
          </p:nvSpPr>
          <p:spPr>
            <a:xfrm>
              <a:off x="2352237" y="4635756"/>
              <a:ext cx="475520" cy="1239169"/>
            </a:xfrm>
            <a:custGeom>
              <a:avLst/>
              <a:gdLst>
                <a:gd name="connsiteX0" fmla="*/ 473021 w 475520"/>
                <a:gd name="connsiteY0" fmla="*/ 281983 h 1239169"/>
                <a:gd name="connsiteX1" fmla="*/ 468649 w 475520"/>
                <a:gd name="connsiteY1" fmla="*/ 326581 h 1239169"/>
                <a:gd name="connsiteX2" fmla="*/ 450083 w 475520"/>
                <a:gd name="connsiteY2" fmla="*/ 722446 h 1239169"/>
                <a:gd name="connsiteX3" fmla="*/ 442300 w 475520"/>
                <a:gd name="connsiteY3" fmla="*/ 1201421 h 1239169"/>
                <a:gd name="connsiteX4" fmla="*/ 322384 w 475520"/>
                <a:gd name="connsiteY4" fmla="*/ 1201421 h 1239169"/>
                <a:gd name="connsiteX5" fmla="*/ 301320 w 475520"/>
                <a:gd name="connsiteY5" fmla="*/ 732502 h 1239169"/>
                <a:gd name="connsiteX6" fmla="*/ 257086 w 475520"/>
                <a:gd name="connsiteY6" fmla="*/ 346275 h 1239169"/>
                <a:gd name="connsiteX7" fmla="*/ 257067 w 475520"/>
                <a:gd name="connsiteY7" fmla="*/ 346312 h 1239169"/>
                <a:gd name="connsiteX8" fmla="*/ 237149 w 475520"/>
                <a:gd name="connsiteY8" fmla="*/ 403325 h 1239169"/>
                <a:gd name="connsiteX9" fmla="*/ 151094 w 475520"/>
                <a:gd name="connsiteY9" fmla="*/ 693841 h 1239169"/>
                <a:gd name="connsiteX10" fmla="*/ 123348 w 475520"/>
                <a:gd name="connsiteY10" fmla="*/ 1222084 h 1239169"/>
                <a:gd name="connsiteX11" fmla="*/ 1987 w 475520"/>
                <a:gd name="connsiteY11" fmla="*/ 1215448 h 1239169"/>
                <a:gd name="connsiteX12" fmla="*/ 8325 w 475520"/>
                <a:gd name="connsiteY12" fmla="*/ 682657 h 1239169"/>
                <a:gd name="connsiteX13" fmla="*/ 113729 w 475520"/>
                <a:gd name="connsiteY13" fmla="*/ 23724 h 1239169"/>
                <a:gd name="connsiteX14" fmla="*/ 470383 w 475520"/>
                <a:gd name="connsiteY14" fmla="*/ 66477 h 1239169"/>
                <a:gd name="connsiteX15" fmla="*/ 472061 w 475520"/>
                <a:gd name="connsiteY15" fmla="*/ 110525 h 1239169"/>
                <a:gd name="connsiteX16" fmla="*/ 473794 w 475520"/>
                <a:gd name="connsiteY16" fmla="*/ 164546 h 1239169"/>
                <a:gd name="connsiteX17" fmla="*/ 473011 w 475520"/>
                <a:gd name="connsiteY17" fmla="*/ 281983 h 123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520" h="1239169">
                  <a:moveTo>
                    <a:pt x="473021" y="281983"/>
                  </a:moveTo>
                  <a:cubicBezTo>
                    <a:pt x="471967" y="295581"/>
                    <a:pt x="470560" y="310382"/>
                    <a:pt x="468649" y="326581"/>
                  </a:cubicBezTo>
                  <a:cubicBezTo>
                    <a:pt x="461491" y="387340"/>
                    <a:pt x="446392" y="592268"/>
                    <a:pt x="450083" y="722446"/>
                  </a:cubicBezTo>
                  <a:cubicBezTo>
                    <a:pt x="453774" y="851981"/>
                    <a:pt x="442300" y="1155014"/>
                    <a:pt x="442300" y="1201421"/>
                  </a:cubicBezTo>
                  <a:cubicBezTo>
                    <a:pt x="402959" y="1218673"/>
                    <a:pt x="378596" y="1213295"/>
                    <a:pt x="322384" y="1201421"/>
                  </a:cubicBezTo>
                  <a:cubicBezTo>
                    <a:pt x="322384" y="1201421"/>
                    <a:pt x="312402" y="951392"/>
                    <a:pt x="301320" y="732502"/>
                  </a:cubicBezTo>
                  <a:cubicBezTo>
                    <a:pt x="292326" y="554772"/>
                    <a:pt x="289735" y="572583"/>
                    <a:pt x="257086" y="346275"/>
                  </a:cubicBezTo>
                  <a:lnTo>
                    <a:pt x="257067" y="346312"/>
                  </a:lnTo>
                  <a:cubicBezTo>
                    <a:pt x="256694" y="347365"/>
                    <a:pt x="248735" y="369408"/>
                    <a:pt x="237149" y="403325"/>
                  </a:cubicBezTo>
                  <a:cubicBezTo>
                    <a:pt x="212357" y="475735"/>
                    <a:pt x="170947" y="602259"/>
                    <a:pt x="151094" y="693841"/>
                  </a:cubicBezTo>
                  <a:cubicBezTo>
                    <a:pt x="120141" y="836751"/>
                    <a:pt x="136294" y="1209231"/>
                    <a:pt x="123348" y="1222084"/>
                  </a:cubicBezTo>
                  <a:cubicBezTo>
                    <a:pt x="84752" y="1244826"/>
                    <a:pt x="19425" y="1247025"/>
                    <a:pt x="1987" y="1215448"/>
                  </a:cubicBezTo>
                  <a:cubicBezTo>
                    <a:pt x="1987" y="1215448"/>
                    <a:pt x="-5404" y="754806"/>
                    <a:pt x="8325" y="682657"/>
                  </a:cubicBezTo>
                  <a:cubicBezTo>
                    <a:pt x="17626" y="633604"/>
                    <a:pt x="96188" y="152868"/>
                    <a:pt x="113729" y="23724"/>
                  </a:cubicBezTo>
                  <a:cubicBezTo>
                    <a:pt x="113729" y="23724"/>
                    <a:pt x="459776" y="-51724"/>
                    <a:pt x="470383" y="66477"/>
                  </a:cubicBezTo>
                  <a:cubicBezTo>
                    <a:pt x="471828" y="82638"/>
                    <a:pt x="472256" y="96917"/>
                    <a:pt x="472061" y="110525"/>
                  </a:cubicBezTo>
                  <a:cubicBezTo>
                    <a:pt x="471790" y="128877"/>
                    <a:pt x="472806" y="145887"/>
                    <a:pt x="473794" y="164546"/>
                  </a:cubicBezTo>
                  <a:cubicBezTo>
                    <a:pt x="475416" y="195024"/>
                    <a:pt x="477010" y="229817"/>
                    <a:pt x="473011" y="281983"/>
                  </a:cubicBezTo>
                  <a:close/>
                </a:path>
              </a:pathLst>
            </a:custGeom>
            <a:solidFill>
              <a:srgbClr val="3B3B4D"/>
            </a:solidFill>
            <a:ln w="0"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0130BCF1-1FD1-4A23-4129-8CFF4ED33A34}"/>
                </a:ext>
              </a:extLst>
            </p:cNvPr>
            <p:cNvSpPr/>
            <p:nvPr/>
          </p:nvSpPr>
          <p:spPr>
            <a:xfrm>
              <a:off x="2638794" y="4916584"/>
              <a:ext cx="1015" cy="652"/>
            </a:xfrm>
            <a:custGeom>
              <a:avLst/>
              <a:gdLst>
                <a:gd name="connsiteX0" fmla="*/ 1007 w 1015"/>
                <a:gd name="connsiteY0" fmla="*/ 466 h 652"/>
                <a:gd name="connsiteX1" fmla="*/ 960 w 1015"/>
                <a:gd name="connsiteY1" fmla="*/ 652 h 652"/>
                <a:gd name="connsiteX2" fmla="*/ 0 w 1015"/>
                <a:gd name="connsiteY2" fmla="*/ 0 h 652"/>
                <a:gd name="connsiteX3" fmla="*/ 1016 w 1015"/>
                <a:gd name="connsiteY3" fmla="*/ 466 h 652"/>
              </a:gdLst>
              <a:ahLst/>
              <a:cxnLst>
                <a:cxn ang="0">
                  <a:pos x="connsiteX0" y="connsiteY0"/>
                </a:cxn>
                <a:cxn ang="0">
                  <a:pos x="connsiteX1" y="connsiteY1"/>
                </a:cxn>
                <a:cxn ang="0">
                  <a:pos x="connsiteX2" y="connsiteY2"/>
                </a:cxn>
                <a:cxn ang="0">
                  <a:pos x="connsiteX3" y="connsiteY3"/>
                </a:cxn>
              </a:cxnLst>
              <a:rect l="l" t="t" r="r" b="b"/>
              <a:pathLst>
                <a:path w="1015" h="652">
                  <a:moveTo>
                    <a:pt x="1007" y="466"/>
                  </a:moveTo>
                  <a:cubicBezTo>
                    <a:pt x="1007" y="466"/>
                    <a:pt x="979" y="531"/>
                    <a:pt x="960" y="652"/>
                  </a:cubicBezTo>
                  <a:cubicBezTo>
                    <a:pt x="336" y="261"/>
                    <a:pt x="65" y="75"/>
                    <a:pt x="0" y="0"/>
                  </a:cubicBezTo>
                  <a:cubicBezTo>
                    <a:pt x="168" y="19"/>
                    <a:pt x="1016" y="466"/>
                    <a:pt x="1016" y="466"/>
                  </a:cubicBezTo>
                  <a:close/>
                </a:path>
              </a:pathLst>
            </a:custGeom>
            <a:solidFill>
              <a:srgbClr val="1F1F3B">
                <a:alpha val="46000"/>
              </a:srgbClr>
            </a:solidFill>
            <a:ln w="0"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661FD42F-402C-7D3B-BB17-C4F3A8E0BC9A}"/>
                </a:ext>
              </a:extLst>
            </p:cNvPr>
            <p:cNvSpPr/>
            <p:nvPr/>
          </p:nvSpPr>
          <p:spPr>
            <a:xfrm>
              <a:off x="2582145" y="4915940"/>
              <a:ext cx="27187" cy="143906"/>
            </a:xfrm>
            <a:custGeom>
              <a:avLst/>
              <a:gdLst>
                <a:gd name="connsiteX0" fmla="*/ 27188 w 27187"/>
                <a:gd name="connsiteY0" fmla="*/ 66082 h 143906"/>
                <a:gd name="connsiteX1" fmla="*/ 27169 w 27187"/>
                <a:gd name="connsiteY1" fmla="*/ 66119 h 143906"/>
                <a:gd name="connsiteX2" fmla="*/ 0 w 27187"/>
                <a:gd name="connsiteY2" fmla="*/ 143907 h 143906"/>
                <a:gd name="connsiteX3" fmla="*/ 20235 w 27187"/>
                <a:gd name="connsiteY3" fmla="*/ 0 h 143906"/>
                <a:gd name="connsiteX4" fmla="*/ 27188 w 27187"/>
                <a:gd name="connsiteY4" fmla="*/ 66082 h 1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7" h="143906">
                  <a:moveTo>
                    <a:pt x="27188" y="66082"/>
                  </a:moveTo>
                  <a:lnTo>
                    <a:pt x="27169" y="66119"/>
                  </a:lnTo>
                  <a:cubicBezTo>
                    <a:pt x="26796" y="67172"/>
                    <a:pt x="11585" y="109981"/>
                    <a:pt x="0" y="143907"/>
                  </a:cubicBezTo>
                  <a:lnTo>
                    <a:pt x="20235" y="0"/>
                  </a:lnTo>
                  <a:cubicBezTo>
                    <a:pt x="20235" y="0"/>
                    <a:pt x="23897" y="20803"/>
                    <a:pt x="27188" y="66082"/>
                  </a:cubicBezTo>
                  <a:close/>
                </a:path>
              </a:pathLst>
            </a:custGeom>
            <a:solidFill>
              <a:srgbClr val="1F1F3B">
                <a:alpha val="62000"/>
              </a:srgbClr>
            </a:solidFill>
            <a:ln w="0"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8ADA15F6-E22D-1A8B-7028-E7C3711795C4}"/>
                </a:ext>
              </a:extLst>
            </p:cNvPr>
            <p:cNvSpPr/>
            <p:nvPr/>
          </p:nvSpPr>
          <p:spPr>
            <a:xfrm>
              <a:off x="2673000" y="4786368"/>
              <a:ext cx="154842" cy="95860"/>
            </a:xfrm>
            <a:custGeom>
              <a:avLst/>
              <a:gdLst>
                <a:gd name="connsiteX0" fmla="*/ 154280 w 154842"/>
                <a:gd name="connsiteY0" fmla="*/ 95860 h 95860"/>
                <a:gd name="connsiteX1" fmla="*/ 0 w 154842"/>
                <a:gd name="connsiteY1" fmla="*/ 0 h 95860"/>
                <a:gd name="connsiteX2" fmla="*/ 153050 w 154842"/>
                <a:gd name="connsiteY2" fmla="*/ 13925 h 95860"/>
                <a:gd name="connsiteX3" fmla="*/ 154290 w 154842"/>
                <a:gd name="connsiteY3" fmla="*/ 95851 h 95860"/>
              </a:gdLst>
              <a:ahLst/>
              <a:cxnLst>
                <a:cxn ang="0">
                  <a:pos x="connsiteX0" y="connsiteY0"/>
                </a:cxn>
                <a:cxn ang="0">
                  <a:pos x="connsiteX1" y="connsiteY1"/>
                </a:cxn>
                <a:cxn ang="0">
                  <a:pos x="connsiteX2" y="connsiteY2"/>
                </a:cxn>
                <a:cxn ang="0">
                  <a:pos x="connsiteX3" y="connsiteY3"/>
                </a:cxn>
              </a:cxnLst>
              <a:rect l="l" t="t" r="r" b="b"/>
              <a:pathLst>
                <a:path w="154842" h="95860">
                  <a:moveTo>
                    <a:pt x="154280" y="95860"/>
                  </a:moveTo>
                  <a:cubicBezTo>
                    <a:pt x="151410" y="95226"/>
                    <a:pt x="18026" y="66790"/>
                    <a:pt x="0" y="0"/>
                  </a:cubicBezTo>
                  <a:cubicBezTo>
                    <a:pt x="0" y="0"/>
                    <a:pt x="115955" y="9954"/>
                    <a:pt x="153050" y="13925"/>
                  </a:cubicBezTo>
                  <a:cubicBezTo>
                    <a:pt x="154672" y="44402"/>
                    <a:pt x="155445" y="78608"/>
                    <a:pt x="154290" y="95851"/>
                  </a:cubicBezTo>
                  <a:close/>
                </a:path>
              </a:pathLst>
            </a:custGeom>
            <a:solidFill>
              <a:srgbClr val="1F1F3B">
                <a:alpha val="43000"/>
              </a:srgbClr>
            </a:solidFill>
            <a:ln w="0" cap="flat">
              <a:noFill/>
              <a:prstDash val="solid"/>
              <a:miter/>
            </a:ln>
          </p:spPr>
          <p:txBody>
            <a:bodyPr rtlCol="0" anchor="ctr"/>
            <a:lstStyle/>
            <a:p>
              <a:endParaRPr lang="en-IN" dirty="0"/>
            </a:p>
          </p:txBody>
        </p:sp>
        <p:sp>
          <p:nvSpPr>
            <p:cNvPr id="23" name="Freeform: Shape 22">
              <a:extLst>
                <a:ext uri="{FF2B5EF4-FFF2-40B4-BE49-F238E27FC236}">
                  <a16:creationId xmlns:a16="http://schemas.microsoft.com/office/drawing/2014/main" id="{818AABEB-AFD6-0C9C-A09B-93822EC644A5}"/>
                </a:ext>
              </a:extLst>
            </p:cNvPr>
            <p:cNvSpPr/>
            <p:nvPr/>
          </p:nvSpPr>
          <p:spPr>
            <a:xfrm>
              <a:off x="2454661" y="4131380"/>
              <a:ext cx="342873" cy="650660"/>
            </a:xfrm>
            <a:custGeom>
              <a:avLst/>
              <a:gdLst>
                <a:gd name="connsiteX0" fmla="*/ 164812 w 342873"/>
                <a:gd name="connsiteY0" fmla="*/ 902 h 650660"/>
                <a:gd name="connsiteX1" fmla="*/ 101685 w 342873"/>
                <a:gd name="connsiteY1" fmla="*/ 44689 h 650660"/>
                <a:gd name="connsiteX2" fmla="*/ 81721 w 342873"/>
                <a:gd name="connsiteY2" fmla="*/ 31650 h 650660"/>
                <a:gd name="connsiteX3" fmla="*/ 65401 w 342873"/>
                <a:gd name="connsiteY3" fmla="*/ 29571 h 650660"/>
                <a:gd name="connsiteX4" fmla="*/ 52576 w 342873"/>
                <a:gd name="connsiteY4" fmla="*/ 595422 h 650660"/>
                <a:gd name="connsiteX5" fmla="*/ 242553 w 342873"/>
                <a:gd name="connsiteY5" fmla="*/ 646171 h 650660"/>
                <a:gd name="connsiteX6" fmla="*/ 341517 w 342873"/>
                <a:gd name="connsiteY6" fmla="*/ 479029 h 650660"/>
                <a:gd name="connsiteX7" fmla="*/ 268334 w 342873"/>
                <a:gd name="connsiteY7" fmla="*/ 73182 h 650660"/>
                <a:gd name="connsiteX8" fmla="*/ 164812 w 342873"/>
                <a:gd name="connsiteY8" fmla="*/ 893 h 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873" h="650660">
                  <a:moveTo>
                    <a:pt x="164812" y="902"/>
                  </a:moveTo>
                  <a:cubicBezTo>
                    <a:pt x="134838" y="-7235"/>
                    <a:pt x="131911" y="42294"/>
                    <a:pt x="101685" y="44689"/>
                  </a:cubicBezTo>
                  <a:cubicBezTo>
                    <a:pt x="85729" y="45957"/>
                    <a:pt x="89252" y="38994"/>
                    <a:pt x="81721" y="31650"/>
                  </a:cubicBezTo>
                  <a:cubicBezTo>
                    <a:pt x="77079" y="27120"/>
                    <a:pt x="72736" y="22050"/>
                    <a:pt x="65401" y="29571"/>
                  </a:cubicBezTo>
                  <a:cubicBezTo>
                    <a:pt x="-83753" y="182612"/>
                    <a:pt x="71552" y="568495"/>
                    <a:pt x="52576" y="595422"/>
                  </a:cubicBezTo>
                  <a:cubicBezTo>
                    <a:pt x="37048" y="617446"/>
                    <a:pt x="163274" y="665511"/>
                    <a:pt x="242553" y="646171"/>
                  </a:cubicBezTo>
                  <a:cubicBezTo>
                    <a:pt x="351276" y="619655"/>
                    <a:pt x="344668" y="501584"/>
                    <a:pt x="341517" y="479029"/>
                  </a:cubicBezTo>
                  <a:cubicBezTo>
                    <a:pt x="338367" y="456473"/>
                    <a:pt x="268334" y="73182"/>
                    <a:pt x="268334" y="73182"/>
                  </a:cubicBezTo>
                  <a:cubicBezTo>
                    <a:pt x="268334" y="73182"/>
                    <a:pt x="213269" y="44055"/>
                    <a:pt x="164812" y="893"/>
                  </a:cubicBezTo>
                  <a:close/>
                </a:path>
              </a:pathLst>
            </a:custGeom>
            <a:solidFill>
              <a:srgbClr val="FFFFFF"/>
            </a:solidFill>
            <a:ln w="0" cap="flat">
              <a:noFill/>
              <a:prstDash val="solid"/>
              <a:miter/>
            </a:ln>
          </p:spPr>
          <p:txBody>
            <a:bodyPr rtlCol="0" anchor="ctr"/>
            <a:lstStyle/>
            <a:p>
              <a:endParaRPr lang="en-IN" dirty="0"/>
            </a:p>
          </p:txBody>
        </p:sp>
        <p:sp>
          <p:nvSpPr>
            <p:cNvPr id="25" name="Freeform: Shape 24">
              <a:extLst>
                <a:ext uri="{FF2B5EF4-FFF2-40B4-BE49-F238E27FC236}">
                  <a16:creationId xmlns:a16="http://schemas.microsoft.com/office/drawing/2014/main" id="{D4ECC106-B1A3-28FF-CA65-B6752C9DFB6D}"/>
                </a:ext>
              </a:extLst>
            </p:cNvPr>
            <p:cNvSpPr/>
            <p:nvPr/>
          </p:nvSpPr>
          <p:spPr>
            <a:xfrm>
              <a:off x="1986700" y="4160952"/>
              <a:ext cx="588780" cy="674401"/>
            </a:xfrm>
            <a:custGeom>
              <a:avLst/>
              <a:gdLst>
                <a:gd name="connsiteX0" fmla="*/ 58804 w 588780"/>
                <a:gd name="connsiteY0" fmla="*/ 2805 h 674401"/>
                <a:gd name="connsiteX1" fmla="*/ 238250 w 588780"/>
                <a:gd name="connsiteY1" fmla="*/ 155296 h 674401"/>
                <a:gd name="connsiteX2" fmla="*/ 533361 w 588780"/>
                <a:gd name="connsiteY2" fmla="*/ 0 h 674401"/>
                <a:gd name="connsiteX3" fmla="*/ 528421 w 588780"/>
                <a:gd name="connsiteY3" fmla="*/ 92412 h 674401"/>
                <a:gd name="connsiteX4" fmla="*/ 556625 w 588780"/>
                <a:gd name="connsiteY4" fmla="*/ 350307 h 674401"/>
                <a:gd name="connsiteX5" fmla="*/ 580336 w 588780"/>
                <a:gd name="connsiteY5" fmla="*/ 611706 h 674401"/>
                <a:gd name="connsiteX6" fmla="*/ 548954 w 588780"/>
                <a:gd name="connsiteY6" fmla="*/ 669418 h 674401"/>
                <a:gd name="connsiteX7" fmla="*/ 455946 w 588780"/>
                <a:gd name="connsiteY7" fmla="*/ 643647 h 674401"/>
                <a:gd name="connsiteX8" fmla="*/ 450000 w 588780"/>
                <a:gd name="connsiteY8" fmla="*/ 373589 h 674401"/>
                <a:gd name="connsiteX9" fmla="*/ 459423 w 588780"/>
                <a:gd name="connsiteY9" fmla="*/ 312028 h 674401"/>
                <a:gd name="connsiteX10" fmla="*/ 432981 w 588780"/>
                <a:gd name="connsiteY10" fmla="*/ 215571 h 674401"/>
                <a:gd name="connsiteX11" fmla="*/ 226860 w 588780"/>
                <a:gd name="connsiteY11" fmla="*/ 276564 h 674401"/>
                <a:gd name="connsiteX12" fmla="*/ 3171 w 588780"/>
                <a:gd name="connsiteY12" fmla="*/ 78403 h 674401"/>
                <a:gd name="connsiteX13" fmla="*/ 58814 w 588780"/>
                <a:gd name="connsiteY13" fmla="*/ 2824 h 6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780" h="674401">
                  <a:moveTo>
                    <a:pt x="58804" y="2805"/>
                  </a:moveTo>
                  <a:cubicBezTo>
                    <a:pt x="72804" y="13011"/>
                    <a:pt x="184229" y="170973"/>
                    <a:pt x="238250" y="155296"/>
                  </a:cubicBezTo>
                  <a:cubicBezTo>
                    <a:pt x="287480" y="141008"/>
                    <a:pt x="412643" y="35688"/>
                    <a:pt x="533361" y="0"/>
                  </a:cubicBezTo>
                  <a:cubicBezTo>
                    <a:pt x="533361" y="0"/>
                    <a:pt x="537061" y="25622"/>
                    <a:pt x="528421" y="92412"/>
                  </a:cubicBezTo>
                  <a:cubicBezTo>
                    <a:pt x="517013" y="180685"/>
                    <a:pt x="566700" y="243486"/>
                    <a:pt x="556625" y="350307"/>
                  </a:cubicBezTo>
                  <a:cubicBezTo>
                    <a:pt x="548087" y="440770"/>
                    <a:pt x="554463" y="556148"/>
                    <a:pt x="580336" y="611706"/>
                  </a:cubicBezTo>
                  <a:cubicBezTo>
                    <a:pt x="595463" y="644207"/>
                    <a:pt x="593226" y="663257"/>
                    <a:pt x="548954" y="669418"/>
                  </a:cubicBezTo>
                  <a:cubicBezTo>
                    <a:pt x="525047" y="672746"/>
                    <a:pt x="475593" y="687248"/>
                    <a:pt x="455946" y="643647"/>
                  </a:cubicBezTo>
                  <a:cubicBezTo>
                    <a:pt x="429047" y="583978"/>
                    <a:pt x="445237" y="415820"/>
                    <a:pt x="450000" y="373589"/>
                  </a:cubicBezTo>
                  <a:cubicBezTo>
                    <a:pt x="451854" y="357148"/>
                    <a:pt x="455927" y="334984"/>
                    <a:pt x="459423" y="312028"/>
                  </a:cubicBezTo>
                  <a:cubicBezTo>
                    <a:pt x="463747" y="283470"/>
                    <a:pt x="445526" y="228144"/>
                    <a:pt x="432981" y="215571"/>
                  </a:cubicBezTo>
                  <a:cubicBezTo>
                    <a:pt x="406669" y="189195"/>
                    <a:pt x="293958" y="283303"/>
                    <a:pt x="226860" y="276564"/>
                  </a:cubicBezTo>
                  <a:cubicBezTo>
                    <a:pt x="155410" y="269387"/>
                    <a:pt x="11317" y="85505"/>
                    <a:pt x="3171" y="78403"/>
                  </a:cubicBezTo>
                  <a:cubicBezTo>
                    <a:pt x="-14333" y="63136"/>
                    <a:pt x="45737" y="-6701"/>
                    <a:pt x="58814" y="2824"/>
                  </a:cubicBezTo>
                  <a:close/>
                </a:path>
              </a:pathLst>
            </a:custGeom>
            <a:solidFill>
              <a:srgbClr val="0069A8"/>
            </a:solidFill>
            <a:ln w="0" cap="flat">
              <a:noFill/>
              <a:prstDash val="solid"/>
              <a:miter/>
            </a:ln>
          </p:spPr>
          <p:txBody>
            <a:bodyPr rtlCol="0" anchor="ctr"/>
            <a:lstStyle/>
            <a:p>
              <a:endParaRPr lang="en-IN" dirty="0"/>
            </a:p>
          </p:txBody>
        </p:sp>
        <p:sp>
          <p:nvSpPr>
            <p:cNvPr id="26" name="Freeform: Shape 25">
              <a:extLst>
                <a:ext uri="{FF2B5EF4-FFF2-40B4-BE49-F238E27FC236}">
                  <a16:creationId xmlns:a16="http://schemas.microsoft.com/office/drawing/2014/main" id="{6E3A8DC9-ED03-96FD-7B3C-12BC3A6A554C}"/>
                </a:ext>
              </a:extLst>
            </p:cNvPr>
            <p:cNvSpPr/>
            <p:nvPr/>
          </p:nvSpPr>
          <p:spPr>
            <a:xfrm>
              <a:off x="2614034" y="4132282"/>
              <a:ext cx="234201" cy="708607"/>
            </a:xfrm>
            <a:custGeom>
              <a:avLst/>
              <a:gdLst>
                <a:gd name="connsiteX0" fmla="*/ 223909 w 234201"/>
                <a:gd name="connsiteY0" fmla="*/ 687453 h 708607"/>
                <a:gd name="connsiteX1" fmla="*/ 71334 w 234201"/>
                <a:gd name="connsiteY1" fmla="*/ 674032 h 708607"/>
                <a:gd name="connsiteX2" fmla="*/ 57484 w 234201"/>
                <a:gd name="connsiteY2" fmla="*/ 649212 h 708607"/>
                <a:gd name="connsiteX3" fmla="*/ 46085 w 234201"/>
                <a:gd name="connsiteY3" fmla="*/ 505016 h 708607"/>
                <a:gd name="connsiteX4" fmla="*/ 5010 w 234201"/>
                <a:gd name="connsiteY4" fmla="*/ 314097 h 708607"/>
                <a:gd name="connsiteX5" fmla="*/ 5448 w 234201"/>
                <a:gd name="connsiteY5" fmla="*/ 0 h 708607"/>
                <a:gd name="connsiteX6" fmla="*/ 142989 w 234201"/>
                <a:gd name="connsiteY6" fmla="*/ 66492 h 708607"/>
                <a:gd name="connsiteX7" fmla="*/ 188240 w 234201"/>
                <a:gd name="connsiteY7" fmla="*/ 229589 h 708607"/>
                <a:gd name="connsiteX8" fmla="*/ 189852 w 234201"/>
                <a:gd name="connsiteY8" fmla="*/ 273339 h 708607"/>
                <a:gd name="connsiteX9" fmla="*/ 189908 w 234201"/>
                <a:gd name="connsiteY9" fmla="*/ 276368 h 708607"/>
                <a:gd name="connsiteX10" fmla="*/ 188967 w 234201"/>
                <a:gd name="connsiteY10" fmla="*/ 336699 h 708607"/>
                <a:gd name="connsiteX11" fmla="*/ 188696 w 234201"/>
                <a:gd name="connsiteY11" fmla="*/ 342357 h 708607"/>
                <a:gd name="connsiteX12" fmla="*/ 187923 w 234201"/>
                <a:gd name="connsiteY12" fmla="*/ 359497 h 708607"/>
                <a:gd name="connsiteX13" fmla="*/ 187923 w 234201"/>
                <a:gd name="connsiteY13" fmla="*/ 359515 h 708607"/>
                <a:gd name="connsiteX14" fmla="*/ 187382 w 234201"/>
                <a:gd name="connsiteY14" fmla="*/ 374745 h 708607"/>
                <a:gd name="connsiteX15" fmla="*/ 186935 w 234201"/>
                <a:gd name="connsiteY15" fmla="*/ 392407 h 708607"/>
                <a:gd name="connsiteX16" fmla="*/ 197542 w 234201"/>
                <a:gd name="connsiteY16" fmla="*/ 464286 h 708607"/>
                <a:gd name="connsiteX17" fmla="*/ 202491 w 234201"/>
                <a:gd name="connsiteY17" fmla="*/ 486254 h 708607"/>
                <a:gd name="connsiteX18" fmla="*/ 202509 w 234201"/>
                <a:gd name="connsiteY18" fmla="*/ 486273 h 708607"/>
                <a:gd name="connsiteX19" fmla="*/ 223918 w 234201"/>
                <a:gd name="connsiteY19" fmla="*/ 687453 h 70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201" h="708607">
                  <a:moveTo>
                    <a:pt x="223909" y="687453"/>
                  </a:moveTo>
                  <a:cubicBezTo>
                    <a:pt x="176394" y="717185"/>
                    <a:pt x="113164" y="718071"/>
                    <a:pt x="71334" y="674032"/>
                  </a:cubicBezTo>
                  <a:cubicBezTo>
                    <a:pt x="64018" y="666315"/>
                    <a:pt x="59795" y="658131"/>
                    <a:pt x="57484" y="649212"/>
                  </a:cubicBezTo>
                  <a:cubicBezTo>
                    <a:pt x="48742" y="615845"/>
                    <a:pt x="66329" y="572225"/>
                    <a:pt x="46085" y="505016"/>
                  </a:cubicBezTo>
                  <a:cubicBezTo>
                    <a:pt x="31816" y="457724"/>
                    <a:pt x="9726" y="372955"/>
                    <a:pt x="5010" y="314097"/>
                  </a:cubicBezTo>
                  <a:cubicBezTo>
                    <a:pt x="-5028" y="188878"/>
                    <a:pt x="2652" y="35362"/>
                    <a:pt x="5448" y="0"/>
                  </a:cubicBezTo>
                  <a:cubicBezTo>
                    <a:pt x="5448" y="0"/>
                    <a:pt x="80972" y="1855"/>
                    <a:pt x="142989" y="66492"/>
                  </a:cubicBezTo>
                  <a:cubicBezTo>
                    <a:pt x="169068" y="93642"/>
                    <a:pt x="185462" y="172185"/>
                    <a:pt x="188240" y="229589"/>
                  </a:cubicBezTo>
                  <a:cubicBezTo>
                    <a:pt x="189060" y="246962"/>
                    <a:pt x="189573" y="261185"/>
                    <a:pt x="189852" y="273339"/>
                  </a:cubicBezTo>
                  <a:cubicBezTo>
                    <a:pt x="189871" y="274364"/>
                    <a:pt x="189899" y="275371"/>
                    <a:pt x="189908" y="276368"/>
                  </a:cubicBezTo>
                  <a:cubicBezTo>
                    <a:pt x="190449" y="302512"/>
                    <a:pt x="189824" y="318823"/>
                    <a:pt x="188967" y="336699"/>
                  </a:cubicBezTo>
                  <a:cubicBezTo>
                    <a:pt x="188874" y="338572"/>
                    <a:pt x="188790" y="340446"/>
                    <a:pt x="188696" y="342357"/>
                  </a:cubicBezTo>
                  <a:cubicBezTo>
                    <a:pt x="188454" y="347744"/>
                    <a:pt x="188184" y="353373"/>
                    <a:pt x="187923" y="359497"/>
                  </a:cubicBezTo>
                  <a:lnTo>
                    <a:pt x="187923" y="359515"/>
                  </a:lnTo>
                  <a:cubicBezTo>
                    <a:pt x="187736" y="364231"/>
                    <a:pt x="187550" y="369274"/>
                    <a:pt x="187382" y="374745"/>
                  </a:cubicBezTo>
                  <a:cubicBezTo>
                    <a:pt x="187215" y="380160"/>
                    <a:pt x="187056" y="386013"/>
                    <a:pt x="186935" y="392407"/>
                  </a:cubicBezTo>
                  <a:cubicBezTo>
                    <a:pt x="186599" y="409323"/>
                    <a:pt x="191157" y="435001"/>
                    <a:pt x="197542" y="464286"/>
                  </a:cubicBezTo>
                  <a:cubicBezTo>
                    <a:pt x="199107" y="471416"/>
                    <a:pt x="200757" y="478779"/>
                    <a:pt x="202491" y="486254"/>
                  </a:cubicBezTo>
                  <a:lnTo>
                    <a:pt x="202509" y="486273"/>
                  </a:lnTo>
                  <a:cubicBezTo>
                    <a:pt x="221849" y="570054"/>
                    <a:pt x="249400" y="671525"/>
                    <a:pt x="223918" y="687453"/>
                  </a:cubicBezTo>
                  <a:close/>
                </a:path>
              </a:pathLst>
            </a:custGeom>
            <a:solidFill>
              <a:srgbClr val="0069A8"/>
            </a:solidFill>
            <a:ln w="0" cap="flat">
              <a:noFill/>
              <a:prstDash val="solid"/>
              <a:miter/>
            </a:ln>
          </p:spPr>
          <p:txBody>
            <a:bodyPr rtlCol="0" anchor="ctr"/>
            <a:lstStyle/>
            <a:p>
              <a:endParaRPr lang="en-IN" dirty="0"/>
            </a:p>
          </p:txBody>
        </p:sp>
        <p:sp>
          <p:nvSpPr>
            <p:cNvPr id="27" name="Freeform: Shape 26">
              <a:extLst>
                <a:ext uri="{FF2B5EF4-FFF2-40B4-BE49-F238E27FC236}">
                  <a16:creationId xmlns:a16="http://schemas.microsoft.com/office/drawing/2014/main" id="{8640A61A-7D7D-A85C-6CDF-45BA4D2E3B82}"/>
                </a:ext>
              </a:extLst>
            </p:cNvPr>
            <p:cNvSpPr/>
            <p:nvPr/>
          </p:nvSpPr>
          <p:spPr>
            <a:xfrm>
              <a:off x="2646144" y="4184116"/>
              <a:ext cx="623334" cy="325132"/>
            </a:xfrm>
            <a:custGeom>
              <a:avLst/>
              <a:gdLst>
                <a:gd name="connsiteX0" fmla="*/ 1020 w 623334"/>
                <a:gd name="connsiteY0" fmla="*/ 44203 h 325132"/>
                <a:gd name="connsiteX1" fmla="*/ 41619 w 623334"/>
                <a:gd name="connsiteY1" fmla="*/ 110602 h 325132"/>
                <a:gd name="connsiteX2" fmla="*/ 360553 w 623334"/>
                <a:gd name="connsiteY2" fmla="*/ 323274 h 325132"/>
                <a:gd name="connsiteX3" fmla="*/ 620732 w 623334"/>
                <a:gd name="connsiteY3" fmla="*/ 145329 h 325132"/>
                <a:gd name="connsiteX4" fmla="*/ 561902 w 623334"/>
                <a:gd name="connsiteY4" fmla="*/ 69685 h 325132"/>
                <a:gd name="connsiteX5" fmla="*/ 339667 w 623334"/>
                <a:gd name="connsiteY5" fmla="*/ 204020 h 325132"/>
                <a:gd name="connsiteX6" fmla="*/ 106694 w 623334"/>
                <a:gd name="connsiteY6" fmla="*/ 8422 h 325132"/>
                <a:gd name="connsiteX7" fmla="*/ 1029 w 623334"/>
                <a:gd name="connsiteY7" fmla="*/ 44203 h 3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334" h="325132">
                  <a:moveTo>
                    <a:pt x="1020" y="44203"/>
                  </a:moveTo>
                  <a:cubicBezTo>
                    <a:pt x="12689" y="86397"/>
                    <a:pt x="41619" y="110602"/>
                    <a:pt x="41619" y="110602"/>
                  </a:cubicBezTo>
                  <a:cubicBezTo>
                    <a:pt x="180530" y="253054"/>
                    <a:pt x="308322" y="339063"/>
                    <a:pt x="360553" y="323274"/>
                  </a:cubicBezTo>
                  <a:cubicBezTo>
                    <a:pt x="408675" y="308716"/>
                    <a:pt x="614758" y="151369"/>
                    <a:pt x="620732" y="145329"/>
                  </a:cubicBezTo>
                  <a:cubicBezTo>
                    <a:pt x="636847" y="129028"/>
                    <a:pt x="573301" y="63673"/>
                    <a:pt x="561902" y="69685"/>
                  </a:cubicBezTo>
                  <a:cubicBezTo>
                    <a:pt x="553644" y="74038"/>
                    <a:pt x="362567" y="202752"/>
                    <a:pt x="339667" y="204020"/>
                  </a:cubicBezTo>
                  <a:cubicBezTo>
                    <a:pt x="308891" y="205735"/>
                    <a:pt x="133145" y="26960"/>
                    <a:pt x="106694" y="8422"/>
                  </a:cubicBezTo>
                  <a:cubicBezTo>
                    <a:pt x="80252" y="-10116"/>
                    <a:pt x="-10640" y="2010"/>
                    <a:pt x="1029" y="44203"/>
                  </a:cubicBezTo>
                  <a:close/>
                </a:path>
              </a:pathLst>
            </a:custGeom>
            <a:solidFill>
              <a:srgbClr val="0069A8"/>
            </a:solidFill>
            <a:ln w="0" cap="flat">
              <a:noFill/>
              <a:prstDash val="solid"/>
              <a:miter/>
            </a:ln>
          </p:spPr>
          <p:txBody>
            <a:bodyPr rtlCol="0" anchor="ctr"/>
            <a:lstStyle/>
            <a:p>
              <a:endParaRPr lang="en-IN" dirty="0"/>
            </a:p>
          </p:txBody>
        </p:sp>
        <p:sp>
          <p:nvSpPr>
            <p:cNvPr id="28" name="Freeform: Shape 27">
              <a:extLst>
                <a:ext uri="{FF2B5EF4-FFF2-40B4-BE49-F238E27FC236}">
                  <a16:creationId xmlns:a16="http://schemas.microsoft.com/office/drawing/2014/main" id="{C58DE0F0-E261-BFCA-5FEB-65A354B99704}"/>
                </a:ext>
              </a:extLst>
            </p:cNvPr>
            <p:cNvSpPr/>
            <p:nvPr/>
          </p:nvSpPr>
          <p:spPr>
            <a:xfrm>
              <a:off x="2752503" y="4363912"/>
              <a:ext cx="51641" cy="143114"/>
            </a:xfrm>
            <a:custGeom>
              <a:avLst/>
              <a:gdLst>
                <a:gd name="connsiteX0" fmla="*/ 50498 w 51641"/>
                <a:gd name="connsiteY0" fmla="*/ 105069 h 143114"/>
                <a:gd name="connsiteX1" fmla="*/ 50228 w 51641"/>
                <a:gd name="connsiteY1" fmla="*/ 110726 h 143114"/>
                <a:gd name="connsiteX2" fmla="*/ 49454 w 51641"/>
                <a:gd name="connsiteY2" fmla="*/ 127866 h 143114"/>
                <a:gd name="connsiteX3" fmla="*/ 49454 w 51641"/>
                <a:gd name="connsiteY3" fmla="*/ 127885 h 143114"/>
                <a:gd name="connsiteX4" fmla="*/ 48913 w 51641"/>
                <a:gd name="connsiteY4" fmla="*/ 143115 h 143114"/>
                <a:gd name="connsiteX5" fmla="*/ 39155 w 51641"/>
                <a:gd name="connsiteY5" fmla="*/ 125564 h 143114"/>
                <a:gd name="connsiteX6" fmla="*/ 0 w 51641"/>
                <a:gd name="connsiteY6" fmla="*/ 0 h 143114"/>
                <a:gd name="connsiteX7" fmla="*/ 51271 w 51641"/>
                <a:gd name="connsiteY7" fmla="*/ 38941 h 143114"/>
                <a:gd name="connsiteX8" fmla="*/ 51383 w 51641"/>
                <a:gd name="connsiteY8" fmla="*/ 41709 h 143114"/>
                <a:gd name="connsiteX9" fmla="*/ 51439 w 51641"/>
                <a:gd name="connsiteY9" fmla="*/ 44738 h 143114"/>
                <a:gd name="connsiteX10" fmla="*/ 50498 w 51641"/>
                <a:gd name="connsiteY10" fmla="*/ 105069 h 14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41" h="143114">
                  <a:moveTo>
                    <a:pt x="50498" y="105069"/>
                  </a:moveTo>
                  <a:cubicBezTo>
                    <a:pt x="50405" y="106942"/>
                    <a:pt x="50321" y="108816"/>
                    <a:pt x="50228" y="110726"/>
                  </a:cubicBezTo>
                  <a:cubicBezTo>
                    <a:pt x="49985" y="116113"/>
                    <a:pt x="49715" y="121743"/>
                    <a:pt x="49454" y="127866"/>
                  </a:cubicBezTo>
                  <a:lnTo>
                    <a:pt x="49454" y="127885"/>
                  </a:lnTo>
                  <a:cubicBezTo>
                    <a:pt x="49268" y="132601"/>
                    <a:pt x="49081" y="137644"/>
                    <a:pt x="48913" y="143115"/>
                  </a:cubicBezTo>
                  <a:cubicBezTo>
                    <a:pt x="45390" y="137560"/>
                    <a:pt x="42137" y="131669"/>
                    <a:pt x="39155" y="125564"/>
                  </a:cubicBezTo>
                  <a:cubicBezTo>
                    <a:pt x="6422" y="58737"/>
                    <a:pt x="0" y="0"/>
                    <a:pt x="0" y="0"/>
                  </a:cubicBezTo>
                  <a:lnTo>
                    <a:pt x="51271" y="38941"/>
                  </a:lnTo>
                  <a:cubicBezTo>
                    <a:pt x="51225" y="39826"/>
                    <a:pt x="51271" y="40758"/>
                    <a:pt x="51383" y="41709"/>
                  </a:cubicBezTo>
                  <a:cubicBezTo>
                    <a:pt x="51402" y="42734"/>
                    <a:pt x="51430" y="43741"/>
                    <a:pt x="51439" y="44738"/>
                  </a:cubicBezTo>
                  <a:cubicBezTo>
                    <a:pt x="51980" y="70882"/>
                    <a:pt x="51355" y="87192"/>
                    <a:pt x="50498" y="105069"/>
                  </a:cubicBezTo>
                  <a:close/>
                </a:path>
              </a:pathLst>
            </a:custGeom>
            <a:solidFill>
              <a:srgbClr val="1F1F3B">
                <a:alpha val="25000"/>
              </a:srgbClr>
            </a:solidFill>
            <a:ln w="0" cap="flat">
              <a:noFill/>
              <a:prstDash val="solid"/>
              <a:miter/>
            </a:ln>
          </p:spPr>
          <p:txBody>
            <a:bodyPr rtlCol="0" anchor="ctr"/>
            <a:lstStyle/>
            <a:p>
              <a:endParaRPr lang="en-IN" dirty="0"/>
            </a:p>
          </p:txBody>
        </p:sp>
        <p:grpSp>
          <p:nvGrpSpPr>
            <p:cNvPr id="29" name="Graphic 8">
              <a:extLst>
                <a:ext uri="{FF2B5EF4-FFF2-40B4-BE49-F238E27FC236}">
                  <a16:creationId xmlns:a16="http://schemas.microsoft.com/office/drawing/2014/main" id="{B87FE55F-92A4-BAD2-0830-014A2A7B105A}"/>
                </a:ext>
              </a:extLst>
            </p:cNvPr>
            <p:cNvGrpSpPr/>
            <p:nvPr/>
          </p:nvGrpSpPr>
          <p:grpSpPr>
            <a:xfrm>
              <a:off x="2545665" y="4164495"/>
              <a:ext cx="603052" cy="89160"/>
              <a:chOff x="2545665" y="4164495"/>
              <a:chExt cx="603052" cy="89160"/>
            </a:xfrm>
          </p:grpSpPr>
          <p:sp>
            <p:nvSpPr>
              <p:cNvPr id="102" name="Freeform: Shape 101">
                <a:extLst>
                  <a:ext uri="{FF2B5EF4-FFF2-40B4-BE49-F238E27FC236}">
                    <a16:creationId xmlns:a16="http://schemas.microsoft.com/office/drawing/2014/main" id="{01A9F85F-B449-2285-912C-092171BFFE06}"/>
                  </a:ext>
                </a:extLst>
              </p:cNvPr>
              <p:cNvSpPr/>
              <p:nvPr/>
            </p:nvSpPr>
            <p:spPr>
              <a:xfrm>
                <a:off x="2553428" y="4180094"/>
                <a:ext cx="242209" cy="71722"/>
              </a:xfrm>
              <a:custGeom>
                <a:avLst/>
                <a:gdLst>
                  <a:gd name="connsiteX0" fmla="*/ 7951 w 242209"/>
                  <a:gd name="connsiteY0" fmla="*/ 13386 h 71722"/>
                  <a:gd name="connsiteX1" fmla="*/ 72364 w 242209"/>
                  <a:gd name="connsiteY1" fmla="*/ 66950 h 71722"/>
                  <a:gd name="connsiteX2" fmla="*/ 101639 w 242209"/>
                  <a:gd name="connsiteY2" fmla="*/ 71648 h 71722"/>
                  <a:gd name="connsiteX3" fmla="*/ 242209 w 242209"/>
                  <a:gd name="connsiteY3" fmla="*/ 50733 h 71722"/>
                  <a:gd name="connsiteX4" fmla="*/ 196260 w 242209"/>
                  <a:gd name="connsiteY4" fmla="*/ 10394 h 71722"/>
                  <a:gd name="connsiteX5" fmla="*/ 102049 w 242209"/>
                  <a:gd name="connsiteY5" fmla="*/ 42372 h 71722"/>
                  <a:gd name="connsiteX6" fmla="*/ 69241 w 242209"/>
                  <a:gd name="connsiteY6" fmla="*/ 37134 h 71722"/>
                  <a:gd name="connsiteX7" fmla="*/ 19731 w 242209"/>
                  <a:gd name="connsiteY7" fmla="*/ 12007 h 71722"/>
                  <a:gd name="connsiteX8" fmla="*/ 4017 w 242209"/>
                  <a:gd name="connsiteY8" fmla="*/ 21 h 71722"/>
                  <a:gd name="connsiteX9" fmla="*/ 7941 w 242209"/>
                  <a:gd name="connsiteY9" fmla="*/ 13395 h 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09" h="71722">
                    <a:moveTo>
                      <a:pt x="7951" y="13386"/>
                    </a:moveTo>
                    <a:cubicBezTo>
                      <a:pt x="10178" y="11578"/>
                      <a:pt x="38559" y="55123"/>
                      <a:pt x="72364" y="66950"/>
                    </a:cubicBezTo>
                    <a:cubicBezTo>
                      <a:pt x="81703" y="70222"/>
                      <a:pt x="91582" y="72132"/>
                      <a:pt x="101639" y="71648"/>
                    </a:cubicBezTo>
                    <a:cubicBezTo>
                      <a:pt x="131073" y="70222"/>
                      <a:pt x="242209" y="50733"/>
                      <a:pt x="242209" y="50733"/>
                    </a:cubicBezTo>
                    <a:cubicBezTo>
                      <a:pt x="242209" y="50733"/>
                      <a:pt x="211359" y="21737"/>
                      <a:pt x="196260" y="10394"/>
                    </a:cubicBezTo>
                    <a:cubicBezTo>
                      <a:pt x="170386" y="21429"/>
                      <a:pt x="117512" y="42428"/>
                      <a:pt x="102049" y="42372"/>
                    </a:cubicBezTo>
                    <a:cubicBezTo>
                      <a:pt x="90594" y="42335"/>
                      <a:pt x="79578" y="40322"/>
                      <a:pt x="69241" y="37134"/>
                    </a:cubicBezTo>
                    <a:cubicBezTo>
                      <a:pt x="49799" y="31160"/>
                      <a:pt x="32761" y="21010"/>
                      <a:pt x="19731" y="12007"/>
                    </a:cubicBezTo>
                    <a:cubicBezTo>
                      <a:pt x="13095" y="7412"/>
                      <a:pt x="11408" y="-455"/>
                      <a:pt x="4017" y="21"/>
                    </a:cubicBezTo>
                    <a:cubicBezTo>
                      <a:pt x="-5788" y="645"/>
                      <a:pt x="5080" y="15707"/>
                      <a:pt x="7941" y="13395"/>
                    </a:cubicBezTo>
                    <a:close/>
                  </a:path>
                </a:pathLst>
              </a:custGeom>
              <a:solidFill>
                <a:srgbClr val="1F1F39">
                  <a:alpha val="20000"/>
                </a:srgbClr>
              </a:solidFill>
              <a:ln w="0" cap="flat">
                <a:noFill/>
                <a:prstDash val="solid"/>
                <a:miter/>
              </a:ln>
            </p:spPr>
            <p:txBody>
              <a:bodyPr rtlCol="0" anchor="ctr"/>
              <a:lstStyle/>
              <a:p>
                <a:endParaRPr lang="en-IN" dirty="0"/>
              </a:p>
            </p:txBody>
          </p:sp>
          <p:sp>
            <p:nvSpPr>
              <p:cNvPr id="103" name="Freeform: Shape 102">
                <a:extLst>
                  <a:ext uri="{FF2B5EF4-FFF2-40B4-BE49-F238E27FC236}">
                    <a16:creationId xmlns:a16="http://schemas.microsoft.com/office/drawing/2014/main" id="{B5216DEC-D920-CB27-EBC0-3A82D9915BC6}"/>
                  </a:ext>
                </a:extLst>
              </p:cNvPr>
              <p:cNvSpPr/>
              <p:nvPr/>
            </p:nvSpPr>
            <p:spPr>
              <a:xfrm>
                <a:off x="2545665" y="4164495"/>
                <a:ext cx="603052" cy="89160"/>
              </a:xfrm>
              <a:custGeom>
                <a:avLst/>
                <a:gdLst>
                  <a:gd name="connsiteX0" fmla="*/ 9 w 603052"/>
                  <a:gd name="connsiteY0" fmla="*/ 20317 h 89160"/>
                  <a:gd name="connsiteX1" fmla="*/ 12303 w 603052"/>
                  <a:gd name="connsiteY1" fmla="*/ 7361 h 89160"/>
                  <a:gd name="connsiteX2" fmla="*/ 27318 w 603052"/>
                  <a:gd name="connsiteY2" fmla="*/ 14398 h 89160"/>
                  <a:gd name="connsiteX3" fmla="*/ 110204 w 603052"/>
                  <a:gd name="connsiteY3" fmla="*/ 44978 h 89160"/>
                  <a:gd name="connsiteX4" fmla="*/ 263963 w 603052"/>
                  <a:gd name="connsiteY4" fmla="*/ 399 h 89160"/>
                  <a:gd name="connsiteX5" fmla="*/ 403769 w 603052"/>
                  <a:gd name="connsiteY5" fmla="*/ 50673 h 89160"/>
                  <a:gd name="connsiteX6" fmla="*/ 568777 w 603052"/>
                  <a:gd name="connsiteY6" fmla="*/ 18900 h 89160"/>
                  <a:gd name="connsiteX7" fmla="*/ 603048 w 603052"/>
                  <a:gd name="connsiteY7" fmla="*/ 31492 h 89160"/>
                  <a:gd name="connsiteX8" fmla="*/ 580269 w 603052"/>
                  <a:gd name="connsiteY8" fmla="*/ 61149 h 89160"/>
                  <a:gd name="connsiteX9" fmla="*/ 404645 w 603052"/>
                  <a:gd name="connsiteY9" fmla="*/ 89129 h 89160"/>
                  <a:gd name="connsiteX10" fmla="*/ 260598 w 603052"/>
                  <a:gd name="connsiteY10" fmla="*/ 44158 h 89160"/>
                  <a:gd name="connsiteX11" fmla="*/ 109776 w 603052"/>
                  <a:gd name="connsiteY11" fmla="*/ 74468 h 89160"/>
                  <a:gd name="connsiteX12" fmla="*/ 17140 w 603052"/>
                  <a:gd name="connsiteY12" fmla="*/ 29842 h 89160"/>
                  <a:gd name="connsiteX13" fmla="*/ 5499 w 603052"/>
                  <a:gd name="connsiteY13" fmla="*/ 33561 h 89160"/>
                  <a:gd name="connsiteX14" fmla="*/ 0 w 603052"/>
                  <a:gd name="connsiteY14" fmla="*/ 20326 h 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3052" h="89160">
                    <a:moveTo>
                      <a:pt x="9" y="20317"/>
                    </a:moveTo>
                    <a:cubicBezTo>
                      <a:pt x="-140" y="15722"/>
                      <a:pt x="2433" y="7995"/>
                      <a:pt x="12303" y="7361"/>
                    </a:cubicBezTo>
                    <a:cubicBezTo>
                      <a:pt x="19741" y="6877"/>
                      <a:pt x="20635" y="9775"/>
                      <a:pt x="27318" y="14398"/>
                    </a:cubicBezTo>
                    <a:cubicBezTo>
                      <a:pt x="47413" y="28295"/>
                      <a:pt x="77005" y="44867"/>
                      <a:pt x="110204" y="44978"/>
                    </a:cubicBezTo>
                    <a:cubicBezTo>
                      <a:pt x="143413" y="45100"/>
                      <a:pt x="214332" y="-4942"/>
                      <a:pt x="263963" y="399"/>
                    </a:cubicBezTo>
                    <a:cubicBezTo>
                      <a:pt x="313594" y="5740"/>
                      <a:pt x="332505" y="46954"/>
                      <a:pt x="403769" y="50673"/>
                    </a:cubicBezTo>
                    <a:cubicBezTo>
                      <a:pt x="475032" y="54392"/>
                      <a:pt x="547722" y="17549"/>
                      <a:pt x="568777" y="18900"/>
                    </a:cubicBezTo>
                    <a:cubicBezTo>
                      <a:pt x="589831" y="20251"/>
                      <a:pt x="602796" y="23402"/>
                      <a:pt x="603048" y="31492"/>
                    </a:cubicBezTo>
                    <a:cubicBezTo>
                      <a:pt x="603299" y="39582"/>
                      <a:pt x="594268" y="53945"/>
                      <a:pt x="580269" y="61149"/>
                    </a:cubicBezTo>
                    <a:cubicBezTo>
                      <a:pt x="566269" y="68354"/>
                      <a:pt x="438916" y="90098"/>
                      <a:pt x="404645" y="89129"/>
                    </a:cubicBezTo>
                    <a:cubicBezTo>
                      <a:pt x="348694" y="87545"/>
                      <a:pt x="296491" y="43580"/>
                      <a:pt x="260598" y="44158"/>
                    </a:cubicBezTo>
                    <a:cubicBezTo>
                      <a:pt x="224705" y="44736"/>
                      <a:pt x="151717" y="72436"/>
                      <a:pt x="109776" y="74468"/>
                    </a:cubicBezTo>
                    <a:cubicBezTo>
                      <a:pt x="62997" y="76724"/>
                      <a:pt x="20011" y="27521"/>
                      <a:pt x="17140" y="29842"/>
                    </a:cubicBezTo>
                    <a:cubicBezTo>
                      <a:pt x="14270" y="32172"/>
                      <a:pt x="11613" y="34409"/>
                      <a:pt x="5499" y="33561"/>
                    </a:cubicBezTo>
                    <a:cubicBezTo>
                      <a:pt x="1305" y="32974"/>
                      <a:pt x="149" y="24930"/>
                      <a:pt x="0" y="20326"/>
                    </a:cubicBezTo>
                    <a:close/>
                  </a:path>
                </a:pathLst>
              </a:custGeom>
              <a:solidFill>
                <a:srgbClr val="F4AD00"/>
              </a:solidFill>
              <a:ln w="0" cap="flat">
                <a:noFill/>
                <a:prstDash val="solid"/>
                <a:miter/>
              </a:ln>
            </p:spPr>
            <p:txBody>
              <a:bodyPr rtlCol="0" anchor="ctr"/>
              <a:lstStyle/>
              <a:p>
                <a:endParaRPr lang="en-IN" dirty="0"/>
              </a:p>
            </p:txBody>
          </p:sp>
        </p:grpSp>
        <p:sp>
          <p:nvSpPr>
            <p:cNvPr id="30" name="Freeform: Shape 29">
              <a:extLst>
                <a:ext uri="{FF2B5EF4-FFF2-40B4-BE49-F238E27FC236}">
                  <a16:creationId xmlns:a16="http://schemas.microsoft.com/office/drawing/2014/main" id="{F3298A02-0F47-F360-8EE0-66DA596E45F8}"/>
                </a:ext>
              </a:extLst>
            </p:cNvPr>
            <p:cNvSpPr/>
            <p:nvPr/>
          </p:nvSpPr>
          <p:spPr>
            <a:xfrm>
              <a:off x="2053500" y="4823648"/>
              <a:ext cx="230158" cy="98240"/>
            </a:xfrm>
            <a:custGeom>
              <a:avLst/>
              <a:gdLst>
                <a:gd name="connsiteX0" fmla="*/ 230159 w 230158"/>
                <a:gd name="connsiteY0" fmla="*/ 56736 h 98240"/>
                <a:gd name="connsiteX1" fmla="*/ 226878 w 230158"/>
                <a:gd name="connsiteY1" fmla="*/ 73829 h 98240"/>
                <a:gd name="connsiteX2" fmla="*/ 174348 w 230158"/>
                <a:gd name="connsiteY2" fmla="*/ 90112 h 98240"/>
                <a:gd name="connsiteX3" fmla="*/ 111100 w 230158"/>
                <a:gd name="connsiteY3" fmla="*/ 98239 h 98240"/>
                <a:gd name="connsiteX4" fmla="*/ 60136 w 230158"/>
                <a:gd name="connsiteY4" fmla="*/ 78983 h 98240"/>
                <a:gd name="connsiteX5" fmla="*/ 3990 w 230158"/>
                <a:gd name="connsiteY5" fmla="*/ 47546 h 98240"/>
                <a:gd name="connsiteX6" fmla="*/ 51627 w 230158"/>
                <a:gd name="connsiteY6" fmla="*/ 18643 h 98240"/>
                <a:gd name="connsiteX7" fmla="*/ 109152 w 230158"/>
                <a:gd name="connsiteY7" fmla="*/ 49 h 98240"/>
                <a:gd name="connsiteX8" fmla="*/ 131074 w 230158"/>
                <a:gd name="connsiteY8" fmla="*/ 5399 h 98240"/>
                <a:gd name="connsiteX9" fmla="*/ 174703 w 230158"/>
                <a:gd name="connsiteY9" fmla="*/ 29054 h 98240"/>
                <a:gd name="connsiteX10" fmla="*/ 230159 w 230158"/>
                <a:gd name="connsiteY10" fmla="*/ 56745 h 9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58" h="98240">
                  <a:moveTo>
                    <a:pt x="230159" y="56736"/>
                  </a:moveTo>
                  <a:cubicBezTo>
                    <a:pt x="230131" y="63111"/>
                    <a:pt x="228975" y="68852"/>
                    <a:pt x="226878" y="73829"/>
                  </a:cubicBezTo>
                  <a:cubicBezTo>
                    <a:pt x="219133" y="92162"/>
                    <a:pt x="198544" y="100010"/>
                    <a:pt x="174348" y="90112"/>
                  </a:cubicBezTo>
                  <a:cubicBezTo>
                    <a:pt x="145157" y="78172"/>
                    <a:pt x="136377" y="98053"/>
                    <a:pt x="111100" y="98239"/>
                  </a:cubicBezTo>
                  <a:cubicBezTo>
                    <a:pt x="84155" y="98444"/>
                    <a:pt x="80185" y="68190"/>
                    <a:pt x="60136" y="78983"/>
                  </a:cubicBezTo>
                  <a:cubicBezTo>
                    <a:pt x="21457" y="99805"/>
                    <a:pt x="-11724" y="78676"/>
                    <a:pt x="3990" y="47546"/>
                  </a:cubicBezTo>
                  <a:cubicBezTo>
                    <a:pt x="16694" y="22362"/>
                    <a:pt x="35894" y="17795"/>
                    <a:pt x="51627" y="18643"/>
                  </a:cubicBezTo>
                  <a:cubicBezTo>
                    <a:pt x="80157" y="20181"/>
                    <a:pt x="75907" y="-1153"/>
                    <a:pt x="109152" y="49"/>
                  </a:cubicBezTo>
                  <a:cubicBezTo>
                    <a:pt x="119228" y="413"/>
                    <a:pt x="126032" y="2491"/>
                    <a:pt x="131074" y="5399"/>
                  </a:cubicBezTo>
                  <a:cubicBezTo>
                    <a:pt x="147282" y="14719"/>
                    <a:pt x="145260" y="32503"/>
                    <a:pt x="174703" y="29054"/>
                  </a:cubicBezTo>
                  <a:cubicBezTo>
                    <a:pt x="198637" y="26249"/>
                    <a:pt x="230224" y="40975"/>
                    <a:pt x="230159" y="56745"/>
                  </a:cubicBezTo>
                  <a:close/>
                </a:path>
              </a:pathLst>
            </a:custGeom>
            <a:solidFill>
              <a:srgbClr val="FFFFFF"/>
            </a:solidFill>
            <a:ln w="0" cap="flat">
              <a:noFill/>
              <a:prstDash val="solid"/>
              <a:miter/>
            </a:ln>
          </p:spPr>
          <p:txBody>
            <a:bodyPr rtlCol="0" anchor="ctr"/>
            <a:lstStyle/>
            <a:p>
              <a:endParaRPr lang="en-IN" dirty="0"/>
            </a:p>
          </p:txBody>
        </p:sp>
        <p:sp>
          <p:nvSpPr>
            <p:cNvPr id="31" name="Freeform: Shape 30">
              <a:extLst>
                <a:ext uri="{FF2B5EF4-FFF2-40B4-BE49-F238E27FC236}">
                  <a16:creationId xmlns:a16="http://schemas.microsoft.com/office/drawing/2014/main" id="{4567E8D7-F713-BCA3-1B72-CFD6888A70FD}"/>
                </a:ext>
              </a:extLst>
            </p:cNvPr>
            <p:cNvSpPr/>
            <p:nvPr/>
          </p:nvSpPr>
          <p:spPr>
            <a:xfrm>
              <a:off x="2986822" y="4514691"/>
              <a:ext cx="416874" cy="132935"/>
            </a:xfrm>
            <a:custGeom>
              <a:avLst/>
              <a:gdLst>
                <a:gd name="connsiteX0" fmla="*/ 47893 w 416874"/>
                <a:gd name="connsiteY0" fmla="*/ 67272 h 132935"/>
                <a:gd name="connsiteX1" fmla="*/ 44435 w 416874"/>
                <a:gd name="connsiteY1" fmla="*/ 127538 h 132935"/>
                <a:gd name="connsiteX2" fmla="*/ 311353 w 416874"/>
                <a:gd name="connsiteY2" fmla="*/ 132208 h 132935"/>
                <a:gd name="connsiteX3" fmla="*/ 416859 w 416874"/>
                <a:gd name="connsiteY3" fmla="*/ 94255 h 132935"/>
                <a:gd name="connsiteX4" fmla="*/ 360760 w 416874"/>
                <a:gd name="connsiteY4" fmla="*/ 55836 h 132935"/>
                <a:gd name="connsiteX5" fmla="*/ 280987 w 416874"/>
                <a:gd name="connsiteY5" fmla="*/ 35 h 132935"/>
                <a:gd name="connsiteX6" fmla="*/ 183141 w 416874"/>
                <a:gd name="connsiteY6" fmla="*/ 52649 h 132935"/>
                <a:gd name="connsiteX7" fmla="*/ 115587 w 416874"/>
                <a:gd name="connsiteY7" fmla="*/ 89688 h 132935"/>
                <a:gd name="connsiteX8" fmla="*/ 47893 w 416874"/>
                <a:gd name="connsiteY8" fmla="*/ 67291 h 13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874" h="132935">
                  <a:moveTo>
                    <a:pt x="47893" y="67272"/>
                  </a:moveTo>
                  <a:cubicBezTo>
                    <a:pt x="18609" y="67272"/>
                    <a:pt x="-41564" y="119215"/>
                    <a:pt x="44435" y="127538"/>
                  </a:cubicBezTo>
                  <a:cubicBezTo>
                    <a:pt x="130434" y="135861"/>
                    <a:pt x="259233" y="132030"/>
                    <a:pt x="311353" y="132208"/>
                  </a:cubicBezTo>
                  <a:cubicBezTo>
                    <a:pt x="396429" y="132496"/>
                    <a:pt x="417531" y="129011"/>
                    <a:pt x="416859" y="94255"/>
                  </a:cubicBezTo>
                  <a:cubicBezTo>
                    <a:pt x="416468" y="74142"/>
                    <a:pt x="405610" y="61112"/>
                    <a:pt x="360760" y="55836"/>
                  </a:cubicBezTo>
                  <a:cubicBezTo>
                    <a:pt x="314102" y="50347"/>
                    <a:pt x="337944" y="-1540"/>
                    <a:pt x="280987" y="35"/>
                  </a:cubicBezTo>
                  <a:cubicBezTo>
                    <a:pt x="232474" y="1377"/>
                    <a:pt x="227534" y="69295"/>
                    <a:pt x="183141" y="52649"/>
                  </a:cubicBezTo>
                  <a:cubicBezTo>
                    <a:pt x="138758" y="36002"/>
                    <a:pt x="148050" y="81365"/>
                    <a:pt x="115587" y="89688"/>
                  </a:cubicBezTo>
                  <a:cubicBezTo>
                    <a:pt x="79909" y="98831"/>
                    <a:pt x="77168" y="67291"/>
                    <a:pt x="47893" y="67291"/>
                  </a:cubicBezTo>
                  <a:close/>
                </a:path>
              </a:pathLst>
            </a:custGeom>
            <a:solidFill>
              <a:srgbClr val="FFFFFF"/>
            </a:solidFill>
            <a:ln w="0" cap="flat">
              <a:noFill/>
              <a:prstDash val="solid"/>
              <a:miter/>
            </a:ln>
          </p:spPr>
          <p:txBody>
            <a:bodyPr rtlCol="0" anchor="ctr"/>
            <a:lstStyle/>
            <a:p>
              <a:endParaRPr lang="en-IN" dirty="0"/>
            </a:p>
          </p:txBody>
        </p:sp>
        <p:grpSp>
          <p:nvGrpSpPr>
            <p:cNvPr id="32" name="Graphic 8">
              <a:extLst>
                <a:ext uri="{FF2B5EF4-FFF2-40B4-BE49-F238E27FC236}">
                  <a16:creationId xmlns:a16="http://schemas.microsoft.com/office/drawing/2014/main" id="{A3753C7C-DE05-6AD7-9B8D-15C48A27E081}"/>
                </a:ext>
              </a:extLst>
            </p:cNvPr>
            <p:cNvGrpSpPr/>
            <p:nvPr/>
          </p:nvGrpSpPr>
          <p:grpSpPr>
            <a:xfrm>
              <a:off x="1797590" y="3800784"/>
              <a:ext cx="313160" cy="301350"/>
              <a:chOff x="1797590" y="3800784"/>
              <a:chExt cx="313160" cy="301350"/>
            </a:xfrm>
          </p:grpSpPr>
          <p:sp>
            <p:nvSpPr>
              <p:cNvPr id="98" name="Freeform: Shape 97">
                <a:extLst>
                  <a:ext uri="{FF2B5EF4-FFF2-40B4-BE49-F238E27FC236}">
                    <a16:creationId xmlns:a16="http://schemas.microsoft.com/office/drawing/2014/main" id="{542DF342-539B-6AC6-D7E8-612D31BDA330}"/>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FAE00"/>
              </a:solidFill>
              <a:ln w="0" cap="flat">
                <a:noFill/>
                <a:prstDash val="solid"/>
                <a:miter/>
              </a:ln>
            </p:spPr>
            <p:txBody>
              <a:bodyPr rtlCol="0" anchor="ctr"/>
              <a:lstStyle/>
              <a:p>
                <a:endParaRPr lang="en-IN" dirty="0"/>
              </a:p>
            </p:txBody>
          </p:sp>
          <p:sp>
            <p:nvSpPr>
              <p:cNvPr id="99" name="Freeform: Shape 98">
                <a:extLst>
                  <a:ext uri="{FF2B5EF4-FFF2-40B4-BE49-F238E27FC236}">
                    <a16:creationId xmlns:a16="http://schemas.microsoft.com/office/drawing/2014/main" id="{3F9B3CA7-25F2-E644-F4AA-E11D375AB02F}"/>
                  </a:ext>
                </a:extLst>
              </p:cNvPr>
              <p:cNvSpPr/>
              <p:nvPr/>
            </p:nvSpPr>
            <p:spPr>
              <a:xfrm>
                <a:off x="1797814" y="3802285"/>
                <a:ext cx="312870" cy="299644"/>
              </a:xfrm>
              <a:custGeom>
                <a:avLst/>
                <a:gdLst>
                  <a:gd name="connsiteX0" fmla="*/ 312664 w 312870"/>
                  <a:gd name="connsiteY0" fmla="*/ 118481 h 299644"/>
                  <a:gd name="connsiteX1" fmla="*/ 237131 w 312870"/>
                  <a:gd name="connsiteY1" fmla="*/ 194032 h 299644"/>
                  <a:gd name="connsiteX2" fmla="*/ 236926 w 312870"/>
                  <a:gd name="connsiteY2" fmla="*/ 194619 h 299644"/>
                  <a:gd name="connsiteX3" fmla="*/ 248166 w 312870"/>
                  <a:gd name="connsiteY3" fmla="*/ 298886 h 299644"/>
                  <a:gd name="connsiteX4" fmla="*/ 247178 w 312870"/>
                  <a:gd name="connsiteY4" fmla="*/ 299557 h 299644"/>
                  <a:gd name="connsiteX5" fmla="*/ 153714 w 312870"/>
                  <a:gd name="connsiteY5" fmla="*/ 252573 h 299644"/>
                  <a:gd name="connsiteX6" fmla="*/ 153089 w 312870"/>
                  <a:gd name="connsiteY6" fmla="*/ 252555 h 299644"/>
                  <a:gd name="connsiteX7" fmla="*/ 152381 w 312870"/>
                  <a:gd name="connsiteY7" fmla="*/ 252899 h 299644"/>
                  <a:gd name="connsiteX8" fmla="*/ 56176 w 312870"/>
                  <a:gd name="connsiteY8" fmla="*/ 294981 h 299644"/>
                  <a:gd name="connsiteX9" fmla="*/ 55225 w 312870"/>
                  <a:gd name="connsiteY9" fmla="*/ 294254 h 299644"/>
                  <a:gd name="connsiteX10" fmla="*/ 79216 w 312870"/>
                  <a:gd name="connsiteY10" fmla="*/ 193566 h 299644"/>
                  <a:gd name="connsiteX11" fmla="*/ 77883 w 312870"/>
                  <a:gd name="connsiteY11" fmla="*/ 193855 h 299644"/>
                  <a:gd name="connsiteX12" fmla="*/ 188 w 312870"/>
                  <a:gd name="connsiteY12" fmla="*/ 110027 h 299644"/>
                  <a:gd name="connsiteX13" fmla="*/ 589 w 312870"/>
                  <a:gd name="connsiteY13" fmla="*/ 108899 h 299644"/>
                  <a:gd name="connsiteX14" fmla="*/ 111483 w 312870"/>
                  <a:gd name="connsiteY14" fmla="*/ 101592 h 299644"/>
                  <a:gd name="connsiteX15" fmla="*/ 111996 w 312870"/>
                  <a:gd name="connsiteY15" fmla="*/ 101238 h 299644"/>
                  <a:gd name="connsiteX16" fmla="*/ 159837 w 312870"/>
                  <a:gd name="connsiteY16" fmla="*/ 158 h 299644"/>
                  <a:gd name="connsiteX17" fmla="*/ 159921 w 312870"/>
                  <a:gd name="connsiteY17" fmla="*/ 0 h 299644"/>
                  <a:gd name="connsiteX18" fmla="*/ 209133 w 312870"/>
                  <a:gd name="connsiteY18" fmla="*/ 100875 h 299644"/>
                  <a:gd name="connsiteX19" fmla="*/ 209804 w 312870"/>
                  <a:gd name="connsiteY19" fmla="*/ 102021 h 299644"/>
                  <a:gd name="connsiteX20" fmla="*/ 209869 w 312870"/>
                  <a:gd name="connsiteY20" fmla="*/ 102096 h 299644"/>
                  <a:gd name="connsiteX21" fmla="*/ 208937 w 312870"/>
                  <a:gd name="connsiteY21" fmla="*/ 103848 h 299644"/>
                  <a:gd name="connsiteX22" fmla="*/ 209431 w 312870"/>
                  <a:gd name="connsiteY22" fmla="*/ 104221 h 299644"/>
                  <a:gd name="connsiteX23" fmla="*/ 209571 w 312870"/>
                  <a:gd name="connsiteY23" fmla="*/ 104249 h 299644"/>
                  <a:gd name="connsiteX24" fmla="*/ 214865 w 312870"/>
                  <a:gd name="connsiteY24" fmla="*/ 105162 h 299644"/>
                  <a:gd name="connsiteX25" fmla="*/ 248539 w 312870"/>
                  <a:gd name="connsiteY25" fmla="*/ 110987 h 299644"/>
                  <a:gd name="connsiteX26" fmla="*/ 252873 w 312870"/>
                  <a:gd name="connsiteY26" fmla="*/ 111742 h 299644"/>
                  <a:gd name="connsiteX27" fmla="*/ 312319 w 312870"/>
                  <a:gd name="connsiteY27" fmla="*/ 117306 h 299644"/>
                  <a:gd name="connsiteX28" fmla="*/ 312654 w 312870"/>
                  <a:gd name="connsiteY28" fmla="*/ 118453 h 2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870" h="299644">
                    <a:moveTo>
                      <a:pt x="312664" y="118481"/>
                    </a:moveTo>
                    <a:lnTo>
                      <a:pt x="237131" y="194032"/>
                    </a:lnTo>
                    <a:cubicBezTo>
                      <a:pt x="236973" y="194181"/>
                      <a:pt x="236889" y="194395"/>
                      <a:pt x="236926" y="194619"/>
                    </a:cubicBezTo>
                    <a:lnTo>
                      <a:pt x="248166" y="298886"/>
                    </a:lnTo>
                    <a:cubicBezTo>
                      <a:pt x="248250" y="299436"/>
                      <a:pt x="247663" y="299828"/>
                      <a:pt x="247178" y="299557"/>
                    </a:cubicBezTo>
                    <a:lnTo>
                      <a:pt x="153714" y="252573"/>
                    </a:lnTo>
                    <a:cubicBezTo>
                      <a:pt x="153527" y="252461"/>
                      <a:pt x="153294" y="252461"/>
                      <a:pt x="153089" y="252555"/>
                    </a:cubicBezTo>
                    <a:lnTo>
                      <a:pt x="152381" y="252899"/>
                    </a:lnTo>
                    <a:lnTo>
                      <a:pt x="56176" y="294981"/>
                    </a:lnTo>
                    <a:cubicBezTo>
                      <a:pt x="55682" y="295223"/>
                      <a:pt x="55123" y="294795"/>
                      <a:pt x="55225" y="294254"/>
                    </a:cubicBezTo>
                    <a:lnTo>
                      <a:pt x="79216" y="193566"/>
                    </a:lnTo>
                    <a:cubicBezTo>
                      <a:pt x="79262" y="193351"/>
                      <a:pt x="78032" y="194013"/>
                      <a:pt x="77883" y="193855"/>
                    </a:cubicBezTo>
                    <a:lnTo>
                      <a:pt x="188" y="110027"/>
                    </a:lnTo>
                    <a:cubicBezTo>
                      <a:pt x="-194" y="109636"/>
                      <a:pt x="39" y="108965"/>
                      <a:pt x="589" y="108899"/>
                    </a:cubicBezTo>
                    <a:lnTo>
                      <a:pt x="111483" y="101592"/>
                    </a:lnTo>
                    <a:cubicBezTo>
                      <a:pt x="111697" y="101564"/>
                      <a:pt x="111893" y="101434"/>
                      <a:pt x="111996" y="101238"/>
                    </a:cubicBezTo>
                    <a:lnTo>
                      <a:pt x="159837" y="158"/>
                    </a:lnTo>
                    <a:lnTo>
                      <a:pt x="159921" y="0"/>
                    </a:lnTo>
                    <a:lnTo>
                      <a:pt x="209133" y="100875"/>
                    </a:lnTo>
                    <a:cubicBezTo>
                      <a:pt x="209133" y="100875"/>
                      <a:pt x="209422" y="102142"/>
                      <a:pt x="209804" y="102021"/>
                    </a:cubicBezTo>
                    <a:cubicBezTo>
                      <a:pt x="209850" y="102012"/>
                      <a:pt x="209888" y="102058"/>
                      <a:pt x="209869" y="102096"/>
                    </a:cubicBezTo>
                    <a:lnTo>
                      <a:pt x="208937" y="103848"/>
                    </a:lnTo>
                    <a:cubicBezTo>
                      <a:pt x="209030" y="104044"/>
                      <a:pt x="209216" y="104193"/>
                      <a:pt x="209431" y="104221"/>
                    </a:cubicBezTo>
                    <a:lnTo>
                      <a:pt x="209571" y="104249"/>
                    </a:lnTo>
                    <a:lnTo>
                      <a:pt x="214865" y="105162"/>
                    </a:lnTo>
                    <a:lnTo>
                      <a:pt x="248539" y="110987"/>
                    </a:lnTo>
                    <a:lnTo>
                      <a:pt x="252873" y="111742"/>
                    </a:lnTo>
                    <a:lnTo>
                      <a:pt x="312319" y="117306"/>
                    </a:lnTo>
                    <a:cubicBezTo>
                      <a:pt x="312859" y="117400"/>
                      <a:pt x="313064" y="118080"/>
                      <a:pt x="312654" y="118453"/>
                    </a:cubicBezTo>
                    <a:close/>
                  </a:path>
                </a:pathLst>
              </a:custGeom>
              <a:solidFill>
                <a:srgbClr val="E08A00"/>
              </a:solidFill>
              <a:ln w="0" cap="flat">
                <a:noFill/>
                <a:prstDash val="solid"/>
                <a:miter/>
              </a:ln>
            </p:spPr>
            <p:txBody>
              <a:bodyPr rtlCol="0" anchor="ctr"/>
              <a:lstStyle/>
              <a:p>
                <a:endParaRPr lang="en-IN" dirty="0"/>
              </a:p>
            </p:txBody>
          </p:sp>
          <p:sp>
            <p:nvSpPr>
              <p:cNvPr id="100" name="Freeform: Shape 99">
                <a:extLst>
                  <a:ext uri="{FF2B5EF4-FFF2-40B4-BE49-F238E27FC236}">
                    <a16:creationId xmlns:a16="http://schemas.microsoft.com/office/drawing/2014/main" id="{62659FA3-92DF-D5CF-A90C-C4115AAC0B4B}"/>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4AD00"/>
              </a:solidFill>
              <a:ln w="0" cap="flat">
                <a:noFill/>
                <a:prstDash val="solid"/>
                <a:miter/>
              </a:ln>
            </p:spPr>
            <p:txBody>
              <a:bodyPr rtlCol="0" anchor="ctr"/>
              <a:lstStyle/>
              <a:p>
                <a:endParaRPr lang="en-IN" dirty="0"/>
              </a:p>
            </p:txBody>
          </p:sp>
          <p:sp>
            <p:nvSpPr>
              <p:cNvPr id="101" name="Freeform: Shape 100">
                <a:extLst>
                  <a:ext uri="{FF2B5EF4-FFF2-40B4-BE49-F238E27FC236}">
                    <a16:creationId xmlns:a16="http://schemas.microsoft.com/office/drawing/2014/main" id="{4B179F83-97C5-442B-EA81-8A836EF16A75}"/>
                  </a:ext>
                </a:extLst>
              </p:cNvPr>
              <p:cNvSpPr/>
              <p:nvPr/>
            </p:nvSpPr>
            <p:spPr>
              <a:xfrm>
                <a:off x="1937292" y="3800793"/>
                <a:ext cx="173458" cy="301341"/>
              </a:xfrm>
              <a:custGeom>
                <a:avLst/>
                <a:gdLst>
                  <a:gd name="connsiteX0" fmla="*/ 173242 w 173458"/>
                  <a:gd name="connsiteY0" fmla="*/ 119497 h 301341"/>
                  <a:gd name="connsiteX1" fmla="*/ 153389 w 173458"/>
                  <a:gd name="connsiteY1" fmla="*/ 137821 h 301341"/>
                  <a:gd name="connsiteX2" fmla="*/ 148216 w 173458"/>
                  <a:gd name="connsiteY2" fmla="*/ 142593 h 301341"/>
                  <a:gd name="connsiteX3" fmla="*/ 93748 w 173458"/>
                  <a:gd name="connsiteY3" fmla="*/ 192895 h 301341"/>
                  <a:gd name="connsiteX4" fmla="*/ 93543 w 173458"/>
                  <a:gd name="connsiteY4" fmla="*/ 193482 h 301341"/>
                  <a:gd name="connsiteX5" fmla="*/ 108950 w 173458"/>
                  <a:gd name="connsiteY5" fmla="*/ 300583 h 301341"/>
                  <a:gd name="connsiteX6" fmla="*/ 107962 w 173458"/>
                  <a:gd name="connsiteY6" fmla="*/ 301254 h 301341"/>
                  <a:gd name="connsiteX7" fmla="*/ 13583 w 173458"/>
                  <a:gd name="connsiteY7" fmla="*/ 248332 h 301341"/>
                  <a:gd name="connsiteX8" fmla="*/ 12959 w 173458"/>
                  <a:gd name="connsiteY8" fmla="*/ 248314 h 301341"/>
                  <a:gd name="connsiteX9" fmla="*/ 12651 w 173458"/>
                  <a:gd name="connsiteY9" fmla="*/ 248379 h 301341"/>
                  <a:gd name="connsiteX10" fmla="*/ 12027 w 173458"/>
                  <a:gd name="connsiteY10" fmla="*/ 247904 h 301341"/>
                  <a:gd name="connsiteX11" fmla="*/ 19893 w 173458"/>
                  <a:gd name="connsiteY11" fmla="*/ 158 h 301341"/>
                  <a:gd name="connsiteX12" fmla="*/ 19977 w 173458"/>
                  <a:gd name="connsiteY12" fmla="*/ 0 h 301341"/>
                  <a:gd name="connsiteX13" fmla="*/ 65162 w 173458"/>
                  <a:gd name="connsiteY13" fmla="*/ 98144 h 301341"/>
                  <a:gd name="connsiteX14" fmla="*/ 65162 w 173458"/>
                  <a:gd name="connsiteY14" fmla="*/ 98144 h 301341"/>
                  <a:gd name="connsiteX15" fmla="*/ 65796 w 173458"/>
                  <a:gd name="connsiteY15" fmla="*/ 99514 h 301341"/>
                  <a:gd name="connsiteX16" fmla="*/ 66290 w 173458"/>
                  <a:gd name="connsiteY16" fmla="*/ 99887 h 301341"/>
                  <a:gd name="connsiteX17" fmla="*/ 66430 w 173458"/>
                  <a:gd name="connsiteY17" fmla="*/ 99915 h 301341"/>
                  <a:gd name="connsiteX18" fmla="*/ 71724 w 173458"/>
                  <a:gd name="connsiteY18" fmla="*/ 100828 h 301341"/>
                  <a:gd name="connsiteX19" fmla="*/ 105399 w 173458"/>
                  <a:gd name="connsiteY19" fmla="*/ 106653 h 301341"/>
                  <a:gd name="connsiteX20" fmla="*/ 109733 w 173458"/>
                  <a:gd name="connsiteY20" fmla="*/ 107408 h 301341"/>
                  <a:gd name="connsiteX21" fmla="*/ 172906 w 173458"/>
                  <a:gd name="connsiteY21" fmla="*/ 118341 h 301341"/>
                  <a:gd name="connsiteX22" fmla="*/ 173242 w 173458"/>
                  <a:gd name="connsiteY22" fmla="*/ 119487 h 30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458" h="301341">
                    <a:moveTo>
                      <a:pt x="173242" y="119497"/>
                    </a:moveTo>
                    <a:lnTo>
                      <a:pt x="153389" y="137821"/>
                    </a:lnTo>
                    <a:lnTo>
                      <a:pt x="148216" y="142593"/>
                    </a:lnTo>
                    <a:lnTo>
                      <a:pt x="93748" y="192895"/>
                    </a:lnTo>
                    <a:cubicBezTo>
                      <a:pt x="93590" y="193044"/>
                      <a:pt x="93506" y="193258"/>
                      <a:pt x="93543" y="193482"/>
                    </a:cubicBezTo>
                    <a:lnTo>
                      <a:pt x="108950" y="300583"/>
                    </a:lnTo>
                    <a:cubicBezTo>
                      <a:pt x="109033" y="301132"/>
                      <a:pt x="108446" y="301524"/>
                      <a:pt x="107962" y="301254"/>
                    </a:cubicBezTo>
                    <a:lnTo>
                      <a:pt x="13583" y="248332"/>
                    </a:lnTo>
                    <a:cubicBezTo>
                      <a:pt x="13397" y="248221"/>
                      <a:pt x="13164" y="248221"/>
                      <a:pt x="12959" y="248314"/>
                    </a:cubicBezTo>
                    <a:cubicBezTo>
                      <a:pt x="12856" y="248360"/>
                      <a:pt x="12754" y="248388"/>
                      <a:pt x="12651" y="248379"/>
                    </a:cubicBezTo>
                    <a:cubicBezTo>
                      <a:pt x="12372" y="248379"/>
                      <a:pt x="12083" y="248202"/>
                      <a:pt x="12027" y="247904"/>
                    </a:cubicBezTo>
                    <a:cubicBezTo>
                      <a:pt x="-12644" y="116803"/>
                      <a:pt x="6090" y="52837"/>
                      <a:pt x="19893" y="158"/>
                    </a:cubicBezTo>
                    <a:lnTo>
                      <a:pt x="19977" y="0"/>
                    </a:lnTo>
                    <a:lnTo>
                      <a:pt x="65162" y="98144"/>
                    </a:lnTo>
                    <a:cubicBezTo>
                      <a:pt x="65162" y="98144"/>
                      <a:pt x="65162" y="98144"/>
                      <a:pt x="65162" y="98144"/>
                    </a:cubicBezTo>
                    <a:lnTo>
                      <a:pt x="65796" y="99514"/>
                    </a:lnTo>
                    <a:cubicBezTo>
                      <a:pt x="65889" y="99710"/>
                      <a:pt x="66076" y="99859"/>
                      <a:pt x="66290" y="99887"/>
                    </a:cubicBezTo>
                    <a:lnTo>
                      <a:pt x="66430" y="99915"/>
                    </a:lnTo>
                    <a:lnTo>
                      <a:pt x="71724" y="100828"/>
                    </a:lnTo>
                    <a:lnTo>
                      <a:pt x="105399" y="106653"/>
                    </a:lnTo>
                    <a:lnTo>
                      <a:pt x="109733" y="107408"/>
                    </a:lnTo>
                    <a:lnTo>
                      <a:pt x="172906" y="118341"/>
                    </a:lnTo>
                    <a:cubicBezTo>
                      <a:pt x="173447" y="118434"/>
                      <a:pt x="173652" y="119115"/>
                      <a:pt x="173242" y="119487"/>
                    </a:cubicBezTo>
                    <a:close/>
                  </a:path>
                </a:pathLst>
              </a:custGeom>
              <a:solidFill>
                <a:srgbClr val="E84E1B">
                  <a:alpha val="15000"/>
                </a:srgbClr>
              </a:solidFill>
              <a:ln w="0" cap="flat">
                <a:noFill/>
                <a:prstDash val="solid"/>
                <a:miter/>
              </a:ln>
            </p:spPr>
            <p:txBody>
              <a:bodyPr rtlCol="0" anchor="ctr"/>
              <a:lstStyle/>
              <a:p>
                <a:endParaRPr lang="en-IN" dirty="0"/>
              </a:p>
            </p:txBody>
          </p:sp>
        </p:grpSp>
        <p:grpSp>
          <p:nvGrpSpPr>
            <p:cNvPr id="33" name="Graphic 8">
              <a:extLst>
                <a:ext uri="{FF2B5EF4-FFF2-40B4-BE49-F238E27FC236}">
                  <a16:creationId xmlns:a16="http://schemas.microsoft.com/office/drawing/2014/main" id="{D41971E8-4CF5-F763-C8CC-E7C3B057F674}"/>
                </a:ext>
              </a:extLst>
            </p:cNvPr>
            <p:cNvGrpSpPr/>
            <p:nvPr/>
          </p:nvGrpSpPr>
          <p:grpSpPr>
            <a:xfrm>
              <a:off x="3251378" y="4104601"/>
              <a:ext cx="123606" cy="118638"/>
              <a:chOff x="3251378" y="4104601"/>
              <a:chExt cx="123606" cy="118638"/>
            </a:xfrm>
          </p:grpSpPr>
          <p:sp>
            <p:nvSpPr>
              <p:cNvPr id="94" name="Freeform: Shape 93">
                <a:extLst>
                  <a:ext uri="{FF2B5EF4-FFF2-40B4-BE49-F238E27FC236}">
                    <a16:creationId xmlns:a16="http://schemas.microsoft.com/office/drawing/2014/main" id="{A0AB4D36-ED17-CA39-DAB0-9C9012B2FD96}"/>
                  </a:ext>
                </a:extLst>
              </p:cNvPr>
              <p:cNvSpPr/>
              <p:nvPr/>
            </p:nvSpPr>
            <p:spPr>
              <a:xfrm>
                <a:off x="3252860" y="4105719"/>
                <a:ext cx="122124" cy="117520"/>
              </a:xfrm>
              <a:custGeom>
                <a:avLst/>
                <a:gdLst>
                  <a:gd name="connsiteX0" fmla="*/ 122039 w 122124"/>
                  <a:gd name="connsiteY0" fmla="*/ 46593 h 117520"/>
                  <a:gd name="connsiteX1" fmla="*/ 114294 w 122124"/>
                  <a:gd name="connsiteY1" fmla="*/ 53741 h 117520"/>
                  <a:gd name="connsiteX2" fmla="*/ 112281 w 122124"/>
                  <a:gd name="connsiteY2" fmla="*/ 55605 h 117520"/>
                  <a:gd name="connsiteX3" fmla="*/ 91040 w 122124"/>
                  <a:gd name="connsiteY3" fmla="*/ 75225 h 117520"/>
                  <a:gd name="connsiteX4" fmla="*/ 90956 w 122124"/>
                  <a:gd name="connsiteY4" fmla="*/ 75449 h 117520"/>
                  <a:gd name="connsiteX5" fmla="*/ 96968 w 122124"/>
                  <a:gd name="connsiteY5" fmla="*/ 117223 h 117520"/>
                  <a:gd name="connsiteX6" fmla="*/ 96585 w 122124"/>
                  <a:gd name="connsiteY6" fmla="*/ 117483 h 117520"/>
                  <a:gd name="connsiteX7" fmla="*/ 59779 w 122124"/>
                  <a:gd name="connsiteY7" fmla="*/ 96848 h 117520"/>
                  <a:gd name="connsiteX8" fmla="*/ 59537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9" y="46593"/>
                    </a:moveTo>
                    <a:lnTo>
                      <a:pt x="114294" y="53741"/>
                    </a:lnTo>
                    <a:lnTo>
                      <a:pt x="112281" y="55605"/>
                    </a:lnTo>
                    <a:lnTo>
                      <a:pt x="91040" y="75225"/>
                    </a:lnTo>
                    <a:cubicBezTo>
                      <a:pt x="90975" y="75281"/>
                      <a:pt x="90947" y="75365"/>
                      <a:pt x="90956" y="75449"/>
                    </a:cubicBezTo>
                    <a:lnTo>
                      <a:pt x="96968" y="117223"/>
                    </a:lnTo>
                    <a:cubicBezTo>
                      <a:pt x="96995" y="117437"/>
                      <a:pt x="96772" y="117595"/>
                      <a:pt x="96585" y="117483"/>
                    </a:cubicBezTo>
                    <a:lnTo>
                      <a:pt x="59779" y="96848"/>
                    </a:lnTo>
                    <a:cubicBezTo>
                      <a:pt x="59705" y="96802"/>
                      <a:pt x="59612" y="96802"/>
                      <a:pt x="59537" y="96848"/>
                    </a:cubicBezTo>
                    <a:lnTo>
                      <a:pt x="59257" y="96988"/>
                    </a:lnTo>
                    <a:lnTo>
                      <a:pt x="21668" y="115470"/>
                    </a:lnTo>
                    <a:cubicBezTo>
                      <a:pt x="21473"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FFAE00"/>
              </a:solidFill>
              <a:ln w="0" cap="flat">
                <a:noFill/>
                <a:prstDash val="solid"/>
                <a:miter/>
              </a:ln>
            </p:spPr>
            <p:txBody>
              <a:bodyPr rtlCol="0" anchor="ctr"/>
              <a:lstStyle/>
              <a:p>
                <a:endParaRPr lang="en-IN" dirty="0"/>
              </a:p>
            </p:txBody>
          </p:sp>
          <p:sp>
            <p:nvSpPr>
              <p:cNvPr id="95" name="Freeform: Shape 94">
                <a:extLst>
                  <a:ext uri="{FF2B5EF4-FFF2-40B4-BE49-F238E27FC236}">
                    <a16:creationId xmlns:a16="http://schemas.microsoft.com/office/drawing/2014/main" id="{BD43283A-D738-2441-D214-089C98887FC1}"/>
                  </a:ext>
                </a:extLst>
              </p:cNvPr>
              <p:cNvSpPr/>
              <p:nvPr/>
            </p:nvSpPr>
            <p:spPr>
              <a:xfrm>
                <a:off x="3252944" y="4106288"/>
                <a:ext cx="122031" cy="116858"/>
              </a:xfrm>
              <a:custGeom>
                <a:avLst/>
                <a:gdLst>
                  <a:gd name="connsiteX0" fmla="*/ 121937 w 122031"/>
                  <a:gd name="connsiteY0" fmla="*/ 46211 h 116858"/>
                  <a:gd name="connsiteX1" fmla="*/ 92475 w 122031"/>
                  <a:gd name="connsiteY1" fmla="*/ 75672 h 116858"/>
                  <a:gd name="connsiteX2" fmla="*/ 92391 w 122031"/>
                  <a:gd name="connsiteY2" fmla="*/ 75896 h 116858"/>
                  <a:gd name="connsiteX3" fmla="*/ 96781 w 122031"/>
                  <a:gd name="connsiteY3" fmla="*/ 116561 h 116858"/>
                  <a:gd name="connsiteX4" fmla="*/ 96399 w 122031"/>
                  <a:gd name="connsiteY4" fmla="*/ 116822 h 116858"/>
                  <a:gd name="connsiteX5" fmla="*/ 59947 w 122031"/>
                  <a:gd name="connsiteY5" fmla="*/ 98498 h 116858"/>
                  <a:gd name="connsiteX6" fmla="*/ 59705 w 122031"/>
                  <a:gd name="connsiteY6" fmla="*/ 98498 h 116858"/>
                  <a:gd name="connsiteX7" fmla="*/ 59434 w 122031"/>
                  <a:gd name="connsiteY7" fmla="*/ 98638 h 116858"/>
                  <a:gd name="connsiteX8" fmla="*/ 21910 w 122031"/>
                  <a:gd name="connsiteY8" fmla="*/ 115051 h 116858"/>
                  <a:gd name="connsiteX9" fmla="*/ 21538 w 122031"/>
                  <a:gd name="connsiteY9" fmla="*/ 114771 h 116858"/>
                  <a:gd name="connsiteX10" fmla="*/ 30895 w 122031"/>
                  <a:gd name="connsiteY10" fmla="*/ 75504 h 116858"/>
                  <a:gd name="connsiteX11" fmla="*/ 30373 w 122031"/>
                  <a:gd name="connsiteY11" fmla="*/ 75616 h 116858"/>
                  <a:gd name="connsiteX12" fmla="*/ 73 w 122031"/>
                  <a:gd name="connsiteY12" fmla="*/ 42920 h 116858"/>
                  <a:gd name="connsiteX13" fmla="*/ 231 w 122031"/>
                  <a:gd name="connsiteY13" fmla="*/ 42482 h 116858"/>
                  <a:gd name="connsiteX14" fmla="*/ 43487 w 122031"/>
                  <a:gd name="connsiteY14" fmla="*/ 39630 h 116858"/>
                  <a:gd name="connsiteX15" fmla="*/ 43683 w 122031"/>
                  <a:gd name="connsiteY15" fmla="*/ 39490 h 116858"/>
                  <a:gd name="connsiteX16" fmla="*/ 62342 w 122031"/>
                  <a:gd name="connsiteY16" fmla="*/ 65 h 116858"/>
                  <a:gd name="connsiteX17" fmla="*/ 62380 w 122031"/>
                  <a:gd name="connsiteY17" fmla="*/ 0 h 116858"/>
                  <a:gd name="connsiteX18" fmla="*/ 81570 w 122031"/>
                  <a:gd name="connsiteY18" fmla="*/ 39341 h 116858"/>
                  <a:gd name="connsiteX19" fmla="*/ 81831 w 122031"/>
                  <a:gd name="connsiteY19" fmla="*/ 39789 h 116858"/>
                  <a:gd name="connsiteX20" fmla="*/ 81859 w 122031"/>
                  <a:gd name="connsiteY20" fmla="*/ 39817 h 116858"/>
                  <a:gd name="connsiteX21" fmla="*/ 81496 w 122031"/>
                  <a:gd name="connsiteY21" fmla="*/ 40497 h 116858"/>
                  <a:gd name="connsiteX22" fmla="*/ 81692 w 122031"/>
                  <a:gd name="connsiteY22" fmla="*/ 40646 h 116858"/>
                  <a:gd name="connsiteX23" fmla="*/ 81747 w 122031"/>
                  <a:gd name="connsiteY23" fmla="*/ 40646 h 116858"/>
                  <a:gd name="connsiteX24" fmla="*/ 83807 w 122031"/>
                  <a:gd name="connsiteY24" fmla="*/ 41010 h 116858"/>
                  <a:gd name="connsiteX25" fmla="*/ 96940 w 122031"/>
                  <a:gd name="connsiteY25" fmla="*/ 43284 h 116858"/>
                  <a:gd name="connsiteX26" fmla="*/ 98627 w 122031"/>
                  <a:gd name="connsiteY26" fmla="*/ 43573 h 116858"/>
                  <a:gd name="connsiteX27" fmla="*/ 121816 w 122031"/>
                  <a:gd name="connsiteY27" fmla="*/ 45744 h 116858"/>
                  <a:gd name="connsiteX28" fmla="*/ 121946 w 122031"/>
                  <a:gd name="connsiteY28" fmla="*/ 46192 h 11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31" h="116858">
                    <a:moveTo>
                      <a:pt x="121937" y="46211"/>
                    </a:moveTo>
                    <a:lnTo>
                      <a:pt x="92475" y="75672"/>
                    </a:lnTo>
                    <a:cubicBezTo>
                      <a:pt x="92410" y="75728"/>
                      <a:pt x="92382" y="75812"/>
                      <a:pt x="92391" y="75896"/>
                    </a:cubicBezTo>
                    <a:lnTo>
                      <a:pt x="96781" y="116561"/>
                    </a:lnTo>
                    <a:cubicBezTo>
                      <a:pt x="96809" y="116775"/>
                      <a:pt x="96585" y="116934"/>
                      <a:pt x="96399" y="116822"/>
                    </a:cubicBezTo>
                    <a:lnTo>
                      <a:pt x="59947" y="98498"/>
                    </a:lnTo>
                    <a:cubicBezTo>
                      <a:pt x="59872" y="98451"/>
                      <a:pt x="59779" y="98451"/>
                      <a:pt x="59705" y="98498"/>
                    </a:cubicBezTo>
                    <a:lnTo>
                      <a:pt x="59434" y="98638"/>
                    </a:lnTo>
                    <a:lnTo>
                      <a:pt x="21910" y="115051"/>
                    </a:lnTo>
                    <a:cubicBezTo>
                      <a:pt x="21715" y="115144"/>
                      <a:pt x="21500" y="114976"/>
                      <a:pt x="21538" y="114771"/>
                    </a:cubicBezTo>
                    <a:lnTo>
                      <a:pt x="30895" y="75504"/>
                    </a:lnTo>
                    <a:cubicBezTo>
                      <a:pt x="30914" y="75421"/>
                      <a:pt x="30429" y="75682"/>
                      <a:pt x="30373" y="75616"/>
                    </a:cubicBezTo>
                    <a:lnTo>
                      <a:pt x="73" y="42920"/>
                    </a:lnTo>
                    <a:cubicBezTo>
                      <a:pt x="-76" y="42762"/>
                      <a:pt x="17" y="42510"/>
                      <a:pt x="231" y="42482"/>
                    </a:cubicBezTo>
                    <a:lnTo>
                      <a:pt x="43487" y="39630"/>
                    </a:lnTo>
                    <a:cubicBezTo>
                      <a:pt x="43571" y="39621"/>
                      <a:pt x="43646" y="39565"/>
                      <a:pt x="43683" y="39490"/>
                    </a:cubicBezTo>
                    <a:lnTo>
                      <a:pt x="62342" y="65"/>
                    </a:lnTo>
                    <a:lnTo>
                      <a:pt x="62380" y="0"/>
                    </a:lnTo>
                    <a:lnTo>
                      <a:pt x="81570" y="39341"/>
                    </a:lnTo>
                    <a:cubicBezTo>
                      <a:pt x="81570" y="39341"/>
                      <a:pt x="81682" y="39835"/>
                      <a:pt x="81831" y="39789"/>
                    </a:cubicBezTo>
                    <a:cubicBezTo>
                      <a:pt x="81850" y="39789"/>
                      <a:pt x="81859" y="39798"/>
                      <a:pt x="81859" y="39817"/>
                    </a:cubicBezTo>
                    <a:lnTo>
                      <a:pt x="81496" y="40497"/>
                    </a:lnTo>
                    <a:cubicBezTo>
                      <a:pt x="81533" y="40572"/>
                      <a:pt x="81608" y="40628"/>
                      <a:pt x="81692" y="40646"/>
                    </a:cubicBezTo>
                    <a:lnTo>
                      <a:pt x="81747" y="40646"/>
                    </a:lnTo>
                    <a:cubicBezTo>
                      <a:pt x="81747" y="40646"/>
                      <a:pt x="83807" y="41010"/>
                      <a:pt x="83807" y="41010"/>
                    </a:cubicBezTo>
                    <a:lnTo>
                      <a:pt x="96940" y="43284"/>
                    </a:lnTo>
                    <a:lnTo>
                      <a:pt x="98627" y="43573"/>
                    </a:lnTo>
                    <a:lnTo>
                      <a:pt x="121816" y="45744"/>
                    </a:lnTo>
                    <a:cubicBezTo>
                      <a:pt x="122030" y="45782"/>
                      <a:pt x="122105" y="46043"/>
                      <a:pt x="121946" y="46192"/>
                    </a:cubicBezTo>
                    <a:close/>
                  </a:path>
                </a:pathLst>
              </a:custGeom>
              <a:solidFill>
                <a:srgbClr val="1F1F39"/>
              </a:solidFill>
              <a:ln w="0" cap="flat">
                <a:noFill/>
                <a:prstDash val="solid"/>
                <a:miter/>
              </a:ln>
            </p:spPr>
            <p:txBody>
              <a:bodyPr rtlCol="0" anchor="ctr"/>
              <a:lstStyle/>
              <a:p>
                <a:endParaRPr lang="en-IN" dirty="0"/>
              </a:p>
            </p:txBody>
          </p:sp>
          <p:sp>
            <p:nvSpPr>
              <p:cNvPr id="96" name="Freeform: Shape 95">
                <a:extLst>
                  <a:ext uri="{FF2B5EF4-FFF2-40B4-BE49-F238E27FC236}">
                    <a16:creationId xmlns:a16="http://schemas.microsoft.com/office/drawing/2014/main" id="{0B24C7AC-FF2C-47E3-A58E-4B9357422A73}"/>
                  </a:ext>
                </a:extLst>
              </p:cNvPr>
              <p:cNvSpPr/>
              <p:nvPr/>
            </p:nvSpPr>
            <p:spPr>
              <a:xfrm>
                <a:off x="3251378" y="4104601"/>
                <a:ext cx="122124" cy="117520"/>
              </a:xfrm>
              <a:custGeom>
                <a:avLst/>
                <a:gdLst>
                  <a:gd name="connsiteX0" fmla="*/ 122030 w 122124"/>
                  <a:gd name="connsiteY0" fmla="*/ 46593 h 117520"/>
                  <a:gd name="connsiteX1" fmla="*/ 114285 w 122124"/>
                  <a:gd name="connsiteY1" fmla="*/ 53741 h 117520"/>
                  <a:gd name="connsiteX2" fmla="*/ 112272 w 122124"/>
                  <a:gd name="connsiteY2" fmla="*/ 55605 h 117520"/>
                  <a:gd name="connsiteX3" fmla="*/ 91030 w 122124"/>
                  <a:gd name="connsiteY3" fmla="*/ 75225 h 117520"/>
                  <a:gd name="connsiteX4" fmla="*/ 90947 w 122124"/>
                  <a:gd name="connsiteY4" fmla="*/ 75449 h 117520"/>
                  <a:gd name="connsiteX5" fmla="*/ 96958 w 122124"/>
                  <a:gd name="connsiteY5" fmla="*/ 117223 h 117520"/>
                  <a:gd name="connsiteX6" fmla="*/ 96576 w 122124"/>
                  <a:gd name="connsiteY6" fmla="*/ 117483 h 117520"/>
                  <a:gd name="connsiteX7" fmla="*/ 59770 w 122124"/>
                  <a:gd name="connsiteY7" fmla="*/ 96848 h 117520"/>
                  <a:gd name="connsiteX8" fmla="*/ 59528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0" y="46593"/>
                    </a:moveTo>
                    <a:lnTo>
                      <a:pt x="114285" y="53741"/>
                    </a:lnTo>
                    <a:lnTo>
                      <a:pt x="112272" y="55605"/>
                    </a:lnTo>
                    <a:lnTo>
                      <a:pt x="91030" y="75225"/>
                    </a:lnTo>
                    <a:cubicBezTo>
                      <a:pt x="90965" y="75281"/>
                      <a:pt x="90937" y="75365"/>
                      <a:pt x="90947" y="75449"/>
                    </a:cubicBezTo>
                    <a:lnTo>
                      <a:pt x="96958" y="117223"/>
                    </a:lnTo>
                    <a:cubicBezTo>
                      <a:pt x="96986" y="117437"/>
                      <a:pt x="96763" y="117595"/>
                      <a:pt x="96576" y="117483"/>
                    </a:cubicBezTo>
                    <a:lnTo>
                      <a:pt x="59770" y="96848"/>
                    </a:lnTo>
                    <a:cubicBezTo>
                      <a:pt x="59695" y="96802"/>
                      <a:pt x="59602" y="96802"/>
                      <a:pt x="59528" y="96848"/>
                    </a:cubicBezTo>
                    <a:lnTo>
                      <a:pt x="59257" y="96988"/>
                    </a:lnTo>
                    <a:lnTo>
                      <a:pt x="21668" y="115470"/>
                    </a:lnTo>
                    <a:cubicBezTo>
                      <a:pt x="21472"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7A7A87"/>
              </a:solidFill>
              <a:ln w="0" cap="flat">
                <a:noFill/>
                <a:prstDash val="solid"/>
                <a:miter/>
              </a:ln>
            </p:spPr>
            <p:txBody>
              <a:bodyPr rtlCol="0" anchor="ctr"/>
              <a:lstStyle/>
              <a:p>
                <a:endParaRPr lang="en-IN" dirty="0"/>
              </a:p>
            </p:txBody>
          </p:sp>
          <p:sp>
            <p:nvSpPr>
              <p:cNvPr id="97" name="Freeform: Shape 96">
                <a:extLst>
                  <a:ext uri="{FF2B5EF4-FFF2-40B4-BE49-F238E27FC236}">
                    <a16:creationId xmlns:a16="http://schemas.microsoft.com/office/drawing/2014/main" id="{B493294E-B994-D337-2CBB-D2A4502D82EA}"/>
                  </a:ext>
                </a:extLst>
              </p:cNvPr>
              <p:cNvSpPr/>
              <p:nvPr/>
            </p:nvSpPr>
            <p:spPr>
              <a:xfrm>
                <a:off x="3305854" y="4104601"/>
                <a:ext cx="67639" cy="117520"/>
              </a:xfrm>
              <a:custGeom>
                <a:avLst/>
                <a:gdLst>
                  <a:gd name="connsiteX0" fmla="*/ 67554 w 67639"/>
                  <a:gd name="connsiteY0" fmla="*/ 46593 h 117520"/>
                  <a:gd name="connsiteX1" fmla="*/ 59809 w 67639"/>
                  <a:gd name="connsiteY1" fmla="*/ 53741 h 117520"/>
                  <a:gd name="connsiteX2" fmla="*/ 57796 w 67639"/>
                  <a:gd name="connsiteY2" fmla="*/ 55605 h 117520"/>
                  <a:gd name="connsiteX3" fmla="*/ 36555 w 67639"/>
                  <a:gd name="connsiteY3" fmla="*/ 75225 h 117520"/>
                  <a:gd name="connsiteX4" fmla="*/ 36471 w 67639"/>
                  <a:gd name="connsiteY4" fmla="*/ 75449 h 117520"/>
                  <a:gd name="connsiteX5" fmla="*/ 42482 w 67639"/>
                  <a:gd name="connsiteY5" fmla="*/ 117223 h 117520"/>
                  <a:gd name="connsiteX6" fmla="*/ 42100 w 67639"/>
                  <a:gd name="connsiteY6" fmla="*/ 117483 h 117520"/>
                  <a:gd name="connsiteX7" fmla="*/ 5294 w 67639"/>
                  <a:gd name="connsiteY7" fmla="*/ 96848 h 117520"/>
                  <a:gd name="connsiteX8" fmla="*/ 5052 w 67639"/>
                  <a:gd name="connsiteY8" fmla="*/ 96848 h 117520"/>
                  <a:gd name="connsiteX9" fmla="*/ 4931 w 67639"/>
                  <a:gd name="connsiteY9" fmla="*/ 96876 h 117520"/>
                  <a:gd name="connsiteX10" fmla="*/ 4688 w 67639"/>
                  <a:gd name="connsiteY10" fmla="*/ 96690 h 117520"/>
                  <a:gd name="connsiteX11" fmla="*/ 7755 w 67639"/>
                  <a:gd name="connsiteY11" fmla="*/ 65 h 117520"/>
                  <a:gd name="connsiteX12" fmla="*/ 7792 w 67639"/>
                  <a:gd name="connsiteY12" fmla="*/ 0 h 117520"/>
                  <a:gd name="connsiteX13" fmla="*/ 25417 w 67639"/>
                  <a:gd name="connsiteY13" fmla="*/ 38279 h 117520"/>
                  <a:gd name="connsiteX14" fmla="*/ 25417 w 67639"/>
                  <a:gd name="connsiteY14" fmla="*/ 38279 h 117520"/>
                  <a:gd name="connsiteX15" fmla="*/ 25659 w 67639"/>
                  <a:gd name="connsiteY15" fmla="*/ 38810 h 117520"/>
                  <a:gd name="connsiteX16" fmla="*/ 25855 w 67639"/>
                  <a:gd name="connsiteY16" fmla="*/ 38959 h 117520"/>
                  <a:gd name="connsiteX17" fmla="*/ 25911 w 67639"/>
                  <a:gd name="connsiteY17" fmla="*/ 38959 h 117520"/>
                  <a:gd name="connsiteX18" fmla="*/ 27971 w 67639"/>
                  <a:gd name="connsiteY18" fmla="*/ 39323 h 117520"/>
                  <a:gd name="connsiteX19" fmla="*/ 41103 w 67639"/>
                  <a:gd name="connsiteY19" fmla="*/ 41597 h 117520"/>
                  <a:gd name="connsiteX20" fmla="*/ 42790 w 67639"/>
                  <a:gd name="connsiteY20" fmla="*/ 41886 h 117520"/>
                  <a:gd name="connsiteX21" fmla="*/ 67424 w 67639"/>
                  <a:gd name="connsiteY21" fmla="*/ 46145 h 117520"/>
                  <a:gd name="connsiteX22" fmla="*/ 67554 w 67639"/>
                  <a:gd name="connsiteY22"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639" h="117520">
                    <a:moveTo>
                      <a:pt x="67554" y="46593"/>
                    </a:moveTo>
                    <a:lnTo>
                      <a:pt x="59809" y="53741"/>
                    </a:lnTo>
                    <a:lnTo>
                      <a:pt x="57796" y="55605"/>
                    </a:lnTo>
                    <a:lnTo>
                      <a:pt x="36555" y="75225"/>
                    </a:lnTo>
                    <a:cubicBezTo>
                      <a:pt x="36490" y="75281"/>
                      <a:pt x="36462" y="75365"/>
                      <a:pt x="36471" y="75449"/>
                    </a:cubicBezTo>
                    <a:lnTo>
                      <a:pt x="42482" y="117223"/>
                    </a:lnTo>
                    <a:cubicBezTo>
                      <a:pt x="42510" y="117437"/>
                      <a:pt x="42287" y="117595"/>
                      <a:pt x="42100" y="117483"/>
                    </a:cubicBezTo>
                    <a:lnTo>
                      <a:pt x="5294" y="96848"/>
                    </a:lnTo>
                    <a:cubicBezTo>
                      <a:pt x="5220" y="96802"/>
                      <a:pt x="5126" y="96802"/>
                      <a:pt x="5052" y="96848"/>
                    </a:cubicBezTo>
                    <a:cubicBezTo>
                      <a:pt x="5015" y="96867"/>
                      <a:pt x="4968" y="96876"/>
                      <a:pt x="4931" y="96876"/>
                    </a:cubicBezTo>
                    <a:cubicBezTo>
                      <a:pt x="4819" y="96876"/>
                      <a:pt x="4707" y="96802"/>
                      <a:pt x="4688" y="96690"/>
                    </a:cubicBezTo>
                    <a:cubicBezTo>
                      <a:pt x="-4930" y="45558"/>
                      <a:pt x="2377" y="20607"/>
                      <a:pt x="7755" y="65"/>
                    </a:cubicBezTo>
                    <a:lnTo>
                      <a:pt x="7792" y="0"/>
                    </a:lnTo>
                    <a:lnTo>
                      <a:pt x="25417" y="38279"/>
                    </a:lnTo>
                    <a:cubicBezTo>
                      <a:pt x="25417" y="38279"/>
                      <a:pt x="25417" y="38279"/>
                      <a:pt x="25417" y="38279"/>
                    </a:cubicBezTo>
                    <a:lnTo>
                      <a:pt x="25659" y="38810"/>
                    </a:lnTo>
                    <a:cubicBezTo>
                      <a:pt x="25696" y="38885"/>
                      <a:pt x="25771" y="38941"/>
                      <a:pt x="25855" y="38959"/>
                    </a:cubicBezTo>
                    <a:lnTo>
                      <a:pt x="25911" y="38959"/>
                    </a:lnTo>
                    <a:cubicBezTo>
                      <a:pt x="25911" y="38959"/>
                      <a:pt x="27971" y="39323"/>
                      <a:pt x="27971" y="39323"/>
                    </a:cubicBezTo>
                    <a:lnTo>
                      <a:pt x="41103" y="41597"/>
                    </a:lnTo>
                    <a:lnTo>
                      <a:pt x="42790" y="41886"/>
                    </a:lnTo>
                    <a:lnTo>
                      <a:pt x="67424" y="46145"/>
                    </a:lnTo>
                    <a:cubicBezTo>
                      <a:pt x="67638" y="46183"/>
                      <a:pt x="67713" y="46444"/>
                      <a:pt x="67554" y="46593"/>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4" name="Graphic 8">
              <a:extLst>
                <a:ext uri="{FF2B5EF4-FFF2-40B4-BE49-F238E27FC236}">
                  <a16:creationId xmlns:a16="http://schemas.microsoft.com/office/drawing/2014/main" id="{AB99C2B5-F86C-60D4-6E65-FFAF1B7C2ECB}"/>
                </a:ext>
              </a:extLst>
            </p:cNvPr>
            <p:cNvGrpSpPr/>
            <p:nvPr/>
          </p:nvGrpSpPr>
          <p:grpSpPr>
            <a:xfrm>
              <a:off x="3352284" y="4082875"/>
              <a:ext cx="114471" cy="109854"/>
              <a:chOff x="3352284" y="4082875"/>
              <a:chExt cx="114471" cy="109854"/>
            </a:xfrm>
          </p:grpSpPr>
          <p:sp>
            <p:nvSpPr>
              <p:cNvPr id="90" name="Freeform: Shape 89">
                <a:extLst>
                  <a:ext uri="{FF2B5EF4-FFF2-40B4-BE49-F238E27FC236}">
                    <a16:creationId xmlns:a16="http://schemas.microsoft.com/office/drawing/2014/main" id="{12612AEB-114A-9467-D888-A19F3AFDA56D}"/>
                  </a:ext>
                </a:extLst>
              </p:cNvPr>
              <p:cNvSpPr/>
              <p:nvPr/>
            </p:nvSpPr>
            <p:spPr>
              <a:xfrm>
                <a:off x="3353673" y="4083909"/>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3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3"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FFAE00"/>
              </a:solidFill>
              <a:ln w="0" cap="flat">
                <a:noFill/>
                <a:prstDash val="solid"/>
                <a:miter/>
              </a:ln>
            </p:spPr>
            <p:txBody>
              <a:bodyPr rtlCol="0" anchor="ctr"/>
              <a:lstStyle/>
              <a:p>
                <a:endParaRPr lang="en-IN" dirty="0"/>
              </a:p>
            </p:txBody>
          </p:sp>
          <p:sp>
            <p:nvSpPr>
              <p:cNvPr id="91" name="Freeform: Shape 90">
                <a:extLst>
                  <a:ext uri="{FF2B5EF4-FFF2-40B4-BE49-F238E27FC236}">
                    <a16:creationId xmlns:a16="http://schemas.microsoft.com/office/drawing/2014/main" id="{80094253-76CD-9D08-2D7C-8B3863221DFF}"/>
                  </a:ext>
                </a:extLst>
              </p:cNvPr>
              <p:cNvSpPr/>
              <p:nvPr/>
            </p:nvSpPr>
            <p:spPr>
              <a:xfrm>
                <a:off x="3353775" y="4084450"/>
                <a:ext cx="112980" cy="108196"/>
              </a:xfrm>
              <a:custGeom>
                <a:avLst/>
                <a:gdLst>
                  <a:gd name="connsiteX0" fmla="*/ 112893 w 112980"/>
                  <a:gd name="connsiteY0" fmla="*/ 42771 h 108196"/>
                  <a:gd name="connsiteX1" fmla="*/ 85612 w 112980"/>
                  <a:gd name="connsiteY1" fmla="*/ 70052 h 108196"/>
                  <a:gd name="connsiteX2" fmla="*/ 85537 w 112980"/>
                  <a:gd name="connsiteY2" fmla="*/ 70266 h 108196"/>
                  <a:gd name="connsiteX3" fmla="*/ 89601 w 112980"/>
                  <a:gd name="connsiteY3" fmla="*/ 107921 h 108196"/>
                  <a:gd name="connsiteX4" fmla="*/ 89247 w 112980"/>
                  <a:gd name="connsiteY4" fmla="*/ 108163 h 108196"/>
                  <a:gd name="connsiteX5" fmla="*/ 55498 w 112980"/>
                  <a:gd name="connsiteY5" fmla="*/ 91200 h 108196"/>
                  <a:gd name="connsiteX6" fmla="*/ 55274 w 112980"/>
                  <a:gd name="connsiteY6" fmla="*/ 91200 h 108196"/>
                  <a:gd name="connsiteX7" fmla="*/ 55022 w 112980"/>
                  <a:gd name="connsiteY7" fmla="*/ 91321 h 108196"/>
                  <a:gd name="connsiteX8" fmla="*/ 20285 w 112980"/>
                  <a:gd name="connsiteY8" fmla="*/ 106523 h 108196"/>
                  <a:gd name="connsiteX9" fmla="*/ 19940 w 112980"/>
                  <a:gd name="connsiteY9" fmla="*/ 106262 h 108196"/>
                  <a:gd name="connsiteX10" fmla="*/ 28608 w 112980"/>
                  <a:gd name="connsiteY10" fmla="*/ 69903 h 108196"/>
                  <a:gd name="connsiteX11" fmla="*/ 28124 w 112980"/>
                  <a:gd name="connsiteY11" fmla="*/ 70005 h 108196"/>
                  <a:gd name="connsiteX12" fmla="*/ 69 w 112980"/>
                  <a:gd name="connsiteY12" fmla="*/ 39733 h 108196"/>
                  <a:gd name="connsiteX13" fmla="*/ 209 w 112980"/>
                  <a:gd name="connsiteY13" fmla="*/ 39323 h 108196"/>
                  <a:gd name="connsiteX14" fmla="*/ 40259 w 112980"/>
                  <a:gd name="connsiteY14" fmla="*/ 36685 h 108196"/>
                  <a:gd name="connsiteX15" fmla="*/ 40445 w 112980"/>
                  <a:gd name="connsiteY15" fmla="*/ 36555 h 108196"/>
                  <a:gd name="connsiteX16" fmla="*/ 57725 w 112980"/>
                  <a:gd name="connsiteY16" fmla="*/ 56 h 108196"/>
                  <a:gd name="connsiteX17" fmla="*/ 57753 w 112980"/>
                  <a:gd name="connsiteY17" fmla="*/ 0 h 108196"/>
                  <a:gd name="connsiteX18" fmla="*/ 75527 w 112980"/>
                  <a:gd name="connsiteY18" fmla="*/ 36424 h 108196"/>
                  <a:gd name="connsiteX19" fmla="*/ 75769 w 112980"/>
                  <a:gd name="connsiteY19" fmla="*/ 36844 h 108196"/>
                  <a:gd name="connsiteX20" fmla="*/ 75788 w 112980"/>
                  <a:gd name="connsiteY20" fmla="*/ 36871 h 108196"/>
                  <a:gd name="connsiteX21" fmla="*/ 75453 w 112980"/>
                  <a:gd name="connsiteY21" fmla="*/ 37505 h 108196"/>
                  <a:gd name="connsiteX22" fmla="*/ 75630 w 112980"/>
                  <a:gd name="connsiteY22" fmla="*/ 37645 h 108196"/>
                  <a:gd name="connsiteX23" fmla="*/ 75676 w 112980"/>
                  <a:gd name="connsiteY23" fmla="*/ 37645 h 108196"/>
                  <a:gd name="connsiteX24" fmla="*/ 77587 w 112980"/>
                  <a:gd name="connsiteY24" fmla="*/ 37981 h 108196"/>
                  <a:gd name="connsiteX25" fmla="*/ 89750 w 112980"/>
                  <a:gd name="connsiteY25" fmla="*/ 40087 h 108196"/>
                  <a:gd name="connsiteX26" fmla="*/ 91316 w 112980"/>
                  <a:gd name="connsiteY26" fmla="*/ 40357 h 108196"/>
                  <a:gd name="connsiteX27" fmla="*/ 112781 w 112980"/>
                  <a:gd name="connsiteY27" fmla="*/ 42371 h 108196"/>
                  <a:gd name="connsiteX28" fmla="*/ 112902 w 112980"/>
                  <a:gd name="connsiteY28" fmla="*/ 42781 h 10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980" h="108196">
                    <a:moveTo>
                      <a:pt x="112893" y="42771"/>
                    </a:moveTo>
                    <a:lnTo>
                      <a:pt x="85612" y="70052"/>
                    </a:lnTo>
                    <a:cubicBezTo>
                      <a:pt x="85556" y="70108"/>
                      <a:pt x="85528" y="70183"/>
                      <a:pt x="85537" y="70266"/>
                    </a:cubicBezTo>
                    <a:lnTo>
                      <a:pt x="89601" y="107921"/>
                    </a:lnTo>
                    <a:cubicBezTo>
                      <a:pt x="89629" y="108117"/>
                      <a:pt x="89415" y="108266"/>
                      <a:pt x="89247" y="108163"/>
                    </a:cubicBezTo>
                    <a:lnTo>
                      <a:pt x="55498" y="91200"/>
                    </a:lnTo>
                    <a:cubicBezTo>
                      <a:pt x="55433" y="91163"/>
                      <a:pt x="55349" y="91163"/>
                      <a:pt x="55274" y="91200"/>
                    </a:cubicBezTo>
                    <a:lnTo>
                      <a:pt x="55022" y="91321"/>
                    </a:lnTo>
                    <a:lnTo>
                      <a:pt x="20285" y="106523"/>
                    </a:lnTo>
                    <a:cubicBezTo>
                      <a:pt x="20108" y="106607"/>
                      <a:pt x="19903" y="106457"/>
                      <a:pt x="19940" y="106262"/>
                    </a:cubicBezTo>
                    <a:lnTo>
                      <a:pt x="28608" y="69903"/>
                    </a:lnTo>
                    <a:cubicBezTo>
                      <a:pt x="28627" y="69828"/>
                      <a:pt x="28180" y="70061"/>
                      <a:pt x="28124" y="70005"/>
                    </a:cubicBezTo>
                    <a:lnTo>
                      <a:pt x="69" y="39733"/>
                    </a:lnTo>
                    <a:cubicBezTo>
                      <a:pt x="-70" y="39593"/>
                      <a:pt x="14" y="39351"/>
                      <a:pt x="209" y="39323"/>
                    </a:cubicBezTo>
                    <a:lnTo>
                      <a:pt x="40259" y="36685"/>
                    </a:lnTo>
                    <a:cubicBezTo>
                      <a:pt x="40333" y="36685"/>
                      <a:pt x="40408" y="36629"/>
                      <a:pt x="40445" y="36555"/>
                    </a:cubicBezTo>
                    <a:lnTo>
                      <a:pt x="57725" y="56"/>
                    </a:lnTo>
                    <a:lnTo>
                      <a:pt x="57753" y="0"/>
                    </a:lnTo>
                    <a:lnTo>
                      <a:pt x="75527" y="36424"/>
                    </a:lnTo>
                    <a:cubicBezTo>
                      <a:pt x="75527" y="36424"/>
                      <a:pt x="75630" y="36881"/>
                      <a:pt x="75769" y="36844"/>
                    </a:cubicBezTo>
                    <a:cubicBezTo>
                      <a:pt x="75788" y="36844"/>
                      <a:pt x="75797" y="36853"/>
                      <a:pt x="75788" y="36871"/>
                    </a:cubicBezTo>
                    <a:lnTo>
                      <a:pt x="75453" y="37505"/>
                    </a:lnTo>
                    <a:cubicBezTo>
                      <a:pt x="75490" y="37580"/>
                      <a:pt x="75555" y="37626"/>
                      <a:pt x="75630" y="37645"/>
                    </a:cubicBezTo>
                    <a:lnTo>
                      <a:pt x="75676" y="37645"/>
                    </a:lnTo>
                    <a:cubicBezTo>
                      <a:pt x="75676" y="37645"/>
                      <a:pt x="77587" y="37981"/>
                      <a:pt x="77587" y="37981"/>
                    </a:cubicBezTo>
                    <a:lnTo>
                      <a:pt x="89750" y="40087"/>
                    </a:lnTo>
                    <a:lnTo>
                      <a:pt x="91316" y="40357"/>
                    </a:lnTo>
                    <a:lnTo>
                      <a:pt x="112781" y="42371"/>
                    </a:lnTo>
                    <a:cubicBezTo>
                      <a:pt x="112977" y="42408"/>
                      <a:pt x="113051" y="42650"/>
                      <a:pt x="112902" y="42781"/>
                    </a:cubicBezTo>
                    <a:close/>
                  </a:path>
                </a:pathLst>
              </a:custGeom>
              <a:solidFill>
                <a:srgbClr val="1F1F39"/>
              </a:solidFill>
              <a:ln w="0" cap="flat">
                <a:noFill/>
                <a:prstDash val="solid"/>
                <a:miter/>
              </a:ln>
            </p:spPr>
            <p:txBody>
              <a:bodyPr rtlCol="0" anchor="ctr"/>
              <a:lstStyle/>
              <a:p>
                <a:endParaRPr lang="en-IN" dirty="0"/>
              </a:p>
            </p:txBody>
          </p:sp>
          <p:sp>
            <p:nvSpPr>
              <p:cNvPr id="92" name="Freeform: Shape 91">
                <a:extLst>
                  <a:ext uri="{FF2B5EF4-FFF2-40B4-BE49-F238E27FC236}">
                    <a16:creationId xmlns:a16="http://schemas.microsoft.com/office/drawing/2014/main" id="{2A27D10C-D974-5B49-77E1-AABB25B73F06}"/>
                  </a:ext>
                </a:extLst>
              </p:cNvPr>
              <p:cNvSpPr/>
              <p:nvPr/>
            </p:nvSpPr>
            <p:spPr>
              <a:xfrm>
                <a:off x="3352284" y="4082875"/>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2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2"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7A7A87"/>
              </a:solidFill>
              <a:ln w="0" cap="flat">
                <a:noFill/>
                <a:prstDash val="solid"/>
                <a:miter/>
              </a:ln>
            </p:spPr>
            <p:txBody>
              <a:bodyPr rtlCol="0" anchor="ctr"/>
              <a:lstStyle/>
              <a:p>
                <a:endParaRPr lang="en-IN" dirty="0"/>
              </a:p>
            </p:txBody>
          </p:sp>
          <p:sp>
            <p:nvSpPr>
              <p:cNvPr id="93" name="Freeform: Shape 92">
                <a:extLst>
                  <a:ext uri="{FF2B5EF4-FFF2-40B4-BE49-F238E27FC236}">
                    <a16:creationId xmlns:a16="http://schemas.microsoft.com/office/drawing/2014/main" id="{E9448010-E5D4-F622-EB3C-800AD5B01F1D}"/>
                  </a:ext>
                </a:extLst>
              </p:cNvPr>
              <p:cNvSpPr/>
              <p:nvPr/>
            </p:nvSpPr>
            <p:spPr>
              <a:xfrm>
                <a:off x="3402739" y="4082893"/>
                <a:ext cx="62637" cy="108802"/>
              </a:xfrm>
              <a:custGeom>
                <a:avLst/>
                <a:gdLst>
                  <a:gd name="connsiteX0" fmla="*/ 62559 w 62637"/>
                  <a:gd name="connsiteY0" fmla="*/ 43125 h 108802"/>
                  <a:gd name="connsiteX1" fmla="*/ 55391 w 62637"/>
                  <a:gd name="connsiteY1" fmla="*/ 49743 h 108802"/>
                  <a:gd name="connsiteX2" fmla="*/ 53527 w 62637"/>
                  <a:gd name="connsiteY2" fmla="*/ 51467 h 108802"/>
                  <a:gd name="connsiteX3" fmla="*/ 33852 w 62637"/>
                  <a:gd name="connsiteY3" fmla="*/ 69633 h 108802"/>
                  <a:gd name="connsiteX4" fmla="*/ 33777 w 62637"/>
                  <a:gd name="connsiteY4" fmla="*/ 69847 h 108802"/>
                  <a:gd name="connsiteX5" fmla="*/ 39342 w 62637"/>
                  <a:gd name="connsiteY5" fmla="*/ 108527 h 108802"/>
                  <a:gd name="connsiteX6" fmla="*/ 38987 w 62637"/>
                  <a:gd name="connsiteY6" fmla="*/ 108769 h 108802"/>
                  <a:gd name="connsiteX7" fmla="*/ 4903 w 62637"/>
                  <a:gd name="connsiteY7" fmla="*/ 89662 h 108802"/>
                  <a:gd name="connsiteX8" fmla="*/ 4679 w 62637"/>
                  <a:gd name="connsiteY8" fmla="*/ 89662 h 108802"/>
                  <a:gd name="connsiteX9" fmla="*/ 4567 w 62637"/>
                  <a:gd name="connsiteY9" fmla="*/ 89690 h 108802"/>
                  <a:gd name="connsiteX10" fmla="*/ 4343 w 62637"/>
                  <a:gd name="connsiteY10" fmla="*/ 89522 h 108802"/>
                  <a:gd name="connsiteX11" fmla="*/ 7186 w 62637"/>
                  <a:gd name="connsiteY11" fmla="*/ 56 h 108802"/>
                  <a:gd name="connsiteX12" fmla="*/ 7214 w 62637"/>
                  <a:gd name="connsiteY12" fmla="*/ 0 h 108802"/>
                  <a:gd name="connsiteX13" fmla="*/ 23534 w 62637"/>
                  <a:gd name="connsiteY13" fmla="*/ 35445 h 108802"/>
                  <a:gd name="connsiteX14" fmla="*/ 23534 w 62637"/>
                  <a:gd name="connsiteY14" fmla="*/ 35445 h 108802"/>
                  <a:gd name="connsiteX15" fmla="*/ 23758 w 62637"/>
                  <a:gd name="connsiteY15" fmla="*/ 35939 h 108802"/>
                  <a:gd name="connsiteX16" fmla="*/ 23935 w 62637"/>
                  <a:gd name="connsiteY16" fmla="*/ 36079 h 108802"/>
                  <a:gd name="connsiteX17" fmla="*/ 23982 w 62637"/>
                  <a:gd name="connsiteY17" fmla="*/ 36079 h 108802"/>
                  <a:gd name="connsiteX18" fmla="*/ 25892 w 62637"/>
                  <a:gd name="connsiteY18" fmla="*/ 36415 h 108802"/>
                  <a:gd name="connsiteX19" fmla="*/ 38055 w 62637"/>
                  <a:gd name="connsiteY19" fmla="*/ 38521 h 108802"/>
                  <a:gd name="connsiteX20" fmla="*/ 39621 w 62637"/>
                  <a:gd name="connsiteY20" fmla="*/ 38791 h 108802"/>
                  <a:gd name="connsiteX21" fmla="*/ 62437 w 62637"/>
                  <a:gd name="connsiteY21" fmla="*/ 42734 h 108802"/>
                  <a:gd name="connsiteX22" fmla="*/ 62559 w 62637"/>
                  <a:gd name="connsiteY22" fmla="*/ 43144 h 10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37" h="108802">
                    <a:moveTo>
                      <a:pt x="62559" y="43125"/>
                    </a:moveTo>
                    <a:lnTo>
                      <a:pt x="55391" y="49743"/>
                    </a:lnTo>
                    <a:lnTo>
                      <a:pt x="53527" y="51467"/>
                    </a:lnTo>
                    <a:lnTo>
                      <a:pt x="33852" y="69633"/>
                    </a:lnTo>
                    <a:cubicBezTo>
                      <a:pt x="33796" y="69689"/>
                      <a:pt x="33768" y="69763"/>
                      <a:pt x="33777" y="69847"/>
                    </a:cubicBezTo>
                    <a:lnTo>
                      <a:pt x="39342" y="108527"/>
                    </a:lnTo>
                    <a:cubicBezTo>
                      <a:pt x="39369" y="108722"/>
                      <a:pt x="39155" y="108871"/>
                      <a:pt x="38987" y="108769"/>
                    </a:cubicBezTo>
                    <a:lnTo>
                      <a:pt x="4903" y="89662"/>
                    </a:lnTo>
                    <a:cubicBezTo>
                      <a:pt x="4838" y="89625"/>
                      <a:pt x="4754" y="89625"/>
                      <a:pt x="4679" y="89662"/>
                    </a:cubicBezTo>
                    <a:cubicBezTo>
                      <a:pt x="4642" y="89681"/>
                      <a:pt x="4604" y="89690"/>
                      <a:pt x="4567" y="89690"/>
                    </a:cubicBezTo>
                    <a:cubicBezTo>
                      <a:pt x="4465" y="89690"/>
                      <a:pt x="4362" y="89625"/>
                      <a:pt x="4343" y="89522"/>
                    </a:cubicBezTo>
                    <a:cubicBezTo>
                      <a:pt x="-4567" y="42175"/>
                      <a:pt x="2200" y="19079"/>
                      <a:pt x="7186" y="56"/>
                    </a:cubicBezTo>
                    <a:lnTo>
                      <a:pt x="7214" y="0"/>
                    </a:lnTo>
                    <a:lnTo>
                      <a:pt x="23534" y="35445"/>
                    </a:lnTo>
                    <a:cubicBezTo>
                      <a:pt x="23534" y="35445"/>
                      <a:pt x="23534" y="35445"/>
                      <a:pt x="23534" y="35445"/>
                    </a:cubicBezTo>
                    <a:lnTo>
                      <a:pt x="23758" y="35939"/>
                    </a:lnTo>
                    <a:cubicBezTo>
                      <a:pt x="23795" y="36014"/>
                      <a:pt x="23860" y="36061"/>
                      <a:pt x="23935" y="36079"/>
                    </a:cubicBezTo>
                    <a:lnTo>
                      <a:pt x="23982" y="36079"/>
                    </a:lnTo>
                    <a:cubicBezTo>
                      <a:pt x="23982" y="36079"/>
                      <a:pt x="25892" y="36415"/>
                      <a:pt x="25892" y="36415"/>
                    </a:cubicBezTo>
                    <a:lnTo>
                      <a:pt x="38055" y="38521"/>
                    </a:lnTo>
                    <a:lnTo>
                      <a:pt x="39621" y="38791"/>
                    </a:lnTo>
                    <a:lnTo>
                      <a:pt x="62437" y="42734"/>
                    </a:lnTo>
                    <a:cubicBezTo>
                      <a:pt x="62633" y="42771"/>
                      <a:pt x="62708" y="43014"/>
                      <a:pt x="62559" y="4314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5" name="Graphic 8">
              <a:extLst>
                <a:ext uri="{FF2B5EF4-FFF2-40B4-BE49-F238E27FC236}">
                  <a16:creationId xmlns:a16="http://schemas.microsoft.com/office/drawing/2014/main" id="{CF6FBAB6-50AE-CCF3-219D-4F69B6E6F94C}"/>
                </a:ext>
              </a:extLst>
            </p:cNvPr>
            <p:cNvGrpSpPr/>
            <p:nvPr/>
          </p:nvGrpSpPr>
          <p:grpSpPr>
            <a:xfrm>
              <a:off x="3414964" y="4024678"/>
              <a:ext cx="102066" cy="95905"/>
              <a:chOff x="3414964" y="4024678"/>
              <a:chExt cx="102066" cy="95905"/>
            </a:xfrm>
          </p:grpSpPr>
          <p:sp>
            <p:nvSpPr>
              <p:cNvPr id="86" name="Freeform: Shape 85">
                <a:extLst>
                  <a:ext uri="{FF2B5EF4-FFF2-40B4-BE49-F238E27FC236}">
                    <a16:creationId xmlns:a16="http://schemas.microsoft.com/office/drawing/2014/main" id="{79D920B8-A0FB-0B32-7E56-2BA0AC62DBEC}"/>
                  </a:ext>
                </a:extLst>
              </p:cNvPr>
              <p:cNvSpPr/>
              <p:nvPr/>
            </p:nvSpPr>
            <p:spPr>
              <a:xfrm>
                <a:off x="3416195" y="4025592"/>
                <a:ext cx="100834" cy="94991"/>
              </a:xfrm>
              <a:custGeom>
                <a:avLst/>
                <a:gdLst>
                  <a:gd name="connsiteX0" fmla="*/ 100747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7" y="37692"/>
                    </a:moveTo>
                    <a:lnTo>
                      <a:pt x="94363" y="43461"/>
                    </a:lnTo>
                    <a:lnTo>
                      <a:pt x="92695" y="44962"/>
                    </a:lnTo>
                    <a:lnTo>
                      <a:pt x="75163" y="60806"/>
                    </a:lnTo>
                    <a:cubicBezTo>
                      <a:pt x="75107" y="60853"/>
                      <a:pt x="75088" y="60918"/>
                      <a:pt x="75098" y="60993"/>
                    </a:cubicBezTo>
                    <a:lnTo>
                      <a:pt x="80075" y="94751"/>
                    </a:lnTo>
                    <a:cubicBezTo>
                      <a:pt x="80103" y="94919"/>
                      <a:pt x="79917" y="95049"/>
                      <a:pt x="79758" y="94965"/>
                    </a:cubicBezTo>
                    <a:lnTo>
                      <a:pt x="49364" y="78263"/>
                    </a:lnTo>
                    <a:cubicBezTo>
                      <a:pt x="49299" y="78226"/>
                      <a:pt x="49224" y="78226"/>
                      <a:pt x="49169" y="78263"/>
                    </a:cubicBezTo>
                    <a:lnTo>
                      <a:pt x="48945" y="78375"/>
                    </a:lnTo>
                    <a:lnTo>
                      <a:pt x="17917" y="93297"/>
                    </a:lnTo>
                    <a:cubicBezTo>
                      <a:pt x="17759" y="93372"/>
                      <a:pt x="1757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FFAE00"/>
              </a:solidFill>
              <a:ln w="0" cap="flat">
                <a:noFill/>
                <a:prstDash val="solid"/>
                <a:miter/>
              </a:ln>
            </p:spPr>
            <p:txBody>
              <a:bodyPr rtlCol="0" anchor="ctr"/>
              <a:lstStyle/>
              <a:p>
                <a:endParaRPr lang="en-IN" dirty="0"/>
              </a:p>
            </p:txBody>
          </p:sp>
          <p:sp>
            <p:nvSpPr>
              <p:cNvPr id="87" name="Freeform: Shape 86">
                <a:extLst>
                  <a:ext uri="{FF2B5EF4-FFF2-40B4-BE49-F238E27FC236}">
                    <a16:creationId xmlns:a16="http://schemas.microsoft.com/office/drawing/2014/main" id="{EA657269-B23D-8963-6707-CA109958236D}"/>
                  </a:ext>
                </a:extLst>
              </p:cNvPr>
              <p:cNvSpPr/>
              <p:nvPr/>
            </p:nvSpPr>
            <p:spPr>
              <a:xfrm>
                <a:off x="3416279" y="4026067"/>
                <a:ext cx="100751" cy="94460"/>
              </a:xfrm>
              <a:custGeom>
                <a:avLst/>
                <a:gdLst>
                  <a:gd name="connsiteX0" fmla="*/ 100645 w 100751"/>
                  <a:gd name="connsiteY0" fmla="*/ 37365 h 94460"/>
                  <a:gd name="connsiteX1" fmla="*/ 76337 w 100751"/>
                  <a:gd name="connsiteY1" fmla="*/ 61170 h 94460"/>
                  <a:gd name="connsiteX2" fmla="*/ 76272 w 100751"/>
                  <a:gd name="connsiteY2" fmla="*/ 61356 h 94460"/>
                  <a:gd name="connsiteX3" fmla="*/ 79907 w 100751"/>
                  <a:gd name="connsiteY3" fmla="*/ 94220 h 94460"/>
                  <a:gd name="connsiteX4" fmla="*/ 79590 w 100751"/>
                  <a:gd name="connsiteY4" fmla="*/ 94434 h 94460"/>
                  <a:gd name="connsiteX5" fmla="*/ 49495 w 100751"/>
                  <a:gd name="connsiteY5" fmla="*/ 79605 h 94460"/>
                  <a:gd name="connsiteX6" fmla="*/ 49299 w 100751"/>
                  <a:gd name="connsiteY6" fmla="*/ 79605 h 94460"/>
                  <a:gd name="connsiteX7" fmla="*/ 49075 w 100751"/>
                  <a:gd name="connsiteY7" fmla="*/ 79717 h 94460"/>
                  <a:gd name="connsiteX8" fmla="*/ 18113 w 100751"/>
                  <a:gd name="connsiteY8" fmla="*/ 92962 h 94460"/>
                  <a:gd name="connsiteX9" fmla="*/ 17805 w 100751"/>
                  <a:gd name="connsiteY9" fmla="*/ 92729 h 94460"/>
                  <a:gd name="connsiteX10" fmla="*/ 25513 w 100751"/>
                  <a:gd name="connsiteY10" fmla="*/ 60993 h 94460"/>
                  <a:gd name="connsiteX11" fmla="*/ 25085 w 100751"/>
                  <a:gd name="connsiteY11" fmla="*/ 61086 h 94460"/>
                  <a:gd name="connsiteX12" fmla="*/ 59 w 100751"/>
                  <a:gd name="connsiteY12" fmla="*/ 34644 h 94460"/>
                  <a:gd name="connsiteX13" fmla="*/ 190 w 100751"/>
                  <a:gd name="connsiteY13" fmla="*/ 34290 h 94460"/>
                  <a:gd name="connsiteX14" fmla="*/ 35896 w 100751"/>
                  <a:gd name="connsiteY14" fmla="*/ 32006 h 94460"/>
                  <a:gd name="connsiteX15" fmla="*/ 36064 w 100751"/>
                  <a:gd name="connsiteY15" fmla="*/ 31894 h 94460"/>
                  <a:gd name="connsiteX16" fmla="*/ 51452 w 100751"/>
                  <a:gd name="connsiteY16" fmla="*/ 47 h 94460"/>
                  <a:gd name="connsiteX17" fmla="*/ 51480 w 100751"/>
                  <a:gd name="connsiteY17" fmla="*/ 0 h 94460"/>
                  <a:gd name="connsiteX18" fmla="*/ 67343 w 100751"/>
                  <a:gd name="connsiteY18" fmla="*/ 31801 h 94460"/>
                  <a:gd name="connsiteX19" fmla="*/ 67558 w 100751"/>
                  <a:gd name="connsiteY19" fmla="*/ 32165 h 94460"/>
                  <a:gd name="connsiteX20" fmla="*/ 67576 w 100751"/>
                  <a:gd name="connsiteY20" fmla="*/ 32193 h 94460"/>
                  <a:gd name="connsiteX21" fmla="*/ 67278 w 100751"/>
                  <a:gd name="connsiteY21" fmla="*/ 32743 h 94460"/>
                  <a:gd name="connsiteX22" fmla="*/ 67436 w 100751"/>
                  <a:gd name="connsiteY22" fmla="*/ 32864 h 94460"/>
                  <a:gd name="connsiteX23" fmla="*/ 67483 w 100751"/>
                  <a:gd name="connsiteY23" fmla="*/ 32864 h 94460"/>
                  <a:gd name="connsiteX24" fmla="*/ 69189 w 100751"/>
                  <a:gd name="connsiteY24" fmla="*/ 33162 h 94460"/>
                  <a:gd name="connsiteX25" fmla="*/ 80028 w 100751"/>
                  <a:gd name="connsiteY25" fmla="*/ 35007 h 94460"/>
                  <a:gd name="connsiteX26" fmla="*/ 81426 w 100751"/>
                  <a:gd name="connsiteY26" fmla="*/ 35240 h 94460"/>
                  <a:gd name="connsiteX27" fmla="*/ 100570 w 100751"/>
                  <a:gd name="connsiteY27" fmla="*/ 37002 h 94460"/>
                  <a:gd name="connsiteX28" fmla="*/ 100682 w 100751"/>
                  <a:gd name="connsiteY28" fmla="*/ 37365 h 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751" h="94460">
                    <a:moveTo>
                      <a:pt x="100645" y="37365"/>
                    </a:moveTo>
                    <a:lnTo>
                      <a:pt x="76337" y="61170"/>
                    </a:lnTo>
                    <a:cubicBezTo>
                      <a:pt x="76281" y="61216"/>
                      <a:pt x="76263" y="61282"/>
                      <a:pt x="76272" y="61356"/>
                    </a:cubicBezTo>
                    <a:lnTo>
                      <a:pt x="79907" y="94220"/>
                    </a:lnTo>
                    <a:cubicBezTo>
                      <a:pt x="79935" y="94388"/>
                      <a:pt x="79749" y="94518"/>
                      <a:pt x="79590" y="94434"/>
                    </a:cubicBezTo>
                    <a:lnTo>
                      <a:pt x="49495" y="79605"/>
                    </a:lnTo>
                    <a:cubicBezTo>
                      <a:pt x="49429" y="79568"/>
                      <a:pt x="49355" y="79568"/>
                      <a:pt x="49299" y="79605"/>
                    </a:cubicBezTo>
                    <a:lnTo>
                      <a:pt x="49075" y="79717"/>
                    </a:lnTo>
                    <a:lnTo>
                      <a:pt x="18113" y="92962"/>
                    </a:lnTo>
                    <a:cubicBezTo>
                      <a:pt x="17954" y="93036"/>
                      <a:pt x="17777" y="92906"/>
                      <a:pt x="17805" y="92729"/>
                    </a:cubicBezTo>
                    <a:lnTo>
                      <a:pt x="25513" y="60993"/>
                    </a:lnTo>
                    <a:cubicBezTo>
                      <a:pt x="25523" y="60927"/>
                      <a:pt x="25131" y="61132"/>
                      <a:pt x="25085" y="61086"/>
                    </a:cubicBezTo>
                    <a:lnTo>
                      <a:pt x="59" y="34644"/>
                    </a:lnTo>
                    <a:cubicBezTo>
                      <a:pt x="-62" y="34523"/>
                      <a:pt x="13" y="34308"/>
                      <a:pt x="190" y="34290"/>
                    </a:cubicBezTo>
                    <a:lnTo>
                      <a:pt x="35896" y="32006"/>
                    </a:lnTo>
                    <a:cubicBezTo>
                      <a:pt x="35961" y="32006"/>
                      <a:pt x="36027" y="31960"/>
                      <a:pt x="36064" y="31894"/>
                    </a:cubicBezTo>
                    <a:lnTo>
                      <a:pt x="51452" y="47"/>
                    </a:lnTo>
                    <a:lnTo>
                      <a:pt x="51480" y="0"/>
                    </a:lnTo>
                    <a:lnTo>
                      <a:pt x="67343" y="31801"/>
                    </a:lnTo>
                    <a:cubicBezTo>
                      <a:pt x="67343" y="31801"/>
                      <a:pt x="67436" y="32202"/>
                      <a:pt x="67558" y="32165"/>
                    </a:cubicBezTo>
                    <a:cubicBezTo>
                      <a:pt x="67576" y="32165"/>
                      <a:pt x="67585" y="32174"/>
                      <a:pt x="67576" y="32193"/>
                    </a:cubicBezTo>
                    <a:lnTo>
                      <a:pt x="67278" y="32743"/>
                    </a:lnTo>
                    <a:cubicBezTo>
                      <a:pt x="67306" y="32808"/>
                      <a:pt x="67371" y="32854"/>
                      <a:pt x="67436" y="32864"/>
                    </a:cubicBezTo>
                    <a:lnTo>
                      <a:pt x="67483" y="32864"/>
                    </a:lnTo>
                    <a:cubicBezTo>
                      <a:pt x="67483" y="32864"/>
                      <a:pt x="69189" y="33162"/>
                      <a:pt x="69189" y="33162"/>
                    </a:cubicBezTo>
                    <a:lnTo>
                      <a:pt x="80028" y="35007"/>
                    </a:lnTo>
                    <a:lnTo>
                      <a:pt x="81426" y="35240"/>
                    </a:lnTo>
                    <a:lnTo>
                      <a:pt x="100570" y="37002"/>
                    </a:lnTo>
                    <a:cubicBezTo>
                      <a:pt x="100748" y="37030"/>
                      <a:pt x="100813" y="37244"/>
                      <a:pt x="100682" y="37365"/>
                    </a:cubicBezTo>
                    <a:close/>
                  </a:path>
                </a:pathLst>
              </a:custGeom>
              <a:solidFill>
                <a:srgbClr val="1F1F39"/>
              </a:solidFill>
              <a:ln w="0" cap="flat">
                <a:noFill/>
                <a:prstDash val="solid"/>
                <a:miter/>
              </a:ln>
            </p:spPr>
            <p:txBody>
              <a:bodyPr rtlCol="0" anchor="ctr"/>
              <a:lstStyle/>
              <a:p>
                <a:endParaRPr lang="en-IN" dirty="0"/>
              </a:p>
            </p:txBody>
          </p:sp>
          <p:sp>
            <p:nvSpPr>
              <p:cNvPr id="88" name="Freeform: Shape 87">
                <a:extLst>
                  <a:ext uri="{FF2B5EF4-FFF2-40B4-BE49-F238E27FC236}">
                    <a16:creationId xmlns:a16="http://schemas.microsoft.com/office/drawing/2014/main" id="{96B8FBC3-7B90-7582-A217-4A91530B7BA9}"/>
                  </a:ext>
                </a:extLst>
              </p:cNvPr>
              <p:cNvSpPr/>
              <p:nvPr/>
            </p:nvSpPr>
            <p:spPr>
              <a:xfrm>
                <a:off x="3414964" y="4024678"/>
                <a:ext cx="100834" cy="94991"/>
              </a:xfrm>
              <a:custGeom>
                <a:avLst/>
                <a:gdLst>
                  <a:gd name="connsiteX0" fmla="*/ 100748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8" y="37692"/>
                    </a:moveTo>
                    <a:lnTo>
                      <a:pt x="94363" y="43461"/>
                    </a:lnTo>
                    <a:lnTo>
                      <a:pt x="92695" y="44962"/>
                    </a:lnTo>
                    <a:lnTo>
                      <a:pt x="75163" y="60806"/>
                    </a:lnTo>
                    <a:cubicBezTo>
                      <a:pt x="75107" y="60853"/>
                      <a:pt x="75089" y="60918"/>
                      <a:pt x="75098" y="60993"/>
                    </a:cubicBezTo>
                    <a:lnTo>
                      <a:pt x="80075" y="94751"/>
                    </a:lnTo>
                    <a:cubicBezTo>
                      <a:pt x="80103" y="94919"/>
                      <a:pt x="79916" y="95049"/>
                      <a:pt x="79758" y="94965"/>
                    </a:cubicBezTo>
                    <a:lnTo>
                      <a:pt x="49364" y="78263"/>
                    </a:lnTo>
                    <a:cubicBezTo>
                      <a:pt x="49299" y="78226"/>
                      <a:pt x="49224" y="78226"/>
                      <a:pt x="49169" y="78263"/>
                    </a:cubicBezTo>
                    <a:lnTo>
                      <a:pt x="48945" y="78375"/>
                    </a:lnTo>
                    <a:lnTo>
                      <a:pt x="17917" y="93297"/>
                    </a:lnTo>
                    <a:cubicBezTo>
                      <a:pt x="17759" y="93372"/>
                      <a:pt x="1758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7A7A87"/>
              </a:solidFill>
              <a:ln w="0" cap="flat">
                <a:noFill/>
                <a:prstDash val="solid"/>
                <a:miter/>
              </a:ln>
            </p:spPr>
            <p:txBody>
              <a:bodyPr rtlCol="0" anchor="ctr"/>
              <a:lstStyle/>
              <a:p>
                <a:endParaRPr lang="en-IN" dirty="0"/>
              </a:p>
            </p:txBody>
          </p:sp>
          <p:sp>
            <p:nvSpPr>
              <p:cNvPr id="89" name="Freeform: Shape 88">
                <a:extLst>
                  <a:ext uri="{FF2B5EF4-FFF2-40B4-BE49-F238E27FC236}">
                    <a16:creationId xmlns:a16="http://schemas.microsoft.com/office/drawing/2014/main" id="{E07F40DA-2493-3DAA-BF95-2B2E00DD48D0}"/>
                  </a:ext>
                </a:extLst>
              </p:cNvPr>
              <p:cNvSpPr/>
              <p:nvPr/>
            </p:nvSpPr>
            <p:spPr>
              <a:xfrm>
                <a:off x="3459931" y="4024678"/>
                <a:ext cx="55849" cy="94991"/>
              </a:xfrm>
              <a:custGeom>
                <a:avLst/>
                <a:gdLst>
                  <a:gd name="connsiteX0" fmla="*/ 55781 w 55849"/>
                  <a:gd name="connsiteY0" fmla="*/ 37692 h 94991"/>
                  <a:gd name="connsiteX1" fmla="*/ 49397 w 55849"/>
                  <a:gd name="connsiteY1" fmla="*/ 43461 h 94991"/>
                  <a:gd name="connsiteX2" fmla="*/ 47728 w 55849"/>
                  <a:gd name="connsiteY2" fmla="*/ 44962 h 94991"/>
                  <a:gd name="connsiteX3" fmla="*/ 30197 w 55849"/>
                  <a:gd name="connsiteY3" fmla="*/ 60806 h 94991"/>
                  <a:gd name="connsiteX4" fmla="*/ 30131 w 55849"/>
                  <a:gd name="connsiteY4" fmla="*/ 60993 h 94991"/>
                  <a:gd name="connsiteX5" fmla="*/ 35108 w 55849"/>
                  <a:gd name="connsiteY5" fmla="*/ 94751 h 94991"/>
                  <a:gd name="connsiteX6" fmla="*/ 34792 w 55849"/>
                  <a:gd name="connsiteY6" fmla="*/ 94965 h 94991"/>
                  <a:gd name="connsiteX7" fmla="*/ 4398 w 55849"/>
                  <a:gd name="connsiteY7" fmla="*/ 78263 h 94991"/>
                  <a:gd name="connsiteX8" fmla="*/ 4202 w 55849"/>
                  <a:gd name="connsiteY8" fmla="*/ 78263 h 94991"/>
                  <a:gd name="connsiteX9" fmla="*/ 4099 w 55849"/>
                  <a:gd name="connsiteY9" fmla="*/ 78282 h 94991"/>
                  <a:gd name="connsiteX10" fmla="*/ 3894 w 55849"/>
                  <a:gd name="connsiteY10" fmla="*/ 78133 h 94991"/>
                  <a:gd name="connsiteX11" fmla="*/ 6383 w 55849"/>
                  <a:gd name="connsiteY11" fmla="*/ 47 h 94991"/>
                  <a:gd name="connsiteX12" fmla="*/ 6411 w 55849"/>
                  <a:gd name="connsiteY12" fmla="*/ 0 h 94991"/>
                  <a:gd name="connsiteX13" fmla="*/ 20979 w 55849"/>
                  <a:gd name="connsiteY13" fmla="*/ 30944 h 94991"/>
                  <a:gd name="connsiteX14" fmla="*/ 20979 w 55849"/>
                  <a:gd name="connsiteY14" fmla="*/ 30944 h 94991"/>
                  <a:gd name="connsiteX15" fmla="*/ 21184 w 55849"/>
                  <a:gd name="connsiteY15" fmla="*/ 31372 h 94991"/>
                  <a:gd name="connsiteX16" fmla="*/ 21342 w 55849"/>
                  <a:gd name="connsiteY16" fmla="*/ 31494 h 94991"/>
                  <a:gd name="connsiteX17" fmla="*/ 21389 w 55849"/>
                  <a:gd name="connsiteY17" fmla="*/ 31494 h 94991"/>
                  <a:gd name="connsiteX18" fmla="*/ 23095 w 55849"/>
                  <a:gd name="connsiteY18" fmla="*/ 31792 h 94991"/>
                  <a:gd name="connsiteX19" fmla="*/ 33934 w 55849"/>
                  <a:gd name="connsiteY19" fmla="*/ 33637 h 94991"/>
                  <a:gd name="connsiteX20" fmla="*/ 35332 w 55849"/>
                  <a:gd name="connsiteY20" fmla="*/ 33870 h 94991"/>
                  <a:gd name="connsiteX21" fmla="*/ 55669 w 55849"/>
                  <a:gd name="connsiteY21" fmla="*/ 37328 h 94991"/>
                  <a:gd name="connsiteX22" fmla="*/ 55781 w 55849"/>
                  <a:gd name="connsiteY22"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49" h="94991">
                    <a:moveTo>
                      <a:pt x="55781" y="37692"/>
                    </a:moveTo>
                    <a:lnTo>
                      <a:pt x="49397" y="43461"/>
                    </a:lnTo>
                    <a:lnTo>
                      <a:pt x="47728" y="44962"/>
                    </a:lnTo>
                    <a:lnTo>
                      <a:pt x="30197" y="60806"/>
                    </a:lnTo>
                    <a:cubicBezTo>
                      <a:pt x="30141" y="60853"/>
                      <a:pt x="30122" y="60918"/>
                      <a:pt x="30131" y="60993"/>
                    </a:cubicBezTo>
                    <a:lnTo>
                      <a:pt x="35108" y="94751"/>
                    </a:lnTo>
                    <a:cubicBezTo>
                      <a:pt x="35136" y="94919"/>
                      <a:pt x="34950" y="95049"/>
                      <a:pt x="34792" y="94965"/>
                    </a:cubicBezTo>
                    <a:lnTo>
                      <a:pt x="4398" y="78263"/>
                    </a:lnTo>
                    <a:cubicBezTo>
                      <a:pt x="4332" y="78226"/>
                      <a:pt x="4258" y="78226"/>
                      <a:pt x="4202" y="78263"/>
                    </a:cubicBezTo>
                    <a:cubicBezTo>
                      <a:pt x="4174" y="78282"/>
                      <a:pt x="4137" y="78282"/>
                      <a:pt x="4099" y="78282"/>
                    </a:cubicBezTo>
                    <a:cubicBezTo>
                      <a:pt x="4006" y="78282"/>
                      <a:pt x="3913" y="78226"/>
                      <a:pt x="3894" y="78133"/>
                    </a:cubicBezTo>
                    <a:cubicBezTo>
                      <a:pt x="-4075" y="36806"/>
                      <a:pt x="1947" y="16646"/>
                      <a:pt x="6383" y="47"/>
                    </a:cubicBezTo>
                    <a:lnTo>
                      <a:pt x="6411" y="0"/>
                    </a:lnTo>
                    <a:lnTo>
                      <a:pt x="20979" y="30944"/>
                    </a:lnTo>
                    <a:cubicBezTo>
                      <a:pt x="20979" y="30944"/>
                      <a:pt x="20979" y="30944"/>
                      <a:pt x="20979" y="30944"/>
                    </a:cubicBezTo>
                    <a:lnTo>
                      <a:pt x="21184" y="31372"/>
                    </a:lnTo>
                    <a:cubicBezTo>
                      <a:pt x="21212" y="31438"/>
                      <a:pt x="21277" y="31484"/>
                      <a:pt x="21342" y="31494"/>
                    </a:cubicBezTo>
                    <a:lnTo>
                      <a:pt x="21389" y="31494"/>
                    </a:lnTo>
                    <a:cubicBezTo>
                      <a:pt x="21389" y="31494"/>
                      <a:pt x="23095" y="31792"/>
                      <a:pt x="23095" y="31792"/>
                    </a:cubicBezTo>
                    <a:lnTo>
                      <a:pt x="33934" y="33637"/>
                    </a:lnTo>
                    <a:lnTo>
                      <a:pt x="35332" y="33870"/>
                    </a:lnTo>
                    <a:lnTo>
                      <a:pt x="55669" y="37328"/>
                    </a:lnTo>
                    <a:cubicBezTo>
                      <a:pt x="55846" y="37356"/>
                      <a:pt x="55912" y="37570"/>
                      <a:pt x="55781" y="37692"/>
                    </a:cubicBezTo>
                    <a:close/>
                  </a:path>
                </a:pathLst>
              </a:custGeom>
              <a:solidFill>
                <a:srgbClr val="3B3B4C">
                  <a:alpha val="78000"/>
                </a:srgbClr>
              </a:solidFill>
              <a:ln w="0" cap="flat">
                <a:noFill/>
                <a:prstDash val="solid"/>
                <a:miter/>
              </a:ln>
            </p:spPr>
            <p:txBody>
              <a:bodyPr rtlCol="0" anchor="ctr"/>
              <a:lstStyle/>
              <a:p>
                <a:endParaRPr lang="en-IN" dirty="0"/>
              </a:p>
            </p:txBody>
          </p:sp>
        </p:grpSp>
        <p:grpSp>
          <p:nvGrpSpPr>
            <p:cNvPr id="36" name="Graphic 8">
              <a:extLst>
                <a:ext uri="{FF2B5EF4-FFF2-40B4-BE49-F238E27FC236}">
                  <a16:creationId xmlns:a16="http://schemas.microsoft.com/office/drawing/2014/main" id="{9E623E7C-7CC7-4C29-C938-D54E9E88D5AE}"/>
                </a:ext>
              </a:extLst>
            </p:cNvPr>
            <p:cNvGrpSpPr/>
            <p:nvPr/>
          </p:nvGrpSpPr>
          <p:grpSpPr>
            <a:xfrm>
              <a:off x="3173012" y="4040392"/>
              <a:ext cx="112266" cy="113571"/>
              <a:chOff x="3173012" y="4040392"/>
              <a:chExt cx="112266" cy="113571"/>
            </a:xfrm>
          </p:grpSpPr>
          <p:sp>
            <p:nvSpPr>
              <p:cNvPr id="82" name="Freeform: Shape 81">
                <a:extLst>
                  <a:ext uri="{FF2B5EF4-FFF2-40B4-BE49-F238E27FC236}">
                    <a16:creationId xmlns:a16="http://schemas.microsoft.com/office/drawing/2014/main" id="{C30E22A3-AE71-9423-EF66-8B05FC876E58}"/>
                  </a:ext>
                </a:extLst>
              </p:cNvPr>
              <p:cNvSpPr/>
              <p:nvPr/>
            </p:nvSpPr>
            <p:spPr>
              <a:xfrm>
                <a:off x="3174596" y="4041082"/>
                <a:ext cx="110663" cy="112806"/>
              </a:xfrm>
              <a:custGeom>
                <a:avLst/>
                <a:gdLst>
                  <a:gd name="connsiteX0" fmla="*/ 110613 w 110663"/>
                  <a:gd name="connsiteY0" fmla="*/ 28996 h 112806"/>
                  <a:gd name="connsiteX1" fmla="*/ 105198 w 110663"/>
                  <a:gd name="connsiteY1" fmla="*/ 37105 h 112806"/>
                  <a:gd name="connsiteX2" fmla="*/ 103791 w 110663"/>
                  <a:gd name="connsiteY2" fmla="*/ 39220 h 112806"/>
                  <a:gd name="connsiteX3" fmla="*/ 88916 w 110663"/>
                  <a:gd name="connsiteY3" fmla="*/ 61487 h 112806"/>
                  <a:gd name="connsiteX4" fmla="*/ 88888 w 110663"/>
                  <a:gd name="connsiteY4" fmla="*/ 61710 h 112806"/>
                  <a:gd name="connsiteX5" fmla="*/ 103353 w 110663"/>
                  <a:gd name="connsiteY5" fmla="*/ 98013 h 112806"/>
                  <a:gd name="connsiteX6" fmla="*/ 103064 w 110663"/>
                  <a:gd name="connsiteY6" fmla="*/ 98330 h 112806"/>
                  <a:gd name="connsiteX7" fmla="*/ 65456 w 110663"/>
                  <a:gd name="connsiteY7" fmla="*/ 87733 h 112806"/>
                  <a:gd name="connsiteX8" fmla="*/ 65233 w 110663"/>
                  <a:gd name="connsiteY8" fmla="*/ 87779 h 112806"/>
                  <a:gd name="connsiteX9" fmla="*/ 65018 w 110663"/>
                  <a:gd name="connsiteY9" fmla="*/ 87957 h 112806"/>
                  <a:gd name="connsiteX10" fmla="*/ 35184 w 110663"/>
                  <a:gd name="connsiteY10" fmla="*/ 112749 h 112806"/>
                  <a:gd name="connsiteX11" fmla="*/ 34792 w 110663"/>
                  <a:gd name="connsiteY11" fmla="*/ 112572 h 112806"/>
                  <a:gd name="connsiteX12" fmla="*/ 33254 w 110663"/>
                  <a:gd name="connsiteY12" fmla="*/ 73529 h 112806"/>
                  <a:gd name="connsiteX13" fmla="*/ 33142 w 110663"/>
                  <a:gd name="connsiteY13" fmla="*/ 73333 h 112806"/>
                  <a:gd name="connsiteX14" fmla="*/ 111 w 110663"/>
                  <a:gd name="connsiteY14" fmla="*/ 52465 h 112806"/>
                  <a:gd name="connsiteX15" fmla="*/ 158 w 110663"/>
                  <a:gd name="connsiteY15" fmla="*/ 52036 h 112806"/>
                  <a:gd name="connsiteX16" fmla="*/ 36815 w 110663"/>
                  <a:gd name="connsiteY16" fmla="*/ 38512 h 112806"/>
                  <a:gd name="connsiteX17" fmla="*/ 36964 w 110663"/>
                  <a:gd name="connsiteY17" fmla="*/ 38344 h 112806"/>
                  <a:gd name="connsiteX18" fmla="*/ 46704 w 110663"/>
                  <a:gd name="connsiteY18" fmla="*/ 65 h 112806"/>
                  <a:gd name="connsiteX19" fmla="*/ 46722 w 110663"/>
                  <a:gd name="connsiteY19" fmla="*/ 0 h 112806"/>
                  <a:gd name="connsiteX20" fmla="*/ 70881 w 110663"/>
                  <a:gd name="connsiteY20" fmla="*/ 30636 h 112806"/>
                  <a:gd name="connsiteX21" fmla="*/ 70881 w 110663"/>
                  <a:gd name="connsiteY21" fmla="*/ 30636 h 112806"/>
                  <a:gd name="connsiteX22" fmla="*/ 71216 w 110663"/>
                  <a:gd name="connsiteY22" fmla="*/ 31065 h 112806"/>
                  <a:gd name="connsiteX23" fmla="*/ 71421 w 110663"/>
                  <a:gd name="connsiteY23" fmla="*/ 31158 h 112806"/>
                  <a:gd name="connsiteX24" fmla="*/ 71468 w 110663"/>
                  <a:gd name="connsiteY24" fmla="*/ 31158 h 112806"/>
                  <a:gd name="connsiteX25" fmla="*/ 73407 w 110663"/>
                  <a:gd name="connsiteY25" fmla="*/ 31028 h 112806"/>
                  <a:gd name="connsiteX26" fmla="*/ 85719 w 110663"/>
                  <a:gd name="connsiteY26" fmla="*/ 30226 h 112806"/>
                  <a:gd name="connsiteX27" fmla="*/ 87303 w 110663"/>
                  <a:gd name="connsiteY27" fmla="*/ 30124 h 112806"/>
                  <a:gd name="connsiteX28" fmla="*/ 110408 w 110663"/>
                  <a:gd name="connsiteY28" fmla="*/ 28623 h 112806"/>
                  <a:gd name="connsiteX29" fmla="*/ 110623 w 110663"/>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3" h="112806">
                    <a:moveTo>
                      <a:pt x="110613" y="28996"/>
                    </a:moveTo>
                    <a:lnTo>
                      <a:pt x="105198" y="37105"/>
                    </a:lnTo>
                    <a:lnTo>
                      <a:pt x="103791" y="39220"/>
                    </a:lnTo>
                    <a:lnTo>
                      <a:pt x="88916" y="61487"/>
                    </a:lnTo>
                    <a:cubicBezTo>
                      <a:pt x="88869" y="61552"/>
                      <a:pt x="88860" y="61636"/>
                      <a:pt x="88888" y="61710"/>
                    </a:cubicBezTo>
                    <a:lnTo>
                      <a:pt x="103353" y="98013"/>
                    </a:lnTo>
                    <a:cubicBezTo>
                      <a:pt x="103428" y="98200"/>
                      <a:pt x="103260" y="98386"/>
                      <a:pt x="103064" y="98330"/>
                    </a:cubicBezTo>
                    <a:lnTo>
                      <a:pt x="65456" y="87733"/>
                    </a:lnTo>
                    <a:cubicBezTo>
                      <a:pt x="65382" y="87714"/>
                      <a:pt x="65298" y="87733"/>
                      <a:pt x="65233" y="87779"/>
                    </a:cubicBezTo>
                    <a:lnTo>
                      <a:pt x="65018" y="87957"/>
                    </a:lnTo>
                    <a:lnTo>
                      <a:pt x="35184" y="112749"/>
                    </a:lnTo>
                    <a:cubicBezTo>
                      <a:pt x="35034" y="112879"/>
                      <a:pt x="34801"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7" y="31028"/>
                      <a:pt x="73407" y="31028"/>
                    </a:cubicBezTo>
                    <a:lnTo>
                      <a:pt x="85719" y="30226"/>
                    </a:lnTo>
                    <a:lnTo>
                      <a:pt x="87303" y="30124"/>
                    </a:lnTo>
                    <a:lnTo>
                      <a:pt x="110408" y="28623"/>
                    </a:lnTo>
                    <a:cubicBezTo>
                      <a:pt x="110604" y="28614"/>
                      <a:pt x="110735" y="28828"/>
                      <a:pt x="110623" y="28996"/>
                    </a:cubicBezTo>
                    <a:close/>
                  </a:path>
                </a:pathLst>
              </a:custGeom>
              <a:solidFill>
                <a:srgbClr val="FFAE00"/>
              </a:solidFill>
              <a:ln w="0" cap="flat">
                <a:noFill/>
                <a:prstDash val="solid"/>
                <a:miter/>
              </a:ln>
            </p:spPr>
            <p:txBody>
              <a:bodyPr rtlCol="0" anchor="ctr"/>
              <a:lstStyle/>
              <a:p>
                <a:endParaRPr lang="en-IN" dirty="0"/>
              </a:p>
            </p:txBody>
          </p:sp>
          <p:sp>
            <p:nvSpPr>
              <p:cNvPr id="83" name="Freeform: Shape 82">
                <a:extLst>
                  <a:ext uri="{FF2B5EF4-FFF2-40B4-BE49-F238E27FC236}">
                    <a16:creationId xmlns:a16="http://schemas.microsoft.com/office/drawing/2014/main" id="{0640D6AF-EEBE-4B43-8E0C-83B5C7BECB6B}"/>
                  </a:ext>
                </a:extLst>
              </p:cNvPr>
              <p:cNvSpPr/>
              <p:nvPr/>
            </p:nvSpPr>
            <p:spPr>
              <a:xfrm>
                <a:off x="3174708" y="4041576"/>
                <a:ext cx="110570" cy="112387"/>
              </a:xfrm>
              <a:custGeom>
                <a:avLst/>
                <a:gdLst>
                  <a:gd name="connsiteX0" fmla="*/ 110520 w 110570"/>
                  <a:gd name="connsiteY0" fmla="*/ 28679 h 112387"/>
                  <a:gd name="connsiteX1" fmla="*/ 90388 w 110570"/>
                  <a:gd name="connsiteY1" fmla="*/ 61589 h 112387"/>
                  <a:gd name="connsiteX2" fmla="*/ 90370 w 110570"/>
                  <a:gd name="connsiteY2" fmla="*/ 61813 h 112387"/>
                  <a:gd name="connsiteX3" fmla="*/ 103129 w 110570"/>
                  <a:gd name="connsiteY3" fmla="*/ 97473 h 112387"/>
                  <a:gd name="connsiteX4" fmla="*/ 102840 w 110570"/>
                  <a:gd name="connsiteY4" fmla="*/ 97790 h 112387"/>
                  <a:gd name="connsiteX5" fmla="*/ 66053 w 110570"/>
                  <a:gd name="connsiteY5" fmla="*/ 89196 h 112387"/>
                  <a:gd name="connsiteX6" fmla="*/ 65829 w 110570"/>
                  <a:gd name="connsiteY6" fmla="*/ 89243 h 112387"/>
                  <a:gd name="connsiteX7" fmla="*/ 65615 w 110570"/>
                  <a:gd name="connsiteY7" fmla="*/ 89420 h 112387"/>
                  <a:gd name="connsiteX8" fmla="*/ 35398 w 110570"/>
                  <a:gd name="connsiteY8" fmla="*/ 112329 h 112387"/>
                  <a:gd name="connsiteX9" fmla="*/ 35007 w 110570"/>
                  <a:gd name="connsiteY9" fmla="*/ 112152 h 112387"/>
                  <a:gd name="connsiteX10" fmla="*/ 34923 w 110570"/>
                  <a:gd name="connsiteY10" fmla="*/ 74777 h 112387"/>
                  <a:gd name="connsiteX11" fmla="*/ 34475 w 110570"/>
                  <a:gd name="connsiteY11" fmla="*/ 74992 h 112387"/>
                  <a:gd name="connsiteX12" fmla="*/ 111 w 110570"/>
                  <a:gd name="connsiteY12" fmla="*/ 52129 h 112387"/>
                  <a:gd name="connsiteX13" fmla="*/ 158 w 110570"/>
                  <a:gd name="connsiteY13" fmla="*/ 51700 h 112387"/>
                  <a:gd name="connsiteX14" fmla="*/ 38474 w 110570"/>
                  <a:gd name="connsiteY14" fmla="*/ 39761 h 112387"/>
                  <a:gd name="connsiteX15" fmla="*/ 38623 w 110570"/>
                  <a:gd name="connsiteY15" fmla="*/ 39593 h 112387"/>
                  <a:gd name="connsiteX16" fmla="*/ 46881 w 110570"/>
                  <a:gd name="connsiteY16" fmla="*/ 65 h 112387"/>
                  <a:gd name="connsiteX17" fmla="*/ 46899 w 110570"/>
                  <a:gd name="connsiteY17" fmla="*/ 0 h 112387"/>
                  <a:gd name="connsiteX18" fmla="*/ 72698 w 110570"/>
                  <a:gd name="connsiteY18" fmla="*/ 31261 h 112387"/>
                  <a:gd name="connsiteX19" fmla="*/ 73034 w 110570"/>
                  <a:gd name="connsiteY19" fmla="*/ 31605 h 112387"/>
                  <a:gd name="connsiteX20" fmla="*/ 73062 w 110570"/>
                  <a:gd name="connsiteY20" fmla="*/ 31624 h 112387"/>
                  <a:gd name="connsiteX21" fmla="*/ 72885 w 110570"/>
                  <a:gd name="connsiteY21" fmla="*/ 32323 h 112387"/>
                  <a:gd name="connsiteX22" fmla="*/ 73090 w 110570"/>
                  <a:gd name="connsiteY22" fmla="*/ 32416 h 112387"/>
                  <a:gd name="connsiteX23" fmla="*/ 73136 w 110570"/>
                  <a:gd name="connsiteY23" fmla="*/ 32416 h 112387"/>
                  <a:gd name="connsiteX24" fmla="*/ 75075 w 110570"/>
                  <a:gd name="connsiteY24" fmla="*/ 32286 h 112387"/>
                  <a:gd name="connsiteX25" fmla="*/ 87387 w 110570"/>
                  <a:gd name="connsiteY25" fmla="*/ 31484 h 112387"/>
                  <a:gd name="connsiteX26" fmla="*/ 88972 w 110570"/>
                  <a:gd name="connsiteY26" fmla="*/ 31382 h 112387"/>
                  <a:gd name="connsiteX27" fmla="*/ 110315 w 110570"/>
                  <a:gd name="connsiteY27" fmla="*/ 28315 h 112387"/>
                  <a:gd name="connsiteX28" fmla="*/ 110530 w 110570"/>
                  <a:gd name="connsiteY28" fmla="*/ 28688 h 1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0570" h="112387">
                    <a:moveTo>
                      <a:pt x="110520" y="28679"/>
                    </a:moveTo>
                    <a:lnTo>
                      <a:pt x="90388" y="61589"/>
                    </a:lnTo>
                    <a:cubicBezTo>
                      <a:pt x="90342" y="61654"/>
                      <a:pt x="90332" y="61738"/>
                      <a:pt x="90370" y="61813"/>
                    </a:cubicBezTo>
                    <a:lnTo>
                      <a:pt x="103129" y="97473"/>
                    </a:lnTo>
                    <a:cubicBezTo>
                      <a:pt x="103204" y="97659"/>
                      <a:pt x="103036" y="97845"/>
                      <a:pt x="102840" y="97790"/>
                    </a:cubicBezTo>
                    <a:lnTo>
                      <a:pt x="66053" y="89196"/>
                    </a:lnTo>
                    <a:cubicBezTo>
                      <a:pt x="65978" y="89177"/>
                      <a:pt x="65894" y="89196"/>
                      <a:pt x="65829" y="89243"/>
                    </a:cubicBezTo>
                    <a:lnTo>
                      <a:pt x="65615" y="89420"/>
                    </a:lnTo>
                    <a:lnTo>
                      <a:pt x="35398" y="112329"/>
                    </a:lnTo>
                    <a:cubicBezTo>
                      <a:pt x="35249" y="112460"/>
                      <a:pt x="35016" y="112357"/>
                      <a:pt x="35007" y="112152"/>
                    </a:cubicBezTo>
                    <a:lnTo>
                      <a:pt x="34923" y="74777"/>
                    </a:lnTo>
                    <a:cubicBezTo>
                      <a:pt x="34923" y="74703"/>
                      <a:pt x="34550" y="75038"/>
                      <a:pt x="34475" y="74992"/>
                    </a:cubicBezTo>
                    <a:lnTo>
                      <a:pt x="111" y="52129"/>
                    </a:lnTo>
                    <a:cubicBezTo>
                      <a:pt x="-57" y="52026"/>
                      <a:pt x="-29" y="51765"/>
                      <a:pt x="158" y="51700"/>
                    </a:cubicBezTo>
                    <a:lnTo>
                      <a:pt x="38474" y="39761"/>
                    </a:lnTo>
                    <a:cubicBezTo>
                      <a:pt x="38548" y="39733"/>
                      <a:pt x="38604" y="39668"/>
                      <a:pt x="38623" y="39593"/>
                    </a:cubicBezTo>
                    <a:lnTo>
                      <a:pt x="46881" y="65"/>
                    </a:lnTo>
                    <a:lnTo>
                      <a:pt x="46899" y="0"/>
                    </a:lnTo>
                    <a:lnTo>
                      <a:pt x="72698" y="31261"/>
                    </a:lnTo>
                    <a:cubicBezTo>
                      <a:pt x="72698" y="31261"/>
                      <a:pt x="72903" y="31680"/>
                      <a:pt x="73034" y="31605"/>
                    </a:cubicBezTo>
                    <a:cubicBezTo>
                      <a:pt x="73052" y="31605"/>
                      <a:pt x="73062" y="31605"/>
                      <a:pt x="73062" y="31624"/>
                    </a:cubicBezTo>
                    <a:lnTo>
                      <a:pt x="72885" y="32323"/>
                    </a:lnTo>
                    <a:cubicBezTo>
                      <a:pt x="72931" y="32388"/>
                      <a:pt x="73015" y="32416"/>
                      <a:pt x="73090" y="32416"/>
                    </a:cubicBezTo>
                    <a:lnTo>
                      <a:pt x="73136" y="32416"/>
                    </a:lnTo>
                    <a:cubicBezTo>
                      <a:pt x="73136" y="32416"/>
                      <a:pt x="75075" y="32286"/>
                      <a:pt x="75075" y="32286"/>
                    </a:cubicBezTo>
                    <a:lnTo>
                      <a:pt x="87387" y="31484"/>
                    </a:lnTo>
                    <a:lnTo>
                      <a:pt x="88972" y="31382"/>
                    </a:lnTo>
                    <a:lnTo>
                      <a:pt x="110315" y="28315"/>
                    </a:lnTo>
                    <a:cubicBezTo>
                      <a:pt x="110511" y="28306"/>
                      <a:pt x="110641" y="28520"/>
                      <a:pt x="110530" y="28688"/>
                    </a:cubicBezTo>
                    <a:close/>
                  </a:path>
                </a:pathLst>
              </a:custGeom>
              <a:solidFill>
                <a:srgbClr val="1F1F39"/>
              </a:solidFill>
              <a:ln w="0" cap="flat">
                <a:noFill/>
                <a:prstDash val="solid"/>
                <a:miter/>
              </a:ln>
            </p:spPr>
            <p:txBody>
              <a:bodyPr rtlCol="0" anchor="ctr"/>
              <a:lstStyle/>
              <a:p>
                <a:endParaRPr lang="en-IN" dirty="0"/>
              </a:p>
            </p:txBody>
          </p:sp>
          <p:sp>
            <p:nvSpPr>
              <p:cNvPr id="84" name="Freeform: Shape 83">
                <a:extLst>
                  <a:ext uri="{FF2B5EF4-FFF2-40B4-BE49-F238E27FC236}">
                    <a16:creationId xmlns:a16="http://schemas.microsoft.com/office/drawing/2014/main" id="{B2B3FA78-320A-007A-BEC3-DF7E2B1BED0A}"/>
                  </a:ext>
                </a:extLst>
              </p:cNvPr>
              <p:cNvSpPr/>
              <p:nvPr/>
            </p:nvSpPr>
            <p:spPr>
              <a:xfrm>
                <a:off x="3173012" y="4040392"/>
                <a:ext cx="110664" cy="112806"/>
              </a:xfrm>
              <a:custGeom>
                <a:avLst/>
                <a:gdLst>
                  <a:gd name="connsiteX0" fmla="*/ 110604 w 110664"/>
                  <a:gd name="connsiteY0" fmla="*/ 29005 h 112806"/>
                  <a:gd name="connsiteX1" fmla="*/ 105189 w 110664"/>
                  <a:gd name="connsiteY1" fmla="*/ 37114 h 112806"/>
                  <a:gd name="connsiteX2" fmla="*/ 103782 w 110664"/>
                  <a:gd name="connsiteY2" fmla="*/ 39230 h 112806"/>
                  <a:gd name="connsiteX3" fmla="*/ 88906 w 110664"/>
                  <a:gd name="connsiteY3" fmla="*/ 61496 h 112806"/>
                  <a:gd name="connsiteX4" fmla="*/ 88888 w 110664"/>
                  <a:gd name="connsiteY4" fmla="*/ 61720 h 112806"/>
                  <a:gd name="connsiteX5" fmla="*/ 103353 w 110664"/>
                  <a:gd name="connsiteY5" fmla="*/ 98023 h 112806"/>
                  <a:gd name="connsiteX6" fmla="*/ 103064 w 110664"/>
                  <a:gd name="connsiteY6" fmla="*/ 98339 h 112806"/>
                  <a:gd name="connsiteX7" fmla="*/ 65456 w 110664"/>
                  <a:gd name="connsiteY7" fmla="*/ 87733 h 112806"/>
                  <a:gd name="connsiteX8" fmla="*/ 65232 w 110664"/>
                  <a:gd name="connsiteY8" fmla="*/ 87779 h 112806"/>
                  <a:gd name="connsiteX9" fmla="*/ 65018 w 110664"/>
                  <a:gd name="connsiteY9" fmla="*/ 87957 h 112806"/>
                  <a:gd name="connsiteX10" fmla="*/ 35184 w 110664"/>
                  <a:gd name="connsiteY10" fmla="*/ 112749 h 112806"/>
                  <a:gd name="connsiteX11" fmla="*/ 34792 w 110664"/>
                  <a:gd name="connsiteY11" fmla="*/ 112572 h 112806"/>
                  <a:gd name="connsiteX12" fmla="*/ 33254 w 110664"/>
                  <a:gd name="connsiteY12" fmla="*/ 73529 h 112806"/>
                  <a:gd name="connsiteX13" fmla="*/ 33142 w 110664"/>
                  <a:gd name="connsiteY13" fmla="*/ 73333 h 112806"/>
                  <a:gd name="connsiteX14" fmla="*/ 111 w 110664"/>
                  <a:gd name="connsiteY14" fmla="*/ 52465 h 112806"/>
                  <a:gd name="connsiteX15" fmla="*/ 158 w 110664"/>
                  <a:gd name="connsiteY15" fmla="*/ 52036 h 112806"/>
                  <a:gd name="connsiteX16" fmla="*/ 36815 w 110664"/>
                  <a:gd name="connsiteY16" fmla="*/ 38512 h 112806"/>
                  <a:gd name="connsiteX17" fmla="*/ 36964 w 110664"/>
                  <a:gd name="connsiteY17" fmla="*/ 38344 h 112806"/>
                  <a:gd name="connsiteX18" fmla="*/ 46704 w 110664"/>
                  <a:gd name="connsiteY18" fmla="*/ 65 h 112806"/>
                  <a:gd name="connsiteX19" fmla="*/ 46722 w 110664"/>
                  <a:gd name="connsiteY19" fmla="*/ 0 h 112806"/>
                  <a:gd name="connsiteX20" fmla="*/ 70881 w 110664"/>
                  <a:gd name="connsiteY20" fmla="*/ 30636 h 112806"/>
                  <a:gd name="connsiteX21" fmla="*/ 70881 w 110664"/>
                  <a:gd name="connsiteY21" fmla="*/ 30636 h 112806"/>
                  <a:gd name="connsiteX22" fmla="*/ 71216 w 110664"/>
                  <a:gd name="connsiteY22" fmla="*/ 31065 h 112806"/>
                  <a:gd name="connsiteX23" fmla="*/ 71421 w 110664"/>
                  <a:gd name="connsiteY23" fmla="*/ 31158 h 112806"/>
                  <a:gd name="connsiteX24" fmla="*/ 71468 w 110664"/>
                  <a:gd name="connsiteY24" fmla="*/ 31158 h 112806"/>
                  <a:gd name="connsiteX25" fmla="*/ 73406 w 110664"/>
                  <a:gd name="connsiteY25" fmla="*/ 31028 h 112806"/>
                  <a:gd name="connsiteX26" fmla="*/ 85719 w 110664"/>
                  <a:gd name="connsiteY26" fmla="*/ 30226 h 112806"/>
                  <a:gd name="connsiteX27" fmla="*/ 87303 w 110664"/>
                  <a:gd name="connsiteY27" fmla="*/ 30124 h 112806"/>
                  <a:gd name="connsiteX28" fmla="*/ 110409 w 110664"/>
                  <a:gd name="connsiteY28" fmla="*/ 28623 h 112806"/>
                  <a:gd name="connsiteX29" fmla="*/ 110623 w 110664"/>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4" h="112806">
                    <a:moveTo>
                      <a:pt x="110604" y="29005"/>
                    </a:moveTo>
                    <a:lnTo>
                      <a:pt x="105189" y="37114"/>
                    </a:lnTo>
                    <a:lnTo>
                      <a:pt x="103782" y="39230"/>
                    </a:lnTo>
                    <a:lnTo>
                      <a:pt x="88906" y="61496"/>
                    </a:lnTo>
                    <a:cubicBezTo>
                      <a:pt x="88860" y="61561"/>
                      <a:pt x="88850" y="61645"/>
                      <a:pt x="88888" y="61720"/>
                    </a:cubicBezTo>
                    <a:lnTo>
                      <a:pt x="103353" y="98023"/>
                    </a:lnTo>
                    <a:cubicBezTo>
                      <a:pt x="103427" y="98209"/>
                      <a:pt x="103260" y="98395"/>
                      <a:pt x="103064" y="98339"/>
                    </a:cubicBezTo>
                    <a:lnTo>
                      <a:pt x="65456" y="87733"/>
                    </a:lnTo>
                    <a:cubicBezTo>
                      <a:pt x="65382" y="87714"/>
                      <a:pt x="65298" y="87733"/>
                      <a:pt x="65232" y="87779"/>
                    </a:cubicBezTo>
                    <a:lnTo>
                      <a:pt x="65018" y="87957"/>
                    </a:lnTo>
                    <a:lnTo>
                      <a:pt x="35184" y="112749"/>
                    </a:lnTo>
                    <a:cubicBezTo>
                      <a:pt x="35034" y="112879"/>
                      <a:pt x="34792"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6" y="31028"/>
                      <a:pt x="73406" y="31028"/>
                    </a:cubicBezTo>
                    <a:lnTo>
                      <a:pt x="85719" y="30226"/>
                    </a:lnTo>
                    <a:lnTo>
                      <a:pt x="87303" y="30124"/>
                    </a:lnTo>
                    <a:lnTo>
                      <a:pt x="110409" y="28623"/>
                    </a:lnTo>
                    <a:cubicBezTo>
                      <a:pt x="110604" y="28614"/>
                      <a:pt x="110735" y="28828"/>
                      <a:pt x="110623" y="28996"/>
                    </a:cubicBezTo>
                    <a:close/>
                  </a:path>
                </a:pathLst>
              </a:custGeom>
              <a:solidFill>
                <a:srgbClr val="7A7A87"/>
              </a:solidFill>
              <a:ln w="0" cap="flat">
                <a:noFill/>
                <a:prstDash val="solid"/>
                <a:miter/>
              </a:ln>
            </p:spPr>
            <p:txBody>
              <a:bodyPr rtlCol="0" anchor="ctr"/>
              <a:lstStyle/>
              <a:p>
                <a:endParaRPr lang="en-IN" dirty="0"/>
              </a:p>
            </p:txBody>
          </p:sp>
          <p:sp>
            <p:nvSpPr>
              <p:cNvPr id="85" name="Freeform: Shape 84">
                <a:extLst>
                  <a:ext uri="{FF2B5EF4-FFF2-40B4-BE49-F238E27FC236}">
                    <a16:creationId xmlns:a16="http://schemas.microsoft.com/office/drawing/2014/main" id="{10EA053B-3D26-9B5C-B351-E00793C92AF3}"/>
                  </a:ext>
                </a:extLst>
              </p:cNvPr>
              <p:cNvSpPr/>
              <p:nvPr/>
            </p:nvSpPr>
            <p:spPr>
              <a:xfrm>
                <a:off x="3219541" y="4040392"/>
                <a:ext cx="64124" cy="98349"/>
              </a:xfrm>
              <a:custGeom>
                <a:avLst/>
                <a:gdLst>
                  <a:gd name="connsiteX0" fmla="*/ 64074 w 64124"/>
                  <a:gd name="connsiteY0" fmla="*/ 29005 h 98349"/>
                  <a:gd name="connsiteX1" fmla="*/ 58659 w 64124"/>
                  <a:gd name="connsiteY1" fmla="*/ 37114 h 98349"/>
                  <a:gd name="connsiteX2" fmla="*/ 57252 w 64124"/>
                  <a:gd name="connsiteY2" fmla="*/ 39230 h 98349"/>
                  <a:gd name="connsiteX3" fmla="*/ 42377 w 64124"/>
                  <a:gd name="connsiteY3" fmla="*/ 61496 h 98349"/>
                  <a:gd name="connsiteX4" fmla="*/ 42358 w 64124"/>
                  <a:gd name="connsiteY4" fmla="*/ 61720 h 98349"/>
                  <a:gd name="connsiteX5" fmla="*/ 56823 w 64124"/>
                  <a:gd name="connsiteY5" fmla="*/ 98023 h 98349"/>
                  <a:gd name="connsiteX6" fmla="*/ 56534 w 64124"/>
                  <a:gd name="connsiteY6" fmla="*/ 98339 h 98349"/>
                  <a:gd name="connsiteX7" fmla="*/ 18926 w 64124"/>
                  <a:gd name="connsiteY7" fmla="*/ 87733 h 98349"/>
                  <a:gd name="connsiteX8" fmla="*/ 18703 w 64124"/>
                  <a:gd name="connsiteY8" fmla="*/ 87779 h 98349"/>
                  <a:gd name="connsiteX9" fmla="*/ 18600 w 64124"/>
                  <a:gd name="connsiteY9" fmla="*/ 87826 h 98349"/>
                  <a:gd name="connsiteX10" fmla="*/ 18339 w 64124"/>
                  <a:gd name="connsiteY10" fmla="*/ 87714 h 98349"/>
                  <a:gd name="connsiteX11" fmla="*/ 164 w 64124"/>
                  <a:gd name="connsiteY11" fmla="*/ 65 h 98349"/>
                  <a:gd name="connsiteX12" fmla="*/ 183 w 64124"/>
                  <a:gd name="connsiteY12" fmla="*/ 0 h 98349"/>
                  <a:gd name="connsiteX13" fmla="*/ 24341 w 64124"/>
                  <a:gd name="connsiteY13" fmla="*/ 30636 h 98349"/>
                  <a:gd name="connsiteX14" fmla="*/ 24341 w 64124"/>
                  <a:gd name="connsiteY14" fmla="*/ 30636 h 98349"/>
                  <a:gd name="connsiteX15" fmla="*/ 24677 w 64124"/>
                  <a:gd name="connsiteY15" fmla="*/ 31065 h 98349"/>
                  <a:gd name="connsiteX16" fmla="*/ 24882 w 64124"/>
                  <a:gd name="connsiteY16" fmla="*/ 31158 h 98349"/>
                  <a:gd name="connsiteX17" fmla="*/ 24929 w 64124"/>
                  <a:gd name="connsiteY17" fmla="*/ 31158 h 98349"/>
                  <a:gd name="connsiteX18" fmla="*/ 26867 w 64124"/>
                  <a:gd name="connsiteY18" fmla="*/ 31028 h 98349"/>
                  <a:gd name="connsiteX19" fmla="*/ 39180 w 64124"/>
                  <a:gd name="connsiteY19" fmla="*/ 30226 h 98349"/>
                  <a:gd name="connsiteX20" fmla="*/ 40764 w 64124"/>
                  <a:gd name="connsiteY20" fmla="*/ 30124 h 98349"/>
                  <a:gd name="connsiteX21" fmla="*/ 63869 w 64124"/>
                  <a:gd name="connsiteY21" fmla="*/ 28623 h 98349"/>
                  <a:gd name="connsiteX22" fmla="*/ 64084 w 64124"/>
                  <a:gd name="connsiteY22" fmla="*/ 28996 h 9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124" h="98349">
                    <a:moveTo>
                      <a:pt x="64074" y="29005"/>
                    </a:moveTo>
                    <a:lnTo>
                      <a:pt x="58659" y="37114"/>
                    </a:lnTo>
                    <a:lnTo>
                      <a:pt x="57252" y="39230"/>
                    </a:lnTo>
                    <a:lnTo>
                      <a:pt x="42377" y="61496"/>
                    </a:lnTo>
                    <a:cubicBezTo>
                      <a:pt x="42330" y="61561"/>
                      <a:pt x="42321" y="61645"/>
                      <a:pt x="42358" y="61720"/>
                    </a:cubicBezTo>
                    <a:lnTo>
                      <a:pt x="56823" y="98023"/>
                    </a:lnTo>
                    <a:cubicBezTo>
                      <a:pt x="56898" y="98209"/>
                      <a:pt x="56730" y="98395"/>
                      <a:pt x="56534" y="98339"/>
                    </a:cubicBezTo>
                    <a:lnTo>
                      <a:pt x="18926" y="87733"/>
                    </a:lnTo>
                    <a:cubicBezTo>
                      <a:pt x="18852" y="87714"/>
                      <a:pt x="18768" y="87733"/>
                      <a:pt x="18703" y="87779"/>
                    </a:cubicBezTo>
                    <a:cubicBezTo>
                      <a:pt x="18675" y="87807"/>
                      <a:pt x="18638" y="87826"/>
                      <a:pt x="18600" y="87826"/>
                    </a:cubicBezTo>
                    <a:cubicBezTo>
                      <a:pt x="18498" y="87845"/>
                      <a:pt x="18386" y="87807"/>
                      <a:pt x="18339" y="87714"/>
                    </a:cubicBezTo>
                    <a:cubicBezTo>
                      <a:pt x="-1401" y="43769"/>
                      <a:pt x="-236" y="19731"/>
                      <a:pt x="164" y="65"/>
                    </a:cubicBezTo>
                    <a:lnTo>
                      <a:pt x="183" y="0"/>
                    </a:lnTo>
                    <a:lnTo>
                      <a:pt x="24341" y="30636"/>
                    </a:lnTo>
                    <a:cubicBezTo>
                      <a:pt x="24341" y="30636"/>
                      <a:pt x="24341" y="30636"/>
                      <a:pt x="24341" y="30636"/>
                    </a:cubicBezTo>
                    <a:lnTo>
                      <a:pt x="24677" y="31065"/>
                    </a:lnTo>
                    <a:cubicBezTo>
                      <a:pt x="24724" y="31130"/>
                      <a:pt x="24808" y="31158"/>
                      <a:pt x="24882" y="31158"/>
                    </a:cubicBezTo>
                    <a:lnTo>
                      <a:pt x="24929" y="31158"/>
                    </a:lnTo>
                    <a:cubicBezTo>
                      <a:pt x="24929" y="31158"/>
                      <a:pt x="26867" y="31028"/>
                      <a:pt x="26867" y="31028"/>
                    </a:cubicBezTo>
                    <a:lnTo>
                      <a:pt x="39180" y="30226"/>
                    </a:lnTo>
                    <a:lnTo>
                      <a:pt x="40764" y="30124"/>
                    </a:lnTo>
                    <a:lnTo>
                      <a:pt x="63869" y="28623"/>
                    </a:lnTo>
                    <a:cubicBezTo>
                      <a:pt x="64065" y="28614"/>
                      <a:pt x="64195" y="28828"/>
                      <a:pt x="64084" y="2899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7" name="Graphic 8">
              <a:extLst>
                <a:ext uri="{FF2B5EF4-FFF2-40B4-BE49-F238E27FC236}">
                  <a16:creationId xmlns:a16="http://schemas.microsoft.com/office/drawing/2014/main" id="{E8F6B2E2-52D2-6786-A12B-9DEAFF9E9E7B}"/>
                </a:ext>
              </a:extLst>
            </p:cNvPr>
            <p:cNvGrpSpPr/>
            <p:nvPr/>
          </p:nvGrpSpPr>
          <p:grpSpPr>
            <a:xfrm>
              <a:off x="3297237" y="4032163"/>
              <a:ext cx="97749" cy="98835"/>
              <a:chOff x="3297237" y="4032163"/>
              <a:chExt cx="97749" cy="98835"/>
            </a:xfrm>
          </p:grpSpPr>
          <p:sp>
            <p:nvSpPr>
              <p:cNvPr id="78" name="Freeform: Shape 77">
                <a:extLst>
                  <a:ext uri="{FF2B5EF4-FFF2-40B4-BE49-F238E27FC236}">
                    <a16:creationId xmlns:a16="http://schemas.microsoft.com/office/drawing/2014/main" id="{CEBF6E67-C467-8253-2F0B-215F70CFCA40}"/>
                  </a:ext>
                </a:extLst>
              </p:cNvPr>
              <p:cNvSpPr/>
              <p:nvPr/>
            </p:nvSpPr>
            <p:spPr>
              <a:xfrm>
                <a:off x="3298626" y="4032768"/>
                <a:ext cx="96323" cy="98173"/>
              </a:xfrm>
              <a:custGeom>
                <a:avLst/>
                <a:gdLst>
                  <a:gd name="connsiteX0" fmla="*/ 96284 w 96323"/>
                  <a:gd name="connsiteY0" fmla="*/ 25230 h 98173"/>
                  <a:gd name="connsiteX1" fmla="*/ 91568 w 96323"/>
                  <a:gd name="connsiteY1" fmla="*/ 32295 h 98173"/>
                  <a:gd name="connsiteX2" fmla="*/ 90338 w 96323"/>
                  <a:gd name="connsiteY2" fmla="*/ 34131 h 98173"/>
                  <a:gd name="connsiteX3" fmla="*/ 77392 w 96323"/>
                  <a:gd name="connsiteY3" fmla="*/ 53508 h 98173"/>
                  <a:gd name="connsiteX4" fmla="*/ 77373 w 96323"/>
                  <a:gd name="connsiteY4" fmla="*/ 53704 h 98173"/>
                  <a:gd name="connsiteX5" fmla="*/ 89956 w 96323"/>
                  <a:gd name="connsiteY5" fmla="*/ 85300 h 98173"/>
                  <a:gd name="connsiteX6" fmla="*/ 89704 w 96323"/>
                  <a:gd name="connsiteY6" fmla="*/ 85580 h 98173"/>
                  <a:gd name="connsiteX7" fmla="*/ 56971 w 96323"/>
                  <a:gd name="connsiteY7" fmla="*/ 76353 h 98173"/>
                  <a:gd name="connsiteX8" fmla="*/ 56785 w 96323"/>
                  <a:gd name="connsiteY8" fmla="*/ 76390 h 98173"/>
                  <a:gd name="connsiteX9" fmla="*/ 56598 w 96323"/>
                  <a:gd name="connsiteY9" fmla="*/ 76548 h 98173"/>
                  <a:gd name="connsiteX10" fmla="*/ 30632 w 96323"/>
                  <a:gd name="connsiteY10" fmla="*/ 98125 h 98173"/>
                  <a:gd name="connsiteX11" fmla="*/ 30287 w 96323"/>
                  <a:gd name="connsiteY11" fmla="*/ 97976 h 98173"/>
                  <a:gd name="connsiteX12" fmla="*/ 28945 w 96323"/>
                  <a:gd name="connsiteY12" fmla="*/ 63994 h 98173"/>
                  <a:gd name="connsiteX13" fmla="*/ 28851 w 96323"/>
                  <a:gd name="connsiteY13" fmla="*/ 63826 h 98173"/>
                  <a:gd name="connsiteX14" fmla="*/ 98 w 96323"/>
                  <a:gd name="connsiteY14" fmla="*/ 45661 h 98173"/>
                  <a:gd name="connsiteX15" fmla="*/ 135 w 96323"/>
                  <a:gd name="connsiteY15" fmla="*/ 45288 h 98173"/>
                  <a:gd name="connsiteX16" fmla="*/ 32039 w 96323"/>
                  <a:gd name="connsiteY16" fmla="*/ 33516 h 98173"/>
                  <a:gd name="connsiteX17" fmla="*/ 32169 w 96323"/>
                  <a:gd name="connsiteY17" fmla="*/ 33367 h 98173"/>
                  <a:gd name="connsiteX18" fmla="*/ 40651 w 96323"/>
                  <a:gd name="connsiteY18" fmla="*/ 56 h 98173"/>
                  <a:gd name="connsiteX19" fmla="*/ 40670 w 96323"/>
                  <a:gd name="connsiteY19" fmla="*/ 0 h 98173"/>
                  <a:gd name="connsiteX20" fmla="*/ 61696 w 96323"/>
                  <a:gd name="connsiteY20" fmla="*/ 26666 h 98173"/>
                  <a:gd name="connsiteX21" fmla="*/ 61696 w 96323"/>
                  <a:gd name="connsiteY21" fmla="*/ 26666 h 98173"/>
                  <a:gd name="connsiteX22" fmla="*/ 61985 w 96323"/>
                  <a:gd name="connsiteY22" fmla="*/ 27038 h 98173"/>
                  <a:gd name="connsiteX23" fmla="*/ 62162 w 96323"/>
                  <a:gd name="connsiteY23" fmla="*/ 27113 h 98173"/>
                  <a:gd name="connsiteX24" fmla="*/ 62209 w 96323"/>
                  <a:gd name="connsiteY24" fmla="*/ 27113 h 98173"/>
                  <a:gd name="connsiteX25" fmla="*/ 63896 w 96323"/>
                  <a:gd name="connsiteY25" fmla="*/ 27001 h 98173"/>
                  <a:gd name="connsiteX26" fmla="*/ 74615 w 96323"/>
                  <a:gd name="connsiteY26" fmla="*/ 26302 h 98173"/>
                  <a:gd name="connsiteX27" fmla="*/ 75994 w 96323"/>
                  <a:gd name="connsiteY27" fmla="*/ 26209 h 98173"/>
                  <a:gd name="connsiteX28" fmla="*/ 96098 w 96323"/>
                  <a:gd name="connsiteY28" fmla="*/ 24904 h 98173"/>
                  <a:gd name="connsiteX29" fmla="*/ 96284 w 96323"/>
                  <a:gd name="connsiteY29" fmla="*/ 25230 h 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73">
                    <a:moveTo>
                      <a:pt x="96284" y="25230"/>
                    </a:moveTo>
                    <a:lnTo>
                      <a:pt x="91568" y="32295"/>
                    </a:lnTo>
                    <a:lnTo>
                      <a:pt x="90338" y="34131"/>
                    </a:lnTo>
                    <a:lnTo>
                      <a:pt x="77392" y="53508"/>
                    </a:lnTo>
                    <a:cubicBezTo>
                      <a:pt x="77355" y="53564"/>
                      <a:pt x="77345" y="53639"/>
                      <a:pt x="77373" y="53704"/>
                    </a:cubicBezTo>
                    <a:lnTo>
                      <a:pt x="89956" y="85300"/>
                    </a:lnTo>
                    <a:cubicBezTo>
                      <a:pt x="90021" y="85459"/>
                      <a:pt x="89872" y="85626"/>
                      <a:pt x="89704" y="85580"/>
                    </a:cubicBezTo>
                    <a:lnTo>
                      <a:pt x="56971" y="76353"/>
                    </a:lnTo>
                    <a:cubicBezTo>
                      <a:pt x="56906" y="76334"/>
                      <a:pt x="56831" y="76353"/>
                      <a:pt x="56785" y="76390"/>
                    </a:cubicBezTo>
                    <a:lnTo>
                      <a:pt x="56598" y="76548"/>
                    </a:lnTo>
                    <a:lnTo>
                      <a:pt x="30632" y="98125"/>
                    </a:lnTo>
                    <a:cubicBezTo>
                      <a:pt x="30501" y="98237"/>
                      <a:pt x="30296" y="98144"/>
                      <a:pt x="30287" y="97976"/>
                    </a:cubicBezTo>
                    <a:lnTo>
                      <a:pt x="28945" y="63994"/>
                    </a:lnTo>
                    <a:cubicBezTo>
                      <a:pt x="28945" y="63929"/>
                      <a:pt x="28907" y="63863"/>
                      <a:pt x="28851" y="63826"/>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FFAE00"/>
              </a:solidFill>
              <a:ln w="0"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D9DDEA44-B30C-F41B-4B57-5AAC27FA72D7}"/>
                  </a:ext>
                </a:extLst>
              </p:cNvPr>
              <p:cNvSpPr/>
              <p:nvPr/>
            </p:nvSpPr>
            <p:spPr>
              <a:xfrm>
                <a:off x="3298738" y="4033179"/>
                <a:ext cx="96248" cy="97819"/>
              </a:xfrm>
              <a:custGeom>
                <a:avLst/>
                <a:gdLst>
                  <a:gd name="connsiteX0" fmla="*/ 96182 w 96248"/>
                  <a:gd name="connsiteY0" fmla="*/ 24969 h 97819"/>
                  <a:gd name="connsiteX1" fmla="*/ 78659 w 96248"/>
                  <a:gd name="connsiteY1" fmla="*/ 53611 h 97819"/>
                  <a:gd name="connsiteX2" fmla="*/ 78641 w 96248"/>
                  <a:gd name="connsiteY2" fmla="*/ 53807 h 97819"/>
                  <a:gd name="connsiteX3" fmla="*/ 89751 w 96248"/>
                  <a:gd name="connsiteY3" fmla="*/ 84844 h 97819"/>
                  <a:gd name="connsiteX4" fmla="*/ 89499 w 96248"/>
                  <a:gd name="connsiteY4" fmla="*/ 85123 h 97819"/>
                  <a:gd name="connsiteX5" fmla="*/ 57484 w 96248"/>
                  <a:gd name="connsiteY5" fmla="*/ 77639 h 97819"/>
                  <a:gd name="connsiteX6" fmla="*/ 57297 w 96248"/>
                  <a:gd name="connsiteY6" fmla="*/ 77676 h 97819"/>
                  <a:gd name="connsiteX7" fmla="*/ 57111 w 96248"/>
                  <a:gd name="connsiteY7" fmla="*/ 77835 h 97819"/>
                  <a:gd name="connsiteX8" fmla="*/ 30809 w 96248"/>
                  <a:gd name="connsiteY8" fmla="*/ 97771 h 97819"/>
                  <a:gd name="connsiteX9" fmla="*/ 30464 w 96248"/>
                  <a:gd name="connsiteY9" fmla="*/ 97622 h 97819"/>
                  <a:gd name="connsiteX10" fmla="*/ 30389 w 96248"/>
                  <a:gd name="connsiteY10" fmla="*/ 65094 h 97819"/>
                  <a:gd name="connsiteX11" fmla="*/ 30007 w 96248"/>
                  <a:gd name="connsiteY11" fmla="*/ 65280 h 97819"/>
                  <a:gd name="connsiteX12" fmla="*/ 98 w 96248"/>
                  <a:gd name="connsiteY12" fmla="*/ 45381 h 97819"/>
                  <a:gd name="connsiteX13" fmla="*/ 135 w 96248"/>
                  <a:gd name="connsiteY13" fmla="*/ 45008 h 97819"/>
                  <a:gd name="connsiteX14" fmla="*/ 33484 w 96248"/>
                  <a:gd name="connsiteY14" fmla="*/ 34616 h 97819"/>
                  <a:gd name="connsiteX15" fmla="*/ 33614 w 96248"/>
                  <a:gd name="connsiteY15" fmla="*/ 34467 h 97819"/>
                  <a:gd name="connsiteX16" fmla="*/ 40800 w 96248"/>
                  <a:gd name="connsiteY16" fmla="*/ 56 h 97819"/>
                  <a:gd name="connsiteX17" fmla="*/ 40819 w 96248"/>
                  <a:gd name="connsiteY17" fmla="*/ 0 h 97819"/>
                  <a:gd name="connsiteX18" fmla="*/ 63281 w 96248"/>
                  <a:gd name="connsiteY18" fmla="*/ 27206 h 97819"/>
                  <a:gd name="connsiteX19" fmla="*/ 63570 w 96248"/>
                  <a:gd name="connsiteY19" fmla="*/ 27504 h 97819"/>
                  <a:gd name="connsiteX20" fmla="*/ 63598 w 96248"/>
                  <a:gd name="connsiteY20" fmla="*/ 27523 h 97819"/>
                  <a:gd name="connsiteX21" fmla="*/ 63439 w 96248"/>
                  <a:gd name="connsiteY21" fmla="*/ 28129 h 97819"/>
                  <a:gd name="connsiteX22" fmla="*/ 63616 w 96248"/>
                  <a:gd name="connsiteY22" fmla="*/ 28204 h 97819"/>
                  <a:gd name="connsiteX23" fmla="*/ 63663 w 96248"/>
                  <a:gd name="connsiteY23" fmla="*/ 28204 h 97819"/>
                  <a:gd name="connsiteX24" fmla="*/ 65350 w 96248"/>
                  <a:gd name="connsiteY24" fmla="*/ 28092 h 97819"/>
                  <a:gd name="connsiteX25" fmla="*/ 76068 w 96248"/>
                  <a:gd name="connsiteY25" fmla="*/ 27393 h 97819"/>
                  <a:gd name="connsiteX26" fmla="*/ 77448 w 96248"/>
                  <a:gd name="connsiteY26" fmla="*/ 27299 h 97819"/>
                  <a:gd name="connsiteX27" fmla="*/ 96023 w 96248"/>
                  <a:gd name="connsiteY27" fmla="*/ 24624 h 97819"/>
                  <a:gd name="connsiteX28" fmla="*/ 96210 w 96248"/>
                  <a:gd name="connsiteY28" fmla="*/ 24951 h 9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248" h="97819">
                    <a:moveTo>
                      <a:pt x="96182" y="24969"/>
                    </a:moveTo>
                    <a:lnTo>
                      <a:pt x="78659" y="53611"/>
                    </a:lnTo>
                    <a:cubicBezTo>
                      <a:pt x="78622" y="53667"/>
                      <a:pt x="78613" y="53741"/>
                      <a:pt x="78641" y="53807"/>
                    </a:cubicBezTo>
                    <a:lnTo>
                      <a:pt x="89751" y="84844"/>
                    </a:lnTo>
                    <a:cubicBezTo>
                      <a:pt x="89816" y="85002"/>
                      <a:pt x="89667" y="85170"/>
                      <a:pt x="89499" y="85123"/>
                    </a:cubicBezTo>
                    <a:lnTo>
                      <a:pt x="57484" y="77639"/>
                    </a:lnTo>
                    <a:cubicBezTo>
                      <a:pt x="57418" y="77620"/>
                      <a:pt x="57344" y="77639"/>
                      <a:pt x="57297" y="77676"/>
                    </a:cubicBezTo>
                    <a:lnTo>
                      <a:pt x="57111" y="77835"/>
                    </a:lnTo>
                    <a:lnTo>
                      <a:pt x="30809" y="97771"/>
                    </a:lnTo>
                    <a:cubicBezTo>
                      <a:pt x="30678" y="97883"/>
                      <a:pt x="30473" y="97790"/>
                      <a:pt x="30464" y="97622"/>
                    </a:cubicBezTo>
                    <a:lnTo>
                      <a:pt x="30389" y="65094"/>
                    </a:lnTo>
                    <a:cubicBezTo>
                      <a:pt x="30389" y="65028"/>
                      <a:pt x="30063" y="65317"/>
                      <a:pt x="30007" y="65280"/>
                    </a:cubicBezTo>
                    <a:lnTo>
                      <a:pt x="98" y="45381"/>
                    </a:lnTo>
                    <a:cubicBezTo>
                      <a:pt x="-51" y="45288"/>
                      <a:pt x="-23" y="45064"/>
                      <a:pt x="135" y="45008"/>
                    </a:cubicBezTo>
                    <a:lnTo>
                      <a:pt x="33484" y="34616"/>
                    </a:lnTo>
                    <a:cubicBezTo>
                      <a:pt x="33549" y="34588"/>
                      <a:pt x="33596" y="34541"/>
                      <a:pt x="33614" y="34467"/>
                    </a:cubicBezTo>
                    <a:lnTo>
                      <a:pt x="40800" y="56"/>
                    </a:lnTo>
                    <a:lnTo>
                      <a:pt x="40819" y="0"/>
                    </a:lnTo>
                    <a:lnTo>
                      <a:pt x="63281" y="27206"/>
                    </a:lnTo>
                    <a:cubicBezTo>
                      <a:pt x="63281" y="27206"/>
                      <a:pt x="63467" y="27570"/>
                      <a:pt x="63570" y="27504"/>
                    </a:cubicBezTo>
                    <a:cubicBezTo>
                      <a:pt x="63579" y="27504"/>
                      <a:pt x="63598" y="27504"/>
                      <a:pt x="63598" y="27523"/>
                    </a:cubicBezTo>
                    <a:lnTo>
                      <a:pt x="63439" y="28129"/>
                    </a:lnTo>
                    <a:cubicBezTo>
                      <a:pt x="63486" y="28185"/>
                      <a:pt x="63551" y="28213"/>
                      <a:pt x="63616" y="28204"/>
                    </a:cubicBezTo>
                    <a:lnTo>
                      <a:pt x="63663" y="28204"/>
                    </a:lnTo>
                    <a:cubicBezTo>
                      <a:pt x="63663" y="28204"/>
                      <a:pt x="65350" y="28092"/>
                      <a:pt x="65350" y="28092"/>
                    </a:cubicBezTo>
                    <a:lnTo>
                      <a:pt x="76068" y="27393"/>
                    </a:lnTo>
                    <a:lnTo>
                      <a:pt x="77448" y="27299"/>
                    </a:lnTo>
                    <a:lnTo>
                      <a:pt x="96023" y="24624"/>
                    </a:lnTo>
                    <a:cubicBezTo>
                      <a:pt x="96201" y="24615"/>
                      <a:pt x="96312" y="24802"/>
                      <a:pt x="96210" y="24951"/>
                    </a:cubicBezTo>
                    <a:close/>
                  </a:path>
                </a:pathLst>
              </a:custGeom>
              <a:solidFill>
                <a:srgbClr val="1F1F39"/>
              </a:solidFill>
              <a:ln w="0"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0E1602D5-C1DD-FF98-0DCA-E6CB692CCECB}"/>
                  </a:ext>
                </a:extLst>
              </p:cNvPr>
              <p:cNvSpPr/>
              <p:nvPr/>
            </p:nvSpPr>
            <p:spPr>
              <a:xfrm>
                <a:off x="3297237" y="4032181"/>
                <a:ext cx="96323" cy="98164"/>
              </a:xfrm>
              <a:custGeom>
                <a:avLst/>
                <a:gdLst>
                  <a:gd name="connsiteX0" fmla="*/ 96284 w 96323"/>
                  <a:gd name="connsiteY0" fmla="*/ 25221 h 98164"/>
                  <a:gd name="connsiteX1" fmla="*/ 91568 w 96323"/>
                  <a:gd name="connsiteY1" fmla="*/ 32286 h 98164"/>
                  <a:gd name="connsiteX2" fmla="*/ 90338 w 96323"/>
                  <a:gd name="connsiteY2" fmla="*/ 34122 h 98164"/>
                  <a:gd name="connsiteX3" fmla="*/ 77392 w 96323"/>
                  <a:gd name="connsiteY3" fmla="*/ 53499 h 98164"/>
                  <a:gd name="connsiteX4" fmla="*/ 77373 w 96323"/>
                  <a:gd name="connsiteY4" fmla="*/ 53695 h 98164"/>
                  <a:gd name="connsiteX5" fmla="*/ 89956 w 96323"/>
                  <a:gd name="connsiteY5" fmla="*/ 85291 h 98164"/>
                  <a:gd name="connsiteX6" fmla="*/ 89704 w 96323"/>
                  <a:gd name="connsiteY6" fmla="*/ 85570 h 98164"/>
                  <a:gd name="connsiteX7" fmla="*/ 56971 w 96323"/>
                  <a:gd name="connsiteY7" fmla="*/ 76343 h 98164"/>
                  <a:gd name="connsiteX8" fmla="*/ 56785 w 96323"/>
                  <a:gd name="connsiteY8" fmla="*/ 76381 h 98164"/>
                  <a:gd name="connsiteX9" fmla="*/ 56598 w 96323"/>
                  <a:gd name="connsiteY9" fmla="*/ 76539 h 98164"/>
                  <a:gd name="connsiteX10" fmla="*/ 30632 w 96323"/>
                  <a:gd name="connsiteY10" fmla="*/ 98116 h 98164"/>
                  <a:gd name="connsiteX11" fmla="*/ 30287 w 96323"/>
                  <a:gd name="connsiteY11" fmla="*/ 97967 h 98164"/>
                  <a:gd name="connsiteX12" fmla="*/ 28945 w 96323"/>
                  <a:gd name="connsiteY12" fmla="*/ 63984 h 98164"/>
                  <a:gd name="connsiteX13" fmla="*/ 28851 w 96323"/>
                  <a:gd name="connsiteY13" fmla="*/ 63817 h 98164"/>
                  <a:gd name="connsiteX14" fmla="*/ 98 w 96323"/>
                  <a:gd name="connsiteY14" fmla="*/ 45661 h 98164"/>
                  <a:gd name="connsiteX15" fmla="*/ 135 w 96323"/>
                  <a:gd name="connsiteY15" fmla="*/ 45288 h 98164"/>
                  <a:gd name="connsiteX16" fmla="*/ 32039 w 96323"/>
                  <a:gd name="connsiteY16" fmla="*/ 33516 h 98164"/>
                  <a:gd name="connsiteX17" fmla="*/ 32169 w 96323"/>
                  <a:gd name="connsiteY17" fmla="*/ 33367 h 98164"/>
                  <a:gd name="connsiteX18" fmla="*/ 40651 w 96323"/>
                  <a:gd name="connsiteY18" fmla="*/ 56 h 98164"/>
                  <a:gd name="connsiteX19" fmla="*/ 40670 w 96323"/>
                  <a:gd name="connsiteY19" fmla="*/ 0 h 98164"/>
                  <a:gd name="connsiteX20" fmla="*/ 61696 w 96323"/>
                  <a:gd name="connsiteY20" fmla="*/ 26666 h 98164"/>
                  <a:gd name="connsiteX21" fmla="*/ 61696 w 96323"/>
                  <a:gd name="connsiteY21" fmla="*/ 26666 h 98164"/>
                  <a:gd name="connsiteX22" fmla="*/ 61985 w 96323"/>
                  <a:gd name="connsiteY22" fmla="*/ 27038 h 98164"/>
                  <a:gd name="connsiteX23" fmla="*/ 62162 w 96323"/>
                  <a:gd name="connsiteY23" fmla="*/ 27113 h 98164"/>
                  <a:gd name="connsiteX24" fmla="*/ 62209 w 96323"/>
                  <a:gd name="connsiteY24" fmla="*/ 27113 h 98164"/>
                  <a:gd name="connsiteX25" fmla="*/ 63896 w 96323"/>
                  <a:gd name="connsiteY25" fmla="*/ 27001 h 98164"/>
                  <a:gd name="connsiteX26" fmla="*/ 74615 w 96323"/>
                  <a:gd name="connsiteY26" fmla="*/ 26302 h 98164"/>
                  <a:gd name="connsiteX27" fmla="*/ 75994 w 96323"/>
                  <a:gd name="connsiteY27" fmla="*/ 26209 h 98164"/>
                  <a:gd name="connsiteX28" fmla="*/ 96098 w 96323"/>
                  <a:gd name="connsiteY28" fmla="*/ 24904 h 98164"/>
                  <a:gd name="connsiteX29" fmla="*/ 96284 w 96323"/>
                  <a:gd name="connsiteY29" fmla="*/ 25230 h 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64">
                    <a:moveTo>
                      <a:pt x="96284" y="25221"/>
                    </a:moveTo>
                    <a:lnTo>
                      <a:pt x="91568" y="32286"/>
                    </a:lnTo>
                    <a:lnTo>
                      <a:pt x="90338" y="34122"/>
                    </a:lnTo>
                    <a:lnTo>
                      <a:pt x="77392" y="53499"/>
                    </a:lnTo>
                    <a:cubicBezTo>
                      <a:pt x="77355" y="53555"/>
                      <a:pt x="77345" y="53630"/>
                      <a:pt x="77373" y="53695"/>
                    </a:cubicBezTo>
                    <a:lnTo>
                      <a:pt x="89956" y="85291"/>
                    </a:lnTo>
                    <a:cubicBezTo>
                      <a:pt x="90021" y="85449"/>
                      <a:pt x="89872" y="85617"/>
                      <a:pt x="89704" y="85570"/>
                    </a:cubicBezTo>
                    <a:lnTo>
                      <a:pt x="56971" y="76343"/>
                    </a:lnTo>
                    <a:cubicBezTo>
                      <a:pt x="56906" y="76325"/>
                      <a:pt x="56831" y="76343"/>
                      <a:pt x="56785" y="76381"/>
                    </a:cubicBezTo>
                    <a:lnTo>
                      <a:pt x="56598" y="76539"/>
                    </a:lnTo>
                    <a:lnTo>
                      <a:pt x="30632" y="98116"/>
                    </a:lnTo>
                    <a:cubicBezTo>
                      <a:pt x="30501" y="98228"/>
                      <a:pt x="30296" y="98134"/>
                      <a:pt x="30287" y="97967"/>
                    </a:cubicBezTo>
                    <a:lnTo>
                      <a:pt x="28945" y="63984"/>
                    </a:lnTo>
                    <a:cubicBezTo>
                      <a:pt x="28945" y="63919"/>
                      <a:pt x="28907" y="63854"/>
                      <a:pt x="28851" y="63817"/>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7A7A87"/>
              </a:solidFill>
              <a:ln w="0"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E7DE310A-26C2-3CC6-FDB2-794AFB5096B4}"/>
                  </a:ext>
                </a:extLst>
              </p:cNvPr>
              <p:cNvSpPr/>
              <p:nvPr/>
            </p:nvSpPr>
            <p:spPr>
              <a:xfrm>
                <a:off x="3337741" y="4032163"/>
                <a:ext cx="55810" cy="85597"/>
              </a:xfrm>
              <a:custGeom>
                <a:avLst/>
                <a:gdLst>
                  <a:gd name="connsiteX0" fmla="*/ 55781 w 55810"/>
                  <a:gd name="connsiteY0" fmla="*/ 25240 h 85597"/>
                  <a:gd name="connsiteX1" fmla="*/ 51065 w 55810"/>
                  <a:gd name="connsiteY1" fmla="*/ 32304 h 85597"/>
                  <a:gd name="connsiteX2" fmla="*/ 49835 w 55810"/>
                  <a:gd name="connsiteY2" fmla="*/ 34141 h 85597"/>
                  <a:gd name="connsiteX3" fmla="*/ 36888 w 55810"/>
                  <a:gd name="connsiteY3" fmla="*/ 53518 h 85597"/>
                  <a:gd name="connsiteX4" fmla="*/ 36870 w 55810"/>
                  <a:gd name="connsiteY4" fmla="*/ 53713 h 85597"/>
                  <a:gd name="connsiteX5" fmla="*/ 49452 w 55810"/>
                  <a:gd name="connsiteY5" fmla="*/ 85309 h 85597"/>
                  <a:gd name="connsiteX6" fmla="*/ 49201 w 55810"/>
                  <a:gd name="connsiteY6" fmla="*/ 85589 h 85597"/>
                  <a:gd name="connsiteX7" fmla="*/ 16468 w 55810"/>
                  <a:gd name="connsiteY7" fmla="*/ 76362 h 85597"/>
                  <a:gd name="connsiteX8" fmla="*/ 16281 w 55810"/>
                  <a:gd name="connsiteY8" fmla="*/ 76399 h 85597"/>
                  <a:gd name="connsiteX9" fmla="*/ 16188 w 55810"/>
                  <a:gd name="connsiteY9" fmla="*/ 76446 h 85597"/>
                  <a:gd name="connsiteX10" fmla="*/ 15964 w 55810"/>
                  <a:gd name="connsiteY10" fmla="*/ 76343 h 85597"/>
                  <a:gd name="connsiteX11" fmla="*/ 138 w 55810"/>
                  <a:gd name="connsiteY11" fmla="*/ 56 h 85597"/>
                  <a:gd name="connsiteX12" fmla="*/ 157 w 55810"/>
                  <a:gd name="connsiteY12" fmla="*/ 0 h 85597"/>
                  <a:gd name="connsiteX13" fmla="*/ 21184 w 55810"/>
                  <a:gd name="connsiteY13" fmla="*/ 26666 h 85597"/>
                  <a:gd name="connsiteX14" fmla="*/ 21184 w 55810"/>
                  <a:gd name="connsiteY14" fmla="*/ 26666 h 85597"/>
                  <a:gd name="connsiteX15" fmla="*/ 21473 w 55810"/>
                  <a:gd name="connsiteY15" fmla="*/ 27038 h 85597"/>
                  <a:gd name="connsiteX16" fmla="*/ 21650 w 55810"/>
                  <a:gd name="connsiteY16" fmla="*/ 27113 h 85597"/>
                  <a:gd name="connsiteX17" fmla="*/ 21696 w 55810"/>
                  <a:gd name="connsiteY17" fmla="*/ 27113 h 85597"/>
                  <a:gd name="connsiteX18" fmla="*/ 23383 w 55810"/>
                  <a:gd name="connsiteY18" fmla="*/ 27001 h 85597"/>
                  <a:gd name="connsiteX19" fmla="*/ 34102 w 55810"/>
                  <a:gd name="connsiteY19" fmla="*/ 26302 h 85597"/>
                  <a:gd name="connsiteX20" fmla="*/ 35481 w 55810"/>
                  <a:gd name="connsiteY20" fmla="*/ 26209 h 85597"/>
                  <a:gd name="connsiteX21" fmla="*/ 55585 w 55810"/>
                  <a:gd name="connsiteY21" fmla="*/ 24904 h 85597"/>
                  <a:gd name="connsiteX22" fmla="*/ 55772 w 55810"/>
                  <a:gd name="connsiteY22" fmla="*/ 25230 h 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10" h="85597">
                    <a:moveTo>
                      <a:pt x="55781" y="25240"/>
                    </a:moveTo>
                    <a:lnTo>
                      <a:pt x="51065" y="32304"/>
                    </a:lnTo>
                    <a:lnTo>
                      <a:pt x="49835" y="34141"/>
                    </a:lnTo>
                    <a:lnTo>
                      <a:pt x="36888" y="53518"/>
                    </a:lnTo>
                    <a:cubicBezTo>
                      <a:pt x="36851" y="53574"/>
                      <a:pt x="36842" y="53648"/>
                      <a:pt x="36870" y="53713"/>
                    </a:cubicBezTo>
                    <a:lnTo>
                      <a:pt x="49452" y="85309"/>
                    </a:lnTo>
                    <a:cubicBezTo>
                      <a:pt x="49518" y="85468"/>
                      <a:pt x="49369" y="85636"/>
                      <a:pt x="49201" y="85589"/>
                    </a:cubicBezTo>
                    <a:lnTo>
                      <a:pt x="16468" y="76362"/>
                    </a:lnTo>
                    <a:cubicBezTo>
                      <a:pt x="16402" y="76343"/>
                      <a:pt x="16328" y="76362"/>
                      <a:pt x="16281" y="76399"/>
                    </a:cubicBezTo>
                    <a:cubicBezTo>
                      <a:pt x="16253" y="76418"/>
                      <a:pt x="16225" y="76436"/>
                      <a:pt x="16188" y="76446"/>
                    </a:cubicBezTo>
                    <a:cubicBezTo>
                      <a:pt x="16104" y="76464"/>
                      <a:pt x="16002" y="76436"/>
                      <a:pt x="15964" y="76343"/>
                    </a:cubicBezTo>
                    <a:cubicBezTo>
                      <a:pt x="-1222" y="38092"/>
                      <a:pt x="-197" y="17168"/>
                      <a:pt x="138" y="56"/>
                    </a:cubicBezTo>
                    <a:lnTo>
                      <a:pt x="157" y="0"/>
                    </a:lnTo>
                    <a:lnTo>
                      <a:pt x="21184" y="26666"/>
                    </a:lnTo>
                    <a:cubicBezTo>
                      <a:pt x="21184" y="26666"/>
                      <a:pt x="21184" y="26666"/>
                      <a:pt x="21184" y="26666"/>
                    </a:cubicBezTo>
                    <a:lnTo>
                      <a:pt x="21473" y="27038"/>
                    </a:lnTo>
                    <a:cubicBezTo>
                      <a:pt x="21519" y="27094"/>
                      <a:pt x="21584" y="27122"/>
                      <a:pt x="21650" y="27113"/>
                    </a:cubicBezTo>
                    <a:lnTo>
                      <a:pt x="21696" y="27113"/>
                    </a:lnTo>
                    <a:cubicBezTo>
                      <a:pt x="21696" y="27113"/>
                      <a:pt x="23383" y="27001"/>
                      <a:pt x="23383" y="27001"/>
                    </a:cubicBezTo>
                    <a:lnTo>
                      <a:pt x="34102" y="26302"/>
                    </a:lnTo>
                    <a:lnTo>
                      <a:pt x="35481" y="26209"/>
                    </a:lnTo>
                    <a:lnTo>
                      <a:pt x="55585" y="24904"/>
                    </a:lnTo>
                    <a:cubicBezTo>
                      <a:pt x="55762" y="24895"/>
                      <a:pt x="55874" y="25081"/>
                      <a:pt x="55772" y="25230"/>
                    </a:cubicBezTo>
                    <a:close/>
                  </a:path>
                </a:pathLst>
              </a:custGeom>
              <a:solidFill>
                <a:srgbClr val="3B3B4C">
                  <a:alpha val="38000"/>
                </a:srgbClr>
              </a:solidFill>
              <a:ln w="0" cap="flat">
                <a:noFill/>
                <a:prstDash val="solid"/>
                <a:miter/>
              </a:ln>
            </p:spPr>
            <p:txBody>
              <a:bodyPr rtlCol="0" anchor="ctr"/>
              <a:lstStyle/>
              <a:p>
                <a:endParaRPr lang="en-IN" dirty="0"/>
              </a:p>
            </p:txBody>
          </p:sp>
        </p:grpSp>
        <p:grpSp>
          <p:nvGrpSpPr>
            <p:cNvPr id="38" name="Graphic 8">
              <a:extLst>
                <a:ext uri="{FF2B5EF4-FFF2-40B4-BE49-F238E27FC236}">
                  <a16:creationId xmlns:a16="http://schemas.microsoft.com/office/drawing/2014/main" id="{725E13B9-D357-E5D0-FEC9-B86142EB9FF9}"/>
                </a:ext>
              </a:extLst>
            </p:cNvPr>
            <p:cNvGrpSpPr/>
            <p:nvPr/>
          </p:nvGrpSpPr>
          <p:grpSpPr>
            <a:xfrm>
              <a:off x="3249983" y="3993716"/>
              <a:ext cx="82268" cy="86769"/>
              <a:chOff x="3249983" y="3993716"/>
              <a:chExt cx="82268" cy="86769"/>
            </a:xfrm>
          </p:grpSpPr>
          <p:sp>
            <p:nvSpPr>
              <p:cNvPr id="74" name="Freeform: Shape 73">
                <a:extLst>
                  <a:ext uri="{FF2B5EF4-FFF2-40B4-BE49-F238E27FC236}">
                    <a16:creationId xmlns:a16="http://schemas.microsoft.com/office/drawing/2014/main" id="{B28D579A-3923-BC3C-15DD-97D84CA48D75}"/>
                  </a:ext>
                </a:extLst>
              </p:cNvPr>
              <p:cNvSpPr/>
              <p:nvPr/>
            </p:nvSpPr>
            <p:spPr>
              <a:xfrm>
                <a:off x="3250775" y="3994760"/>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7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5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7"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1"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5" y="29732"/>
                    </a:lnTo>
                    <a:lnTo>
                      <a:pt x="56170" y="30375"/>
                    </a:lnTo>
                    <a:lnTo>
                      <a:pt x="64558" y="34467"/>
                    </a:lnTo>
                    <a:lnTo>
                      <a:pt x="65639" y="34998"/>
                    </a:lnTo>
                    <a:lnTo>
                      <a:pt x="81372" y="42669"/>
                    </a:lnTo>
                    <a:cubicBezTo>
                      <a:pt x="81512" y="42734"/>
                      <a:pt x="81512" y="42930"/>
                      <a:pt x="81372" y="42995"/>
                    </a:cubicBezTo>
                    <a:close/>
                  </a:path>
                </a:pathLst>
              </a:custGeom>
              <a:solidFill>
                <a:srgbClr val="FFAE00"/>
              </a:solidFill>
              <a:ln w="0" cap="flat">
                <a:noFill/>
                <a:prstDash val="solid"/>
                <a:miter/>
              </a:ln>
            </p:spPr>
            <p:txBody>
              <a:bodyPr rtlCol="0" anchor="ctr"/>
              <a:lstStyle/>
              <a:p>
                <a:endParaRPr lang="en-IN" dirty="0"/>
              </a:p>
            </p:txBody>
          </p:sp>
          <p:sp>
            <p:nvSpPr>
              <p:cNvPr id="75" name="Freeform: Shape 74">
                <a:extLst>
                  <a:ext uri="{FF2B5EF4-FFF2-40B4-BE49-F238E27FC236}">
                    <a16:creationId xmlns:a16="http://schemas.microsoft.com/office/drawing/2014/main" id="{2AA272D1-CE4A-8BDD-FB22-D8EF2808141B}"/>
                  </a:ext>
                </a:extLst>
              </p:cNvPr>
              <p:cNvSpPr/>
              <p:nvPr/>
            </p:nvSpPr>
            <p:spPr>
              <a:xfrm>
                <a:off x="3250784" y="3995189"/>
                <a:ext cx="81383" cy="85221"/>
              </a:xfrm>
              <a:custGeom>
                <a:avLst/>
                <a:gdLst>
                  <a:gd name="connsiteX0" fmla="*/ 81288 w 81383"/>
                  <a:gd name="connsiteY0" fmla="*/ 42687 h 85221"/>
                  <a:gd name="connsiteX1" fmla="*/ 55741 w 81383"/>
                  <a:gd name="connsiteY1" fmla="*/ 56743 h 85221"/>
                  <a:gd name="connsiteX2" fmla="*/ 55639 w 81383"/>
                  <a:gd name="connsiteY2" fmla="*/ 56882 h 85221"/>
                  <a:gd name="connsiteX3" fmla="*/ 50652 w 81383"/>
                  <a:gd name="connsiteY3" fmla="*/ 85067 h 85221"/>
                  <a:gd name="connsiteX4" fmla="*/ 50345 w 81383"/>
                  <a:gd name="connsiteY4" fmla="*/ 85170 h 85221"/>
                  <a:gd name="connsiteX5" fmla="*/ 29420 w 81383"/>
                  <a:gd name="connsiteY5" fmla="*/ 65737 h 85221"/>
                  <a:gd name="connsiteX6" fmla="*/ 29262 w 81383"/>
                  <a:gd name="connsiteY6" fmla="*/ 65681 h 85221"/>
                  <a:gd name="connsiteX7" fmla="*/ 29047 w 81383"/>
                  <a:gd name="connsiteY7" fmla="*/ 65718 h 85221"/>
                  <a:gd name="connsiteX8" fmla="*/ 630 w 81383"/>
                  <a:gd name="connsiteY8" fmla="*/ 69428 h 85221"/>
                  <a:gd name="connsiteX9" fmla="*/ 434 w 81383"/>
                  <a:gd name="connsiteY9" fmla="*/ 69167 h 85221"/>
                  <a:gd name="connsiteX10" fmla="*/ 14387 w 81383"/>
                  <a:gd name="connsiteY10" fmla="*/ 44598 h 85221"/>
                  <a:gd name="connsiteX11" fmla="*/ 14014 w 81383"/>
                  <a:gd name="connsiteY11" fmla="*/ 44570 h 85221"/>
                  <a:gd name="connsiteX12" fmla="*/ 24 w 81383"/>
                  <a:gd name="connsiteY12" fmla="*/ 16684 h 85221"/>
                  <a:gd name="connsiteX13" fmla="*/ 210 w 81383"/>
                  <a:gd name="connsiteY13" fmla="*/ 16423 h 85221"/>
                  <a:gd name="connsiteX14" fmla="*/ 29840 w 81383"/>
                  <a:gd name="connsiteY14" fmla="*/ 22947 h 85221"/>
                  <a:gd name="connsiteX15" fmla="*/ 29998 w 81383"/>
                  <a:gd name="connsiteY15" fmla="*/ 22891 h 85221"/>
                  <a:gd name="connsiteX16" fmla="*/ 50233 w 81383"/>
                  <a:gd name="connsiteY16" fmla="*/ 37 h 85221"/>
                  <a:gd name="connsiteX17" fmla="*/ 50270 w 81383"/>
                  <a:gd name="connsiteY17" fmla="*/ 0 h 85221"/>
                  <a:gd name="connsiteX18" fmla="*/ 55489 w 81383"/>
                  <a:gd name="connsiteY18" fmla="*/ 30189 h 85221"/>
                  <a:gd name="connsiteX19" fmla="*/ 55573 w 81383"/>
                  <a:gd name="connsiteY19" fmla="*/ 30543 h 85221"/>
                  <a:gd name="connsiteX20" fmla="*/ 55583 w 81383"/>
                  <a:gd name="connsiteY20" fmla="*/ 30571 h 85221"/>
                  <a:gd name="connsiteX21" fmla="*/ 55201 w 81383"/>
                  <a:gd name="connsiteY21" fmla="*/ 30962 h 85221"/>
                  <a:gd name="connsiteX22" fmla="*/ 55303 w 81383"/>
                  <a:gd name="connsiteY22" fmla="*/ 31102 h 85221"/>
                  <a:gd name="connsiteX23" fmla="*/ 55340 w 81383"/>
                  <a:gd name="connsiteY23" fmla="*/ 31121 h 85221"/>
                  <a:gd name="connsiteX24" fmla="*/ 56654 w 81383"/>
                  <a:gd name="connsiteY24" fmla="*/ 31764 h 85221"/>
                  <a:gd name="connsiteX25" fmla="*/ 65043 w 81383"/>
                  <a:gd name="connsiteY25" fmla="*/ 35856 h 85221"/>
                  <a:gd name="connsiteX26" fmla="*/ 66124 w 81383"/>
                  <a:gd name="connsiteY26" fmla="*/ 36387 h 85221"/>
                  <a:gd name="connsiteX27" fmla="*/ 81279 w 81383"/>
                  <a:gd name="connsiteY27" fmla="*/ 42371 h 85221"/>
                  <a:gd name="connsiteX28" fmla="*/ 81279 w 81383"/>
                  <a:gd name="connsiteY28" fmla="*/ 42697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383" h="85221">
                    <a:moveTo>
                      <a:pt x="81288" y="42687"/>
                    </a:moveTo>
                    <a:lnTo>
                      <a:pt x="55741" y="56743"/>
                    </a:lnTo>
                    <a:cubicBezTo>
                      <a:pt x="55685" y="56771"/>
                      <a:pt x="55648" y="56817"/>
                      <a:pt x="55639" y="56882"/>
                    </a:cubicBezTo>
                    <a:lnTo>
                      <a:pt x="50652" y="85067"/>
                    </a:lnTo>
                    <a:cubicBezTo>
                      <a:pt x="50633" y="85216"/>
                      <a:pt x="50447" y="85272"/>
                      <a:pt x="50345" y="85170"/>
                    </a:cubicBezTo>
                    <a:lnTo>
                      <a:pt x="29420" y="65737"/>
                    </a:lnTo>
                    <a:cubicBezTo>
                      <a:pt x="29420" y="65737"/>
                      <a:pt x="29318" y="65671"/>
                      <a:pt x="29262" y="65681"/>
                    </a:cubicBezTo>
                    <a:lnTo>
                      <a:pt x="29047" y="65718"/>
                    </a:lnTo>
                    <a:lnTo>
                      <a:pt x="630" y="69428"/>
                    </a:lnTo>
                    <a:cubicBezTo>
                      <a:pt x="481" y="69456"/>
                      <a:pt x="369" y="69297"/>
                      <a:pt x="434" y="69167"/>
                    </a:cubicBezTo>
                    <a:lnTo>
                      <a:pt x="14387" y="44598"/>
                    </a:lnTo>
                    <a:cubicBezTo>
                      <a:pt x="14415" y="44542"/>
                      <a:pt x="14042" y="44626"/>
                      <a:pt x="14014" y="44570"/>
                    </a:cubicBezTo>
                    <a:lnTo>
                      <a:pt x="24" y="16684"/>
                    </a:lnTo>
                    <a:cubicBezTo>
                      <a:pt x="-51" y="16553"/>
                      <a:pt x="61" y="16395"/>
                      <a:pt x="210" y="16423"/>
                    </a:cubicBezTo>
                    <a:lnTo>
                      <a:pt x="29840" y="22947"/>
                    </a:lnTo>
                    <a:cubicBezTo>
                      <a:pt x="29896" y="22956"/>
                      <a:pt x="29961" y="22938"/>
                      <a:pt x="29998" y="22891"/>
                    </a:cubicBezTo>
                    <a:lnTo>
                      <a:pt x="50233" y="37"/>
                    </a:lnTo>
                    <a:lnTo>
                      <a:pt x="50270" y="0"/>
                    </a:lnTo>
                    <a:lnTo>
                      <a:pt x="55489" y="30189"/>
                    </a:lnTo>
                    <a:cubicBezTo>
                      <a:pt x="55489" y="30189"/>
                      <a:pt x="55471" y="30543"/>
                      <a:pt x="55573" y="30543"/>
                    </a:cubicBezTo>
                    <a:cubicBezTo>
                      <a:pt x="55583" y="30543"/>
                      <a:pt x="55592" y="30562"/>
                      <a:pt x="55583" y="30571"/>
                    </a:cubicBezTo>
                    <a:lnTo>
                      <a:pt x="55201" y="30962"/>
                    </a:lnTo>
                    <a:cubicBezTo>
                      <a:pt x="55210" y="31018"/>
                      <a:pt x="55247" y="31074"/>
                      <a:pt x="55303" y="31102"/>
                    </a:cubicBezTo>
                    <a:lnTo>
                      <a:pt x="55340" y="31121"/>
                    </a:lnTo>
                    <a:lnTo>
                      <a:pt x="56654" y="31764"/>
                    </a:lnTo>
                    <a:lnTo>
                      <a:pt x="65043" y="35856"/>
                    </a:lnTo>
                    <a:lnTo>
                      <a:pt x="66124" y="36387"/>
                    </a:lnTo>
                    <a:lnTo>
                      <a:pt x="81279" y="42371"/>
                    </a:lnTo>
                    <a:cubicBezTo>
                      <a:pt x="81419" y="42436"/>
                      <a:pt x="81419" y="42631"/>
                      <a:pt x="81279" y="42697"/>
                    </a:cubicBezTo>
                    <a:close/>
                  </a:path>
                </a:pathLst>
              </a:custGeom>
              <a:solidFill>
                <a:srgbClr val="1F1F39"/>
              </a:solidFill>
              <a:ln w="0" cap="flat">
                <a:noFill/>
                <a:prstDash val="solid"/>
                <a:miter/>
              </a:ln>
            </p:spPr>
            <p:txBody>
              <a:bodyPr rtlCol="0" anchor="ctr"/>
              <a:lstStyle/>
              <a:p>
                <a:endParaRPr lang="en-IN" dirty="0"/>
              </a:p>
            </p:txBody>
          </p:sp>
          <p:sp>
            <p:nvSpPr>
              <p:cNvPr id="76" name="Freeform: Shape 75">
                <a:extLst>
                  <a:ext uri="{FF2B5EF4-FFF2-40B4-BE49-F238E27FC236}">
                    <a16:creationId xmlns:a16="http://schemas.microsoft.com/office/drawing/2014/main" id="{39B900E2-D7F9-8120-3A55-E9AA2E0B5C0C}"/>
                  </a:ext>
                </a:extLst>
              </p:cNvPr>
              <p:cNvSpPr/>
              <p:nvPr/>
            </p:nvSpPr>
            <p:spPr>
              <a:xfrm>
                <a:off x="3249983" y="3993716"/>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8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6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8"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2"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6" y="29732"/>
                    </a:lnTo>
                    <a:lnTo>
                      <a:pt x="56170" y="30375"/>
                    </a:lnTo>
                    <a:lnTo>
                      <a:pt x="64558" y="34467"/>
                    </a:lnTo>
                    <a:lnTo>
                      <a:pt x="65639" y="34998"/>
                    </a:lnTo>
                    <a:lnTo>
                      <a:pt x="81372" y="42669"/>
                    </a:lnTo>
                    <a:cubicBezTo>
                      <a:pt x="81512" y="42734"/>
                      <a:pt x="81512" y="42930"/>
                      <a:pt x="81372" y="42995"/>
                    </a:cubicBezTo>
                    <a:close/>
                  </a:path>
                </a:pathLst>
              </a:custGeom>
              <a:solidFill>
                <a:srgbClr val="7A7A87"/>
              </a:solidFill>
              <a:ln w="0" cap="flat">
                <a:noFill/>
                <a:prstDash val="solid"/>
                <a:miter/>
              </a:ln>
            </p:spPr>
            <p:txBody>
              <a:bodyPr rtlCol="0" anchor="ctr"/>
              <a:lstStyle/>
              <a:p>
                <a:endParaRPr lang="en-IN" dirty="0"/>
              </a:p>
            </p:txBody>
          </p:sp>
          <p:sp>
            <p:nvSpPr>
              <p:cNvPr id="77" name="Freeform: Shape 76">
                <a:extLst>
                  <a:ext uri="{FF2B5EF4-FFF2-40B4-BE49-F238E27FC236}">
                    <a16:creationId xmlns:a16="http://schemas.microsoft.com/office/drawing/2014/main" id="{521B60FB-D038-56FE-F152-91F1F91C50FE}"/>
                  </a:ext>
                </a:extLst>
              </p:cNvPr>
              <p:cNvSpPr/>
              <p:nvPr/>
            </p:nvSpPr>
            <p:spPr>
              <a:xfrm>
                <a:off x="3279309" y="3993725"/>
                <a:ext cx="52150" cy="85715"/>
              </a:xfrm>
              <a:custGeom>
                <a:avLst/>
                <a:gdLst>
                  <a:gd name="connsiteX0" fmla="*/ 52027 w 52150"/>
                  <a:gd name="connsiteY0" fmla="*/ 42986 h 85715"/>
                  <a:gd name="connsiteX1" fmla="*/ 45428 w 52150"/>
                  <a:gd name="connsiteY1" fmla="*/ 46276 h 85715"/>
                  <a:gd name="connsiteX2" fmla="*/ 43714 w 52150"/>
                  <a:gd name="connsiteY2" fmla="*/ 47133 h 85715"/>
                  <a:gd name="connsiteX3" fmla="*/ 25604 w 52150"/>
                  <a:gd name="connsiteY3" fmla="*/ 56174 h 85715"/>
                  <a:gd name="connsiteX4" fmla="*/ 25502 w 52150"/>
                  <a:gd name="connsiteY4" fmla="*/ 56314 h 85715"/>
                  <a:gd name="connsiteX5" fmla="*/ 21391 w 52150"/>
                  <a:gd name="connsiteY5" fmla="*/ 85561 h 85715"/>
                  <a:gd name="connsiteX6" fmla="*/ 21084 w 52150"/>
                  <a:gd name="connsiteY6" fmla="*/ 85664 h 85715"/>
                  <a:gd name="connsiteX7" fmla="*/ 374 w 52150"/>
                  <a:gd name="connsiteY7" fmla="*/ 64609 h 85715"/>
                  <a:gd name="connsiteX8" fmla="*/ 215 w 52150"/>
                  <a:gd name="connsiteY8" fmla="*/ 64553 h 85715"/>
                  <a:gd name="connsiteX9" fmla="*/ 132 w 52150"/>
                  <a:gd name="connsiteY9" fmla="*/ 64553 h 85715"/>
                  <a:gd name="connsiteX10" fmla="*/ 1 w 52150"/>
                  <a:gd name="connsiteY10" fmla="*/ 64385 h 85715"/>
                  <a:gd name="connsiteX11" fmla="*/ 20916 w 52150"/>
                  <a:gd name="connsiteY11" fmla="*/ 37 h 85715"/>
                  <a:gd name="connsiteX12" fmla="*/ 20953 w 52150"/>
                  <a:gd name="connsiteY12" fmla="*/ 0 h 85715"/>
                  <a:gd name="connsiteX13" fmla="*/ 25324 w 52150"/>
                  <a:gd name="connsiteY13" fmla="*/ 29164 h 85715"/>
                  <a:gd name="connsiteX14" fmla="*/ 25324 w 52150"/>
                  <a:gd name="connsiteY14" fmla="*/ 29164 h 85715"/>
                  <a:gd name="connsiteX15" fmla="*/ 25390 w 52150"/>
                  <a:gd name="connsiteY15" fmla="*/ 29574 h 85715"/>
                  <a:gd name="connsiteX16" fmla="*/ 25492 w 52150"/>
                  <a:gd name="connsiteY16" fmla="*/ 29713 h 85715"/>
                  <a:gd name="connsiteX17" fmla="*/ 25530 w 52150"/>
                  <a:gd name="connsiteY17" fmla="*/ 29732 h 85715"/>
                  <a:gd name="connsiteX18" fmla="*/ 26844 w 52150"/>
                  <a:gd name="connsiteY18" fmla="*/ 30375 h 85715"/>
                  <a:gd name="connsiteX19" fmla="*/ 35232 w 52150"/>
                  <a:gd name="connsiteY19" fmla="*/ 34467 h 85715"/>
                  <a:gd name="connsiteX20" fmla="*/ 36313 w 52150"/>
                  <a:gd name="connsiteY20" fmla="*/ 34998 h 85715"/>
                  <a:gd name="connsiteX21" fmla="*/ 52046 w 52150"/>
                  <a:gd name="connsiteY21" fmla="*/ 42669 h 85715"/>
                  <a:gd name="connsiteX22" fmla="*/ 52046 w 52150"/>
                  <a:gd name="connsiteY22" fmla="*/ 42995 h 8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150" h="85715">
                    <a:moveTo>
                      <a:pt x="52027" y="42986"/>
                    </a:moveTo>
                    <a:lnTo>
                      <a:pt x="45428" y="46276"/>
                    </a:lnTo>
                    <a:lnTo>
                      <a:pt x="43714" y="47133"/>
                    </a:lnTo>
                    <a:lnTo>
                      <a:pt x="25604" y="56174"/>
                    </a:lnTo>
                    <a:cubicBezTo>
                      <a:pt x="25548" y="56202"/>
                      <a:pt x="25511" y="56249"/>
                      <a:pt x="25502" y="56314"/>
                    </a:cubicBezTo>
                    <a:lnTo>
                      <a:pt x="21391" y="85561"/>
                    </a:lnTo>
                    <a:cubicBezTo>
                      <a:pt x="21372" y="85710"/>
                      <a:pt x="21186" y="85766"/>
                      <a:pt x="21084" y="85664"/>
                    </a:cubicBezTo>
                    <a:lnTo>
                      <a:pt x="374" y="64609"/>
                    </a:lnTo>
                    <a:cubicBezTo>
                      <a:pt x="374" y="64609"/>
                      <a:pt x="271" y="64544"/>
                      <a:pt x="215" y="64553"/>
                    </a:cubicBezTo>
                    <a:cubicBezTo>
                      <a:pt x="187" y="64553"/>
                      <a:pt x="159" y="64553"/>
                      <a:pt x="132" y="64553"/>
                    </a:cubicBezTo>
                    <a:cubicBezTo>
                      <a:pt x="57" y="64534"/>
                      <a:pt x="-8" y="64460"/>
                      <a:pt x="1" y="64385"/>
                    </a:cubicBezTo>
                    <a:cubicBezTo>
                      <a:pt x="3515" y="28138"/>
                      <a:pt x="13292" y="12797"/>
                      <a:pt x="20916" y="37"/>
                    </a:cubicBezTo>
                    <a:lnTo>
                      <a:pt x="20953" y="0"/>
                    </a:lnTo>
                    <a:lnTo>
                      <a:pt x="25324" y="29164"/>
                    </a:lnTo>
                    <a:cubicBezTo>
                      <a:pt x="25324" y="29164"/>
                      <a:pt x="25324" y="29164"/>
                      <a:pt x="25324" y="29164"/>
                    </a:cubicBezTo>
                    <a:lnTo>
                      <a:pt x="25390" y="29574"/>
                    </a:lnTo>
                    <a:cubicBezTo>
                      <a:pt x="25399" y="29630"/>
                      <a:pt x="25436" y="29685"/>
                      <a:pt x="25492" y="29713"/>
                    </a:cubicBezTo>
                    <a:lnTo>
                      <a:pt x="25530" y="29732"/>
                    </a:lnTo>
                    <a:lnTo>
                      <a:pt x="26844" y="30375"/>
                    </a:lnTo>
                    <a:lnTo>
                      <a:pt x="35232" y="34467"/>
                    </a:lnTo>
                    <a:lnTo>
                      <a:pt x="36313" y="34998"/>
                    </a:lnTo>
                    <a:lnTo>
                      <a:pt x="52046" y="42669"/>
                    </a:lnTo>
                    <a:cubicBezTo>
                      <a:pt x="52186" y="42734"/>
                      <a:pt x="52186" y="42930"/>
                      <a:pt x="52046" y="42995"/>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9" name="Graphic 8">
              <a:extLst>
                <a:ext uri="{FF2B5EF4-FFF2-40B4-BE49-F238E27FC236}">
                  <a16:creationId xmlns:a16="http://schemas.microsoft.com/office/drawing/2014/main" id="{5F4D1133-BD0B-4B11-5849-0B415F248C33}"/>
                </a:ext>
              </a:extLst>
            </p:cNvPr>
            <p:cNvGrpSpPr/>
            <p:nvPr/>
          </p:nvGrpSpPr>
          <p:grpSpPr>
            <a:xfrm>
              <a:off x="3365056" y="3994266"/>
              <a:ext cx="73098" cy="77116"/>
              <a:chOff x="3365056" y="3994266"/>
              <a:chExt cx="73098" cy="77116"/>
            </a:xfrm>
          </p:grpSpPr>
          <p:sp>
            <p:nvSpPr>
              <p:cNvPr id="70" name="Freeform: Shape 69">
                <a:extLst>
                  <a:ext uri="{FF2B5EF4-FFF2-40B4-BE49-F238E27FC236}">
                    <a16:creationId xmlns:a16="http://schemas.microsoft.com/office/drawing/2014/main" id="{0AA6FDD9-D28C-9AC6-DFD7-AB45CFAC7407}"/>
                  </a:ext>
                </a:extLst>
              </p:cNvPr>
              <p:cNvSpPr/>
              <p:nvPr/>
            </p:nvSpPr>
            <p:spPr>
              <a:xfrm>
                <a:off x="3365755" y="3995198"/>
                <a:ext cx="72399" cy="76184"/>
              </a:xfrm>
              <a:custGeom>
                <a:avLst/>
                <a:gdLst>
                  <a:gd name="connsiteX0" fmla="*/ 72309 w 72399"/>
                  <a:gd name="connsiteY0" fmla="*/ 38204 h 76184"/>
                  <a:gd name="connsiteX1" fmla="*/ 66447 w 72399"/>
                  <a:gd name="connsiteY1" fmla="*/ 41131 h 76184"/>
                  <a:gd name="connsiteX2" fmla="*/ 64918 w 72399"/>
                  <a:gd name="connsiteY2" fmla="*/ 41895 h 76184"/>
                  <a:gd name="connsiteX3" fmla="*/ 48822 w 72399"/>
                  <a:gd name="connsiteY3" fmla="*/ 49929 h 76184"/>
                  <a:gd name="connsiteX4" fmla="*/ 48738 w 72399"/>
                  <a:gd name="connsiteY4" fmla="*/ 50050 h 76184"/>
                  <a:gd name="connsiteX5" fmla="*/ 45084 w 72399"/>
                  <a:gd name="connsiteY5" fmla="*/ 76045 h 76184"/>
                  <a:gd name="connsiteX6" fmla="*/ 44805 w 72399"/>
                  <a:gd name="connsiteY6" fmla="*/ 76138 h 76184"/>
                  <a:gd name="connsiteX7" fmla="*/ 26397 w 72399"/>
                  <a:gd name="connsiteY7" fmla="*/ 57423 h 76184"/>
                  <a:gd name="connsiteX8" fmla="*/ 26257 w 72399"/>
                  <a:gd name="connsiteY8" fmla="*/ 57376 h 76184"/>
                  <a:gd name="connsiteX9" fmla="*/ 26071 w 72399"/>
                  <a:gd name="connsiteY9" fmla="*/ 57414 h 76184"/>
                  <a:gd name="connsiteX10" fmla="*/ 402 w 72399"/>
                  <a:gd name="connsiteY10" fmla="*/ 61934 h 76184"/>
                  <a:gd name="connsiteX11" fmla="*/ 235 w 72399"/>
                  <a:gd name="connsiteY11" fmla="*/ 61701 h 76184"/>
                  <a:gd name="connsiteX12" fmla="*/ 12342 w 72399"/>
                  <a:gd name="connsiteY12" fmla="*/ 38409 h 76184"/>
                  <a:gd name="connsiteX13" fmla="*/ 12342 w 72399"/>
                  <a:gd name="connsiteY13" fmla="*/ 38260 h 76184"/>
                  <a:gd name="connsiteX14" fmla="*/ 20 w 72399"/>
                  <a:gd name="connsiteY14" fmla="*/ 15080 h 76184"/>
                  <a:gd name="connsiteX15" fmla="*/ 188 w 72399"/>
                  <a:gd name="connsiteY15" fmla="*/ 14847 h 76184"/>
                  <a:gd name="connsiteX16" fmla="*/ 26080 w 72399"/>
                  <a:gd name="connsiteY16" fmla="*/ 19163 h 76184"/>
                  <a:gd name="connsiteX17" fmla="*/ 26220 w 72399"/>
                  <a:gd name="connsiteY17" fmla="*/ 19116 h 76184"/>
                  <a:gd name="connsiteX18" fmla="*/ 44656 w 72399"/>
                  <a:gd name="connsiteY18" fmla="*/ 28 h 76184"/>
                  <a:gd name="connsiteX19" fmla="*/ 44683 w 72399"/>
                  <a:gd name="connsiteY19" fmla="*/ 0 h 76184"/>
                  <a:gd name="connsiteX20" fmla="*/ 48570 w 72399"/>
                  <a:gd name="connsiteY20" fmla="*/ 25920 h 76184"/>
                  <a:gd name="connsiteX21" fmla="*/ 48570 w 72399"/>
                  <a:gd name="connsiteY21" fmla="*/ 25920 h 76184"/>
                  <a:gd name="connsiteX22" fmla="*/ 48626 w 72399"/>
                  <a:gd name="connsiteY22" fmla="*/ 26284 h 76184"/>
                  <a:gd name="connsiteX23" fmla="*/ 48719 w 72399"/>
                  <a:gd name="connsiteY23" fmla="*/ 26405 h 76184"/>
                  <a:gd name="connsiteX24" fmla="*/ 48747 w 72399"/>
                  <a:gd name="connsiteY24" fmla="*/ 26423 h 76184"/>
                  <a:gd name="connsiteX25" fmla="*/ 49922 w 72399"/>
                  <a:gd name="connsiteY25" fmla="*/ 26992 h 76184"/>
                  <a:gd name="connsiteX26" fmla="*/ 57369 w 72399"/>
                  <a:gd name="connsiteY26" fmla="*/ 30627 h 76184"/>
                  <a:gd name="connsiteX27" fmla="*/ 58329 w 72399"/>
                  <a:gd name="connsiteY27" fmla="*/ 31093 h 76184"/>
                  <a:gd name="connsiteX28" fmla="*/ 72309 w 72399"/>
                  <a:gd name="connsiteY28" fmla="*/ 37915 h 76184"/>
                  <a:gd name="connsiteX29" fmla="*/ 72309 w 7239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69" y="30627"/>
                    </a:lnTo>
                    <a:lnTo>
                      <a:pt x="58329" y="31093"/>
                    </a:lnTo>
                    <a:lnTo>
                      <a:pt x="72309" y="37915"/>
                    </a:lnTo>
                    <a:cubicBezTo>
                      <a:pt x="72430" y="37971"/>
                      <a:pt x="72430" y="38148"/>
                      <a:pt x="72309" y="38204"/>
                    </a:cubicBezTo>
                    <a:close/>
                  </a:path>
                </a:pathLst>
              </a:custGeom>
              <a:solidFill>
                <a:srgbClr val="FFAE00"/>
              </a:solidFill>
              <a:ln w="0" cap="flat">
                <a:noFill/>
                <a:prstDash val="solid"/>
                <a:miter/>
              </a:ln>
            </p:spPr>
            <p:txBody>
              <a:bodyPr rtlCol="0" anchor="ctr"/>
              <a:lstStyle/>
              <a:p>
                <a:endParaRPr lang="en-IN" dirty="0"/>
              </a:p>
            </p:txBody>
          </p:sp>
          <p:sp>
            <p:nvSpPr>
              <p:cNvPr id="71" name="Freeform: Shape 70">
                <a:extLst>
                  <a:ext uri="{FF2B5EF4-FFF2-40B4-BE49-F238E27FC236}">
                    <a16:creationId xmlns:a16="http://schemas.microsoft.com/office/drawing/2014/main" id="{56C472DF-A289-5F5F-1BF5-D90765E7225E}"/>
                  </a:ext>
                </a:extLst>
              </p:cNvPr>
              <p:cNvSpPr/>
              <p:nvPr/>
            </p:nvSpPr>
            <p:spPr>
              <a:xfrm>
                <a:off x="3365801" y="3995589"/>
                <a:ext cx="72325" cy="75718"/>
              </a:xfrm>
              <a:custGeom>
                <a:avLst/>
                <a:gdLst>
                  <a:gd name="connsiteX0" fmla="*/ 72225 w 72325"/>
                  <a:gd name="connsiteY0" fmla="*/ 37915 h 75718"/>
                  <a:gd name="connsiteX1" fmla="*/ 49521 w 72325"/>
                  <a:gd name="connsiteY1" fmla="*/ 50405 h 75718"/>
                  <a:gd name="connsiteX2" fmla="*/ 49437 w 72325"/>
                  <a:gd name="connsiteY2" fmla="*/ 50526 h 75718"/>
                  <a:gd name="connsiteX3" fmla="*/ 45000 w 72325"/>
                  <a:gd name="connsiteY3" fmla="*/ 75579 h 75718"/>
                  <a:gd name="connsiteX4" fmla="*/ 44721 w 72325"/>
                  <a:gd name="connsiteY4" fmla="*/ 75672 h 75718"/>
                  <a:gd name="connsiteX5" fmla="*/ 26127 w 72325"/>
                  <a:gd name="connsiteY5" fmla="*/ 58402 h 75718"/>
                  <a:gd name="connsiteX6" fmla="*/ 25987 w 72325"/>
                  <a:gd name="connsiteY6" fmla="*/ 58355 h 75718"/>
                  <a:gd name="connsiteX7" fmla="*/ 25800 w 72325"/>
                  <a:gd name="connsiteY7" fmla="*/ 58392 h 75718"/>
                  <a:gd name="connsiteX8" fmla="*/ 542 w 72325"/>
                  <a:gd name="connsiteY8" fmla="*/ 61692 h 75718"/>
                  <a:gd name="connsiteX9" fmla="*/ 374 w 72325"/>
                  <a:gd name="connsiteY9" fmla="*/ 61459 h 75718"/>
                  <a:gd name="connsiteX10" fmla="*/ 12780 w 72325"/>
                  <a:gd name="connsiteY10" fmla="*/ 39621 h 75718"/>
                  <a:gd name="connsiteX11" fmla="*/ 12454 w 72325"/>
                  <a:gd name="connsiteY11" fmla="*/ 39602 h 75718"/>
                  <a:gd name="connsiteX12" fmla="*/ 20 w 72325"/>
                  <a:gd name="connsiteY12" fmla="*/ 14819 h 75718"/>
                  <a:gd name="connsiteX13" fmla="*/ 188 w 72325"/>
                  <a:gd name="connsiteY13" fmla="*/ 14586 h 75718"/>
                  <a:gd name="connsiteX14" fmla="*/ 26518 w 72325"/>
                  <a:gd name="connsiteY14" fmla="*/ 20384 h 75718"/>
                  <a:gd name="connsiteX15" fmla="*/ 26658 w 72325"/>
                  <a:gd name="connsiteY15" fmla="*/ 20337 h 75718"/>
                  <a:gd name="connsiteX16" fmla="*/ 44646 w 72325"/>
                  <a:gd name="connsiteY16" fmla="*/ 28 h 75718"/>
                  <a:gd name="connsiteX17" fmla="*/ 44674 w 72325"/>
                  <a:gd name="connsiteY17" fmla="*/ 0 h 75718"/>
                  <a:gd name="connsiteX18" fmla="*/ 49316 w 72325"/>
                  <a:gd name="connsiteY18" fmla="*/ 26833 h 75718"/>
                  <a:gd name="connsiteX19" fmla="*/ 49390 w 72325"/>
                  <a:gd name="connsiteY19" fmla="*/ 27150 h 75718"/>
                  <a:gd name="connsiteX20" fmla="*/ 49390 w 72325"/>
                  <a:gd name="connsiteY20" fmla="*/ 27169 h 75718"/>
                  <a:gd name="connsiteX21" fmla="*/ 49055 w 72325"/>
                  <a:gd name="connsiteY21" fmla="*/ 27514 h 75718"/>
                  <a:gd name="connsiteX22" fmla="*/ 49148 w 72325"/>
                  <a:gd name="connsiteY22" fmla="*/ 27635 h 75718"/>
                  <a:gd name="connsiteX23" fmla="*/ 49176 w 72325"/>
                  <a:gd name="connsiteY23" fmla="*/ 27654 h 75718"/>
                  <a:gd name="connsiteX24" fmla="*/ 50350 w 72325"/>
                  <a:gd name="connsiteY24" fmla="*/ 28222 h 75718"/>
                  <a:gd name="connsiteX25" fmla="*/ 57797 w 72325"/>
                  <a:gd name="connsiteY25" fmla="*/ 31857 h 75718"/>
                  <a:gd name="connsiteX26" fmla="*/ 58757 w 72325"/>
                  <a:gd name="connsiteY26" fmla="*/ 32323 h 75718"/>
                  <a:gd name="connsiteX27" fmla="*/ 72235 w 72325"/>
                  <a:gd name="connsiteY27" fmla="*/ 37645 h 75718"/>
                  <a:gd name="connsiteX28" fmla="*/ 72235 w 72325"/>
                  <a:gd name="connsiteY28" fmla="*/ 37934 h 7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325" h="75718">
                    <a:moveTo>
                      <a:pt x="72225" y="37915"/>
                    </a:moveTo>
                    <a:lnTo>
                      <a:pt x="49521" y="50405"/>
                    </a:lnTo>
                    <a:cubicBezTo>
                      <a:pt x="49474" y="50433"/>
                      <a:pt x="49437" y="50470"/>
                      <a:pt x="49437" y="50526"/>
                    </a:cubicBezTo>
                    <a:lnTo>
                      <a:pt x="45000" y="75579"/>
                    </a:lnTo>
                    <a:cubicBezTo>
                      <a:pt x="44982" y="75710"/>
                      <a:pt x="44823" y="75765"/>
                      <a:pt x="44721" y="75672"/>
                    </a:cubicBezTo>
                    <a:lnTo>
                      <a:pt x="26127" y="58402"/>
                    </a:lnTo>
                    <a:cubicBezTo>
                      <a:pt x="26127" y="58402"/>
                      <a:pt x="26033" y="58346"/>
                      <a:pt x="25987" y="58355"/>
                    </a:cubicBezTo>
                    <a:lnTo>
                      <a:pt x="25800" y="58392"/>
                    </a:lnTo>
                    <a:lnTo>
                      <a:pt x="542" y="61692"/>
                    </a:lnTo>
                    <a:cubicBezTo>
                      <a:pt x="412" y="61710"/>
                      <a:pt x="309" y="61580"/>
                      <a:pt x="374" y="61459"/>
                    </a:cubicBezTo>
                    <a:lnTo>
                      <a:pt x="12780" y="39621"/>
                    </a:lnTo>
                    <a:cubicBezTo>
                      <a:pt x="12808" y="39574"/>
                      <a:pt x="12472" y="39649"/>
                      <a:pt x="12454" y="39602"/>
                    </a:cubicBezTo>
                    <a:lnTo>
                      <a:pt x="20" y="14819"/>
                    </a:lnTo>
                    <a:cubicBezTo>
                      <a:pt x="-45" y="14698"/>
                      <a:pt x="58" y="14558"/>
                      <a:pt x="188" y="14586"/>
                    </a:cubicBezTo>
                    <a:lnTo>
                      <a:pt x="26518" y="20384"/>
                    </a:lnTo>
                    <a:cubicBezTo>
                      <a:pt x="26574" y="20384"/>
                      <a:pt x="26621" y="20384"/>
                      <a:pt x="26658" y="20337"/>
                    </a:cubicBezTo>
                    <a:lnTo>
                      <a:pt x="44646" y="28"/>
                    </a:lnTo>
                    <a:lnTo>
                      <a:pt x="44674" y="0"/>
                    </a:lnTo>
                    <a:lnTo>
                      <a:pt x="49316" y="26833"/>
                    </a:lnTo>
                    <a:cubicBezTo>
                      <a:pt x="49316" y="26833"/>
                      <a:pt x="49297" y="27150"/>
                      <a:pt x="49390" y="27150"/>
                    </a:cubicBezTo>
                    <a:cubicBezTo>
                      <a:pt x="49400" y="27150"/>
                      <a:pt x="49409" y="27160"/>
                      <a:pt x="49390" y="27169"/>
                    </a:cubicBezTo>
                    <a:lnTo>
                      <a:pt x="49055" y="27514"/>
                    </a:lnTo>
                    <a:cubicBezTo>
                      <a:pt x="49055" y="27570"/>
                      <a:pt x="49092" y="27616"/>
                      <a:pt x="49148" y="27635"/>
                    </a:cubicBezTo>
                    <a:lnTo>
                      <a:pt x="49176" y="27654"/>
                    </a:lnTo>
                    <a:lnTo>
                      <a:pt x="50350" y="28222"/>
                    </a:lnTo>
                    <a:lnTo>
                      <a:pt x="57797" y="31857"/>
                    </a:lnTo>
                    <a:lnTo>
                      <a:pt x="58757" y="32323"/>
                    </a:lnTo>
                    <a:lnTo>
                      <a:pt x="72235" y="37645"/>
                    </a:lnTo>
                    <a:cubicBezTo>
                      <a:pt x="72356" y="37701"/>
                      <a:pt x="72356" y="37878"/>
                      <a:pt x="72235" y="37934"/>
                    </a:cubicBezTo>
                    <a:close/>
                  </a:path>
                </a:pathLst>
              </a:custGeom>
              <a:solidFill>
                <a:srgbClr val="1F1F39"/>
              </a:solidFill>
              <a:ln w="0" cap="flat">
                <a:noFill/>
                <a:prstDash val="solid"/>
                <a:miter/>
              </a:ln>
            </p:spPr>
            <p:txBody>
              <a:bodyPr rtlCol="0" anchor="ctr"/>
              <a:lstStyle/>
              <a:p>
                <a:endParaRPr lang="en-IN" dirty="0"/>
              </a:p>
            </p:txBody>
          </p:sp>
          <p:sp>
            <p:nvSpPr>
              <p:cNvPr id="72" name="Freeform: Shape 71">
                <a:extLst>
                  <a:ext uri="{FF2B5EF4-FFF2-40B4-BE49-F238E27FC236}">
                    <a16:creationId xmlns:a16="http://schemas.microsoft.com/office/drawing/2014/main" id="{1777BB3C-9F8B-6B6C-0E1E-5F52A7D66948}"/>
                  </a:ext>
                </a:extLst>
              </p:cNvPr>
              <p:cNvSpPr/>
              <p:nvPr/>
            </p:nvSpPr>
            <p:spPr>
              <a:xfrm>
                <a:off x="3365056" y="3994266"/>
                <a:ext cx="72409" cy="76184"/>
              </a:xfrm>
              <a:custGeom>
                <a:avLst/>
                <a:gdLst>
                  <a:gd name="connsiteX0" fmla="*/ 72309 w 72409"/>
                  <a:gd name="connsiteY0" fmla="*/ 38204 h 76184"/>
                  <a:gd name="connsiteX1" fmla="*/ 66447 w 72409"/>
                  <a:gd name="connsiteY1" fmla="*/ 41131 h 76184"/>
                  <a:gd name="connsiteX2" fmla="*/ 64918 w 72409"/>
                  <a:gd name="connsiteY2" fmla="*/ 41895 h 76184"/>
                  <a:gd name="connsiteX3" fmla="*/ 48822 w 72409"/>
                  <a:gd name="connsiteY3" fmla="*/ 49929 h 76184"/>
                  <a:gd name="connsiteX4" fmla="*/ 48738 w 72409"/>
                  <a:gd name="connsiteY4" fmla="*/ 50050 h 76184"/>
                  <a:gd name="connsiteX5" fmla="*/ 45084 w 72409"/>
                  <a:gd name="connsiteY5" fmla="*/ 76045 h 76184"/>
                  <a:gd name="connsiteX6" fmla="*/ 44805 w 72409"/>
                  <a:gd name="connsiteY6" fmla="*/ 76138 h 76184"/>
                  <a:gd name="connsiteX7" fmla="*/ 26397 w 72409"/>
                  <a:gd name="connsiteY7" fmla="*/ 57423 h 76184"/>
                  <a:gd name="connsiteX8" fmla="*/ 26257 w 72409"/>
                  <a:gd name="connsiteY8" fmla="*/ 57376 h 76184"/>
                  <a:gd name="connsiteX9" fmla="*/ 26071 w 72409"/>
                  <a:gd name="connsiteY9" fmla="*/ 57414 h 76184"/>
                  <a:gd name="connsiteX10" fmla="*/ 402 w 72409"/>
                  <a:gd name="connsiteY10" fmla="*/ 61934 h 76184"/>
                  <a:gd name="connsiteX11" fmla="*/ 235 w 72409"/>
                  <a:gd name="connsiteY11" fmla="*/ 61701 h 76184"/>
                  <a:gd name="connsiteX12" fmla="*/ 12342 w 72409"/>
                  <a:gd name="connsiteY12" fmla="*/ 38409 h 76184"/>
                  <a:gd name="connsiteX13" fmla="*/ 12342 w 72409"/>
                  <a:gd name="connsiteY13" fmla="*/ 38260 h 76184"/>
                  <a:gd name="connsiteX14" fmla="*/ 20 w 72409"/>
                  <a:gd name="connsiteY14" fmla="*/ 15080 h 76184"/>
                  <a:gd name="connsiteX15" fmla="*/ 188 w 72409"/>
                  <a:gd name="connsiteY15" fmla="*/ 14847 h 76184"/>
                  <a:gd name="connsiteX16" fmla="*/ 26080 w 72409"/>
                  <a:gd name="connsiteY16" fmla="*/ 19163 h 76184"/>
                  <a:gd name="connsiteX17" fmla="*/ 26220 w 72409"/>
                  <a:gd name="connsiteY17" fmla="*/ 19116 h 76184"/>
                  <a:gd name="connsiteX18" fmla="*/ 44656 w 72409"/>
                  <a:gd name="connsiteY18" fmla="*/ 28 h 76184"/>
                  <a:gd name="connsiteX19" fmla="*/ 44683 w 72409"/>
                  <a:gd name="connsiteY19" fmla="*/ 0 h 76184"/>
                  <a:gd name="connsiteX20" fmla="*/ 48570 w 72409"/>
                  <a:gd name="connsiteY20" fmla="*/ 25920 h 76184"/>
                  <a:gd name="connsiteX21" fmla="*/ 48570 w 72409"/>
                  <a:gd name="connsiteY21" fmla="*/ 25920 h 76184"/>
                  <a:gd name="connsiteX22" fmla="*/ 48626 w 72409"/>
                  <a:gd name="connsiteY22" fmla="*/ 26284 h 76184"/>
                  <a:gd name="connsiteX23" fmla="*/ 48719 w 72409"/>
                  <a:gd name="connsiteY23" fmla="*/ 26405 h 76184"/>
                  <a:gd name="connsiteX24" fmla="*/ 48747 w 72409"/>
                  <a:gd name="connsiteY24" fmla="*/ 26423 h 76184"/>
                  <a:gd name="connsiteX25" fmla="*/ 49922 w 72409"/>
                  <a:gd name="connsiteY25" fmla="*/ 26992 h 76184"/>
                  <a:gd name="connsiteX26" fmla="*/ 57378 w 72409"/>
                  <a:gd name="connsiteY26" fmla="*/ 30627 h 76184"/>
                  <a:gd name="connsiteX27" fmla="*/ 58338 w 72409"/>
                  <a:gd name="connsiteY27" fmla="*/ 31093 h 76184"/>
                  <a:gd name="connsiteX28" fmla="*/ 72319 w 72409"/>
                  <a:gd name="connsiteY28" fmla="*/ 37915 h 76184"/>
                  <a:gd name="connsiteX29" fmla="*/ 72319 w 7240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40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78" y="30627"/>
                    </a:lnTo>
                    <a:lnTo>
                      <a:pt x="58338" y="31093"/>
                    </a:lnTo>
                    <a:lnTo>
                      <a:pt x="72319" y="37915"/>
                    </a:lnTo>
                    <a:cubicBezTo>
                      <a:pt x="72440" y="37971"/>
                      <a:pt x="72440" y="38148"/>
                      <a:pt x="72319" y="38204"/>
                    </a:cubicBezTo>
                    <a:close/>
                  </a:path>
                </a:pathLst>
              </a:custGeom>
              <a:solidFill>
                <a:srgbClr val="7A7A87"/>
              </a:solidFill>
              <a:ln w="0" cap="flat">
                <a:noFill/>
                <a:prstDash val="solid"/>
                <a:miter/>
              </a:ln>
            </p:spPr>
            <p:txBody>
              <a:bodyPr rtlCol="0" anchor="ctr"/>
              <a:lstStyle/>
              <a:p>
                <a:endParaRPr lang="en-IN" dirty="0"/>
              </a:p>
            </p:txBody>
          </p:sp>
          <p:sp>
            <p:nvSpPr>
              <p:cNvPr id="73" name="Freeform: Shape 72">
                <a:extLst>
                  <a:ext uri="{FF2B5EF4-FFF2-40B4-BE49-F238E27FC236}">
                    <a16:creationId xmlns:a16="http://schemas.microsoft.com/office/drawing/2014/main" id="{6310A014-239B-9BEA-07D8-EBB6B07468C3}"/>
                  </a:ext>
                </a:extLst>
              </p:cNvPr>
              <p:cNvSpPr/>
              <p:nvPr/>
            </p:nvSpPr>
            <p:spPr>
              <a:xfrm>
                <a:off x="3391125" y="3994275"/>
                <a:ext cx="46349" cy="76175"/>
              </a:xfrm>
              <a:custGeom>
                <a:avLst/>
                <a:gdLst>
                  <a:gd name="connsiteX0" fmla="*/ 46240 w 46349"/>
                  <a:gd name="connsiteY0" fmla="*/ 38195 h 76175"/>
                  <a:gd name="connsiteX1" fmla="*/ 40377 w 46349"/>
                  <a:gd name="connsiteY1" fmla="*/ 41122 h 76175"/>
                  <a:gd name="connsiteX2" fmla="*/ 38849 w 46349"/>
                  <a:gd name="connsiteY2" fmla="*/ 41886 h 76175"/>
                  <a:gd name="connsiteX3" fmla="*/ 22752 w 46349"/>
                  <a:gd name="connsiteY3" fmla="*/ 49920 h 76175"/>
                  <a:gd name="connsiteX4" fmla="*/ 22668 w 46349"/>
                  <a:gd name="connsiteY4" fmla="*/ 50041 h 76175"/>
                  <a:gd name="connsiteX5" fmla="*/ 19015 w 46349"/>
                  <a:gd name="connsiteY5" fmla="*/ 76036 h 76175"/>
                  <a:gd name="connsiteX6" fmla="*/ 18735 w 46349"/>
                  <a:gd name="connsiteY6" fmla="*/ 76129 h 76175"/>
                  <a:gd name="connsiteX7" fmla="*/ 327 w 46349"/>
                  <a:gd name="connsiteY7" fmla="*/ 57414 h 76175"/>
                  <a:gd name="connsiteX8" fmla="*/ 187 w 46349"/>
                  <a:gd name="connsiteY8" fmla="*/ 57367 h 76175"/>
                  <a:gd name="connsiteX9" fmla="*/ 113 w 46349"/>
                  <a:gd name="connsiteY9" fmla="*/ 57367 h 76175"/>
                  <a:gd name="connsiteX10" fmla="*/ 1 w 46349"/>
                  <a:gd name="connsiteY10" fmla="*/ 57218 h 76175"/>
                  <a:gd name="connsiteX11" fmla="*/ 18595 w 46349"/>
                  <a:gd name="connsiteY11" fmla="*/ 28 h 76175"/>
                  <a:gd name="connsiteX12" fmla="*/ 18623 w 46349"/>
                  <a:gd name="connsiteY12" fmla="*/ 0 h 76175"/>
                  <a:gd name="connsiteX13" fmla="*/ 22510 w 46349"/>
                  <a:gd name="connsiteY13" fmla="*/ 25920 h 76175"/>
                  <a:gd name="connsiteX14" fmla="*/ 22510 w 46349"/>
                  <a:gd name="connsiteY14" fmla="*/ 25920 h 76175"/>
                  <a:gd name="connsiteX15" fmla="*/ 22566 w 46349"/>
                  <a:gd name="connsiteY15" fmla="*/ 26284 h 76175"/>
                  <a:gd name="connsiteX16" fmla="*/ 22659 w 46349"/>
                  <a:gd name="connsiteY16" fmla="*/ 26405 h 76175"/>
                  <a:gd name="connsiteX17" fmla="*/ 22687 w 46349"/>
                  <a:gd name="connsiteY17" fmla="*/ 26423 h 76175"/>
                  <a:gd name="connsiteX18" fmla="*/ 23861 w 46349"/>
                  <a:gd name="connsiteY18" fmla="*/ 26992 h 76175"/>
                  <a:gd name="connsiteX19" fmla="*/ 31318 w 46349"/>
                  <a:gd name="connsiteY19" fmla="*/ 30627 h 76175"/>
                  <a:gd name="connsiteX20" fmla="*/ 32278 w 46349"/>
                  <a:gd name="connsiteY20" fmla="*/ 31093 h 76175"/>
                  <a:gd name="connsiteX21" fmla="*/ 46258 w 46349"/>
                  <a:gd name="connsiteY21" fmla="*/ 37915 h 76175"/>
                  <a:gd name="connsiteX22" fmla="*/ 46258 w 46349"/>
                  <a:gd name="connsiteY22" fmla="*/ 38204 h 7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49" h="76175">
                    <a:moveTo>
                      <a:pt x="46240" y="38195"/>
                    </a:moveTo>
                    <a:lnTo>
                      <a:pt x="40377" y="41122"/>
                    </a:lnTo>
                    <a:lnTo>
                      <a:pt x="38849" y="41886"/>
                    </a:lnTo>
                    <a:lnTo>
                      <a:pt x="22752" y="49920"/>
                    </a:lnTo>
                    <a:cubicBezTo>
                      <a:pt x="22706" y="49948"/>
                      <a:pt x="22668" y="49985"/>
                      <a:pt x="22668" y="50041"/>
                    </a:cubicBezTo>
                    <a:lnTo>
                      <a:pt x="19015" y="76036"/>
                    </a:lnTo>
                    <a:cubicBezTo>
                      <a:pt x="18996" y="76166"/>
                      <a:pt x="18837" y="76222"/>
                      <a:pt x="18735" y="76129"/>
                    </a:cubicBezTo>
                    <a:lnTo>
                      <a:pt x="327" y="57414"/>
                    </a:lnTo>
                    <a:cubicBezTo>
                      <a:pt x="327" y="57414"/>
                      <a:pt x="234" y="57358"/>
                      <a:pt x="187" y="57367"/>
                    </a:cubicBezTo>
                    <a:cubicBezTo>
                      <a:pt x="160" y="57367"/>
                      <a:pt x="132" y="57367"/>
                      <a:pt x="113" y="57367"/>
                    </a:cubicBezTo>
                    <a:cubicBezTo>
                      <a:pt x="48" y="57348"/>
                      <a:pt x="-8" y="57283"/>
                      <a:pt x="1" y="57218"/>
                    </a:cubicBezTo>
                    <a:cubicBezTo>
                      <a:pt x="3123" y="25007"/>
                      <a:pt x="11810" y="11371"/>
                      <a:pt x="18595" y="28"/>
                    </a:cubicBezTo>
                    <a:lnTo>
                      <a:pt x="18623" y="0"/>
                    </a:lnTo>
                    <a:lnTo>
                      <a:pt x="22510" y="25920"/>
                    </a:lnTo>
                    <a:cubicBezTo>
                      <a:pt x="22510" y="25920"/>
                      <a:pt x="22510" y="25920"/>
                      <a:pt x="22510" y="25920"/>
                    </a:cubicBezTo>
                    <a:lnTo>
                      <a:pt x="22566" y="26284"/>
                    </a:lnTo>
                    <a:cubicBezTo>
                      <a:pt x="22566" y="26339"/>
                      <a:pt x="22603" y="26386"/>
                      <a:pt x="22659" y="26405"/>
                    </a:cubicBezTo>
                    <a:lnTo>
                      <a:pt x="22687" y="26423"/>
                    </a:lnTo>
                    <a:lnTo>
                      <a:pt x="23861" y="26992"/>
                    </a:lnTo>
                    <a:lnTo>
                      <a:pt x="31318" y="30627"/>
                    </a:lnTo>
                    <a:lnTo>
                      <a:pt x="32278" y="31093"/>
                    </a:lnTo>
                    <a:lnTo>
                      <a:pt x="46258" y="37915"/>
                    </a:lnTo>
                    <a:cubicBezTo>
                      <a:pt x="46379" y="37971"/>
                      <a:pt x="46379" y="38148"/>
                      <a:pt x="46258" y="3820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0" name="Graphic 8">
              <a:extLst>
                <a:ext uri="{FF2B5EF4-FFF2-40B4-BE49-F238E27FC236}">
                  <a16:creationId xmlns:a16="http://schemas.microsoft.com/office/drawing/2014/main" id="{F1A570EB-E2A5-B6C3-69B3-A1417E5D5759}"/>
                </a:ext>
              </a:extLst>
            </p:cNvPr>
            <p:cNvGrpSpPr/>
            <p:nvPr/>
          </p:nvGrpSpPr>
          <p:grpSpPr>
            <a:xfrm>
              <a:off x="3278423" y="3920663"/>
              <a:ext cx="102719" cy="106343"/>
              <a:chOff x="3278423" y="3920663"/>
              <a:chExt cx="102719" cy="106343"/>
            </a:xfrm>
          </p:grpSpPr>
          <p:sp>
            <p:nvSpPr>
              <p:cNvPr id="66" name="Freeform: Shape 65">
                <a:extLst>
                  <a:ext uri="{FF2B5EF4-FFF2-40B4-BE49-F238E27FC236}">
                    <a16:creationId xmlns:a16="http://schemas.microsoft.com/office/drawing/2014/main" id="{75C173D0-4C6B-F71A-D314-C67DCB670A58}"/>
                  </a:ext>
                </a:extLst>
              </p:cNvPr>
              <p:cNvSpPr/>
              <p:nvPr/>
            </p:nvSpPr>
            <p:spPr>
              <a:xfrm>
                <a:off x="3279961" y="3921194"/>
                <a:ext cx="101143" cy="105766"/>
              </a:xfrm>
              <a:custGeom>
                <a:avLst/>
                <a:gdLst>
                  <a:gd name="connsiteX0" fmla="*/ 101127 w 101143"/>
                  <a:gd name="connsiteY0" fmla="*/ 22136 h 105766"/>
                  <a:gd name="connsiteX1" fmla="*/ 96700 w 101143"/>
                  <a:gd name="connsiteY1" fmla="*/ 30086 h 105766"/>
                  <a:gd name="connsiteX2" fmla="*/ 95544 w 101143"/>
                  <a:gd name="connsiteY2" fmla="*/ 32155 h 105766"/>
                  <a:gd name="connsiteX3" fmla="*/ 83390 w 101143"/>
                  <a:gd name="connsiteY3" fmla="*/ 53984 h 105766"/>
                  <a:gd name="connsiteX4" fmla="*/ 83390 w 101143"/>
                  <a:gd name="connsiteY4" fmla="*/ 54189 h 105766"/>
                  <a:gd name="connsiteX5" fmla="*/ 99580 w 101143"/>
                  <a:gd name="connsiteY5" fmla="*/ 86857 h 105766"/>
                  <a:gd name="connsiteX6" fmla="*/ 99338 w 101143"/>
                  <a:gd name="connsiteY6" fmla="*/ 87174 h 105766"/>
                  <a:gd name="connsiteX7" fmla="*/ 63566 w 101143"/>
                  <a:gd name="connsiteY7" fmla="*/ 80155 h 105766"/>
                  <a:gd name="connsiteX8" fmla="*/ 63361 w 101143"/>
                  <a:gd name="connsiteY8" fmla="*/ 80211 h 105766"/>
                  <a:gd name="connsiteX9" fmla="*/ 63175 w 101143"/>
                  <a:gd name="connsiteY9" fmla="*/ 80398 h 105766"/>
                  <a:gd name="connsiteX10" fmla="*/ 37301 w 101143"/>
                  <a:gd name="connsiteY10" fmla="*/ 105703 h 105766"/>
                  <a:gd name="connsiteX11" fmla="*/ 36919 w 101143"/>
                  <a:gd name="connsiteY11" fmla="*/ 105572 h 105766"/>
                  <a:gd name="connsiteX12" fmla="*/ 32539 w 101143"/>
                  <a:gd name="connsiteY12" fmla="*/ 69381 h 105766"/>
                  <a:gd name="connsiteX13" fmla="*/ 32417 w 101143"/>
                  <a:gd name="connsiteY13" fmla="*/ 69213 h 105766"/>
                  <a:gd name="connsiteX14" fmla="*/ 122 w 101143"/>
                  <a:gd name="connsiteY14" fmla="*/ 52306 h 105766"/>
                  <a:gd name="connsiteX15" fmla="*/ 122 w 101143"/>
                  <a:gd name="connsiteY15" fmla="*/ 51905 h 105766"/>
                  <a:gd name="connsiteX16" fmla="*/ 33191 w 101143"/>
                  <a:gd name="connsiteY16" fmla="*/ 36555 h 105766"/>
                  <a:gd name="connsiteX17" fmla="*/ 33321 w 101143"/>
                  <a:gd name="connsiteY17" fmla="*/ 36387 h 105766"/>
                  <a:gd name="connsiteX18" fmla="*/ 39492 w 101143"/>
                  <a:gd name="connsiteY18" fmla="*/ 56 h 105766"/>
                  <a:gd name="connsiteX19" fmla="*/ 39492 w 101143"/>
                  <a:gd name="connsiteY19" fmla="*/ 0 h 105766"/>
                  <a:gd name="connsiteX20" fmla="*/ 64284 w 101143"/>
                  <a:gd name="connsiteY20" fmla="*/ 26666 h 105766"/>
                  <a:gd name="connsiteX21" fmla="*/ 64284 w 101143"/>
                  <a:gd name="connsiteY21" fmla="*/ 26666 h 105766"/>
                  <a:gd name="connsiteX22" fmla="*/ 64629 w 101143"/>
                  <a:gd name="connsiteY22" fmla="*/ 27038 h 105766"/>
                  <a:gd name="connsiteX23" fmla="*/ 64824 w 101143"/>
                  <a:gd name="connsiteY23" fmla="*/ 27104 h 105766"/>
                  <a:gd name="connsiteX24" fmla="*/ 64871 w 101143"/>
                  <a:gd name="connsiteY24" fmla="*/ 27104 h 105766"/>
                  <a:gd name="connsiteX25" fmla="*/ 66660 w 101143"/>
                  <a:gd name="connsiteY25" fmla="*/ 26833 h 105766"/>
                  <a:gd name="connsiteX26" fmla="*/ 78050 w 101143"/>
                  <a:gd name="connsiteY26" fmla="*/ 25156 h 105766"/>
                  <a:gd name="connsiteX27" fmla="*/ 79513 w 101143"/>
                  <a:gd name="connsiteY27" fmla="*/ 24941 h 105766"/>
                  <a:gd name="connsiteX28" fmla="*/ 100885 w 101143"/>
                  <a:gd name="connsiteY28" fmla="*/ 21800 h 105766"/>
                  <a:gd name="connsiteX29" fmla="*/ 101118 w 101143"/>
                  <a:gd name="connsiteY29" fmla="*/ 22136 h 10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3" h="105766">
                    <a:moveTo>
                      <a:pt x="101127" y="22136"/>
                    </a:moveTo>
                    <a:lnTo>
                      <a:pt x="96700" y="30086"/>
                    </a:lnTo>
                    <a:lnTo>
                      <a:pt x="95544" y="32155"/>
                    </a:lnTo>
                    <a:lnTo>
                      <a:pt x="83390" y="53984"/>
                    </a:lnTo>
                    <a:cubicBezTo>
                      <a:pt x="83353" y="54049"/>
                      <a:pt x="83353" y="54123"/>
                      <a:pt x="83390"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49"/>
                      <a:pt x="36919" y="105572"/>
                    </a:cubicBezTo>
                    <a:lnTo>
                      <a:pt x="32539" y="69381"/>
                    </a:lnTo>
                    <a:cubicBezTo>
                      <a:pt x="32539" y="69306"/>
                      <a:pt x="32483" y="69241"/>
                      <a:pt x="32417" y="69213"/>
                    </a:cubicBezTo>
                    <a:lnTo>
                      <a:pt x="122" y="52306"/>
                    </a:lnTo>
                    <a:cubicBezTo>
                      <a:pt x="-45" y="52222"/>
                      <a:pt x="-36" y="51980"/>
                      <a:pt x="122" y="51905"/>
                    </a:cubicBezTo>
                    <a:lnTo>
                      <a:pt x="33191" y="36555"/>
                    </a:lnTo>
                    <a:cubicBezTo>
                      <a:pt x="33256" y="36527"/>
                      <a:pt x="33303" y="36461"/>
                      <a:pt x="33321"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4" y="27104"/>
                    </a:cubicBezTo>
                    <a:lnTo>
                      <a:pt x="64871" y="27104"/>
                    </a:lnTo>
                    <a:cubicBezTo>
                      <a:pt x="64871" y="27104"/>
                      <a:pt x="66660" y="26833"/>
                      <a:pt x="66660" y="26833"/>
                    </a:cubicBezTo>
                    <a:lnTo>
                      <a:pt x="78050" y="25156"/>
                    </a:lnTo>
                    <a:lnTo>
                      <a:pt x="79513" y="24941"/>
                    </a:lnTo>
                    <a:lnTo>
                      <a:pt x="100885" y="21800"/>
                    </a:lnTo>
                    <a:cubicBezTo>
                      <a:pt x="101071" y="21772"/>
                      <a:pt x="101202" y="21968"/>
                      <a:pt x="101118" y="22136"/>
                    </a:cubicBezTo>
                    <a:close/>
                  </a:path>
                </a:pathLst>
              </a:custGeom>
              <a:solidFill>
                <a:srgbClr val="FFAE00"/>
              </a:solidFill>
              <a:ln w="0" cap="flat">
                <a:noFill/>
                <a:prstDash val="solid"/>
                <a:miter/>
              </a:ln>
            </p:spPr>
            <p:txBody>
              <a:bodyPr rtlCol="0" anchor="ctr"/>
              <a:lstStyle/>
              <a:p>
                <a:endParaRPr lang="en-IN" dirty="0"/>
              </a:p>
            </p:txBody>
          </p:sp>
          <p:sp>
            <p:nvSpPr>
              <p:cNvPr id="67" name="Freeform: Shape 66">
                <a:extLst>
                  <a:ext uri="{FF2B5EF4-FFF2-40B4-BE49-F238E27FC236}">
                    <a16:creationId xmlns:a16="http://schemas.microsoft.com/office/drawing/2014/main" id="{69EC450E-E618-51CC-53A0-CAD0675072FC}"/>
                  </a:ext>
                </a:extLst>
              </p:cNvPr>
              <p:cNvSpPr/>
              <p:nvPr/>
            </p:nvSpPr>
            <p:spPr>
              <a:xfrm>
                <a:off x="3280082" y="3921613"/>
                <a:ext cx="101060" cy="105393"/>
              </a:xfrm>
              <a:custGeom>
                <a:avLst/>
                <a:gdLst>
                  <a:gd name="connsiteX0" fmla="*/ 101034 w 101060"/>
                  <a:gd name="connsiteY0" fmla="*/ 21875 h 105393"/>
                  <a:gd name="connsiteX1" fmla="*/ 84798 w 101060"/>
                  <a:gd name="connsiteY1" fmla="*/ 54002 h 105393"/>
                  <a:gd name="connsiteX2" fmla="*/ 84798 w 101060"/>
                  <a:gd name="connsiteY2" fmla="*/ 54207 h 105393"/>
                  <a:gd name="connsiteX3" fmla="*/ 99356 w 101060"/>
                  <a:gd name="connsiteY3" fmla="*/ 86400 h 105393"/>
                  <a:gd name="connsiteX4" fmla="*/ 99114 w 101060"/>
                  <a:gd name="connsiteY4" fmla="*/ 86717 h 105393"/>
                  <a:gd name="connsiteX5" fmla="*/ 64256 w 101060"/>
                  <a:gd name="connsiteY5" fmla="*/ 81497 h 105393"/>
                  <a:gd name="connsiteX6" fmla="*/ 64051 w 101060"/>
                  <a:gd name="connsiteY6" fmla="*/ 81553 h 105393"/>
                  <a:gd name="connsiteX7" fmla="*/ 63865 w 101060"/>
                  <a:gd name="connsiteY7" fmla="*/ 81740 h 105393"/>
                  <a:gd name="connsiteX8" fmla="*/ 37488 w 101060"/>
                  <a:gd name="connsiteY8" fmla="*/ 105330 h 105393"/>
                  <a:gd name="connsiteX9" fmla="*/ 37106 w 101060"/>
                  <a:gd name="connsiteY9" fmla="*/ 105199 h 105393"/>
                  <a:gd name="connsiteX10" fmla="*/ 34207 w 101060"/>
                  <a:gd name="connsiteY10" fmla="*/ 70444 h 105393"/>
                  <a:gd name="connsiteX11" fmla="*/ 33806 w 101060"/>
                  <a:gd name="connsiteY11" fmla="*/ 70677 h 105393"/>
                  <a:gd name="connsiteX12" fmla="*/ 122 w 101060"/>
                  <a:gd name="connsiteY12" fmla="*/ 52008 h 105393"/>
                  <a:gd name="connsiteX13" fmla="*/ 122 w 101060"/>
                  <a:gd name="connsiteY13" fmla="*/ 51607 h 105393"/>
                  <a:gd name="connsiteX14" fmla="*/ 34859 w 101060"/>
                  <a:gd name="connsiteY14" fmla="*/ 37608 h 105393"/>
                  <a:gd name="connsiteX15" fmla="*/ 34990 w 101060"/>
                  <a:gd name="connsiteY15" fmla="*/ 37440 h 105393"/>
                  <a:gd name="connsiteX16" fmla="*/ 39678 w 101060"/>
                  <a:gd name="connsiteY16" fmla="*/ 56 h 105393"/>
                  <a:gd name="connsiteX17" fmla="*/ 39678 w 101060"/>
                  <a:gd name="connsiteY17" fmla="*/ 0 h 105393"/>
                  <a:gd name="connsiteX18" fmla="*/ 66045 w 101060"/>
                  <a:gd name="connsiteY18" fmla="*/ 27122 h 105393"/>
                  <a:gd name="connsiteX19" fmla="*/ 66381 w 101060"/>
                  <a:gd name="connsiteY19" fmla="*/ 27421 h 105393"/>
                  <a:gd name="connsiteX20" fmla="*/ 66409 w 101060"/>
                  <a:gd name="connsiteY20" fmla="*/ 27439 h 105393"/>
                  <a:gd name="connsiteX21" fmla="*/ 66297 w 101060"/>
                  <a:gd name="connsiteY21" fmla="*/ 28101 h 105393"/>
                  <a:gd name="connsiteX22" fmla="*/ 66493 w 101060"/>
                  <a:gd name="connsiteY22" fmla="*/ 28166 h 105393"/>
                  <a:gd name="connsiteX23" fmla="*/ 66539 w 101060"/>
                  <a:gd name="connsiteY23" fmla="*/ 28166 h 105393"/>
                  <a:gd name="connsiteX24" fmla="*/ 68329 w 101060"/>
                  <a:gd name="connsiteY24" fmla="*/ 27896 h 105393"/>
                  <a:gd name="connsiteX25" fmla="*/ 79719 w 101060"/>
                  <a:gd name="connsiteY25" fmla="*/ 26218 h 105393"/>
                  <a:gd name="connsiteX26" fmla="*/ 81182 w 101060"/>
                  <a:gd name="connsiteY26" fmla="*/ 26004 h 105393"/>
                  <a:gd name="connsiteX27" fmla="*/ 100801 w 101060"/>
                  <a:gd name="connsiteY27" fmla="*/ 21539 h 105393"/>
                  <a:gd name="connsiteX28" fmla="*/ 101034 w 101060"/>
                  <a:gd name="connsiteY28" fmla="*/ 21875 h 10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060" h="105393">
                    <a:moveTo>
                      <a:pt x="101034" y="21875"/>
                    </a:moveTo>
                    <a:lnTo>
                      <a:pt x="84798" y="54002"/>
                    </a:lnTo>
                    <a:cubicBezTo>
                      <a:pt x="84761" y="54068"/>
                      <a:pt x="84761" y="54142"/>
                      <a:pt x="84798" y="54207"/>
                    </a:cubicBezTo>
                    <a:lnTo>
                      <a:pt x="99356" y="86400"/>
                    </a:lnTo>
                    <a:cubicBezTo>
                      <a:pt x="99440" y="86568"/>
                      <a:pt x="99291" y="86754"/>
                      <a:pt x="99114" y="86717"/>
                    </a:cubicBezTo>
                    <a:lnTo>
                      <a:pt x="64256" y="81497"/>
                    </a:lnTo>
                    <a:cubicBezTo>
                      <a:pt x="64181" y="81479"/>
                      <a:pt x="64107" y="81497"/>
                      <a:pt x="64051" y="81553"/>
                    </a:cubicBezTo>
                    <a:lnTo>
                      <a:pt x="63865" y="81740"/>
                    </a:lnTo>
                    <a:lnTo>
                      <a:pt x="37488" y="105330"/>
                    </a:lnTo>
                    <a:cubicBezTo>
                      <a:pt x="37357" y="105460"/>
                      <a:pt x="37134" y="105376"/>
                      <a:pt x="37106" y="105199"/>
                    </a:cubicBezTo>
                    <a:lnTo>
                      <a:pt x="34207" y="70444"/>
                    </a:lnTo>
                    <a:cubicBezTo>
                      <a:pt x="34207" y="70369"/>
                      <a:pt x="33871" y="70714"/>
                      <a:pt x="33806" y="70677"/>
                    </a:cubicBezTo>
                    <a:lnTo>
                      <a:pt x="122" y="52008"/>
                    </a:lnTo>
                    <a:cubicBezTo>
                      <a:pt x="-45" y="51924"/>
                      <a:pt x="-36" y="51682"/>
                      <a:pt x="122" y="51607"/>
                    </a:cubicBezTo>
                    <a:lnTo>
                      <a:pt x="34859" y="37608"/>
                    </a:lnTo>
                    <a:cubicBezTo>
                      <a:pt x="34925" y="37580"/>
                      <a:pt x="34971" y="37515"/>
                      <a:pt x="34990" y="37440"/>
                    </a:cubicBezTo>
                    <a:lnTo>
                      <a:pt x="39678" y="56"/>
                    </a:lnTo>
                    <a:lnTo>
                      <a:pt x="39678" y="0"/>
                    </a:lnTo>
                    <a:cubicBezTo>
                      <a:pt x="39678" y="0"/>
                      <a:pt x="66045" y="27122"/>
                      <a:pt x="66045" y="27122"/>
                    </a:cubicBezTo>
                    <a:cubicBezTo>
                      <a:pt x="66045" y="27122"/>
                      <a:pt x="66269" y="27495"/>
                      <a:pt x="66381" y="27421"/>
                    </a:cubicBezTo>
                    <a:cubicBezTo>
                      <a:pt x="66390" y="27421"/>
                      <a:pt x="66409" y="27421"/>
                      <a:pt x="66409" y="27439"/>
                    </a:cubicBezTo>
                    <a:lnTo>
                      <a:pt x="66297" y="28101"/>
                    </a:lnTo>
                    <a:cubicBezTo>
                      <a:pt x="66344" y="28157"/>
                      <a:pt x="66418" y="28185"/>
                      <a:pt x="66493" y="28166"/>
                    </a:cubicBezTo>
                    <a:lnTo>
                      <a:pt x="66539" y="28166"/>
                    </a:lnTo>
                    <a:cubicBezTo>
                      <a:pt x="66539" y="28166"/>
                      <a:pt x="68329" y="27896"/>
                      <a:pt x="68329" y="27896"/>
                    </a:cubicBezTo>
                    <a:lnTo>
                      <a:pt x="79719" y="26218"/>
                    </a:lnTo>
                    <a:lnTo>
                      <a:pt x="81182" y="26004"/>
                    </a:lnTo>
                    <a:lnTo>
                      <a:pt x="100801" y="21539"/>
                    </a:lnTo>
                    <a:cubicBezTo>
                      <a:pt x="100988" y="21511"/>
                      <a:pt x="101118" y="21707"/>
                      <a:pt x="101034" y="21875"/>
                    </a:cubicBezTo>
                    <a:close/>
                  </a:path>
                </a:pathLst>
              </a:custGeom>
              <a:solidFill>
                <a:srgbClr val="1F1F39"/>
              </a:solidFill>
              <a:ln w="0" cap="flat">
                <a:noFill/>
                <a:prstDash val="solid"/>
                <a:miter/>
              </a:ln>
            </p:spPr>
            <p:txBody>
              <a:bodyPr rtlCol="0" anchor="ctr"/>
              <a:lstStyle/>
              <a:p>
                <a:endParaRPr lang="en-IN" dirty="0"/>
              </a:p>
            </p:txBody>
          </p:sp>
          <p:sp>
            <p:nvSpPr>
              <p:cNvPr id="68" name="Freeform: Shape 67">
                <a:extLst>
                  <a:ext uri="{FF2B5EF4-FFF2-40B4-BE49-F238E27FC236}">
                    <a16:creationId xmlns:a16="http://schemas.microsoft.com/office/drawing/2014/main" id="{F5E687F0-C5E8-BDE4-62E7-6E5AE3D17EFA}"/>
                  </a:ext>
                </a:extLst>
              </p:cNvPr>
              <p:cNvSpPr/>
              <p:nvPr/>
            </p:nvSpPr>
            <p:spPr>
              <a:xfrm>
                <a:off x="3278423" y="3920672"/>
                <a:ext cx="101144" cy="105768"/>
              </a:xfrm>
              <a:custGeom>
                <a:avLst/>
                <a:gdLst>
                  <a:gd name="connsiteX0" fmla="*/ 101127 w 101144"/>
                  <a:gd name="connsiteY0" fmla="*/ 22136 h 105768"/>
                  <a:gd name="connsiteX1" fmla="*/ 96700 w 101144"/>
                  <a:gd name="connsiteY1" fmla="*/ 30086 h 105768"/>
                  <a:gd name="connsiteX2" fmla="*/ 95545 w 101144"/>
                  <a:gd name="connsiteY2" fmla="*/ 32155 h 105768"/>
                  <a:gd name="connsiteX3" fmla="*/ 83391 w 101144"/>
                  <a:gd name="connsiteY3" fmla="*/ 53984 h 105768"/>
                  <a:gd name="connsiteX4" fmla="*/ 83391 w 101144"/>
                  <a:gd name="connsiteY4" fmla="*/ 54189 h 105768"/>
                  <a:gd name="connsiteX5" fmla="*/ 99580 w 101144"/>
                  <a:gd name="connsiteY5" fmla="*/ 86857 h 105768"/>
                  <a:gd name="connsiteX6" fmla="*/ 99338 w 101144"/>
                  <a:gd name="connsiteY6" fmla="*/ 87174 h 105768"/>
                  <a:gd name="connsiteX7" fmla="*/ 63566 w 101144"/>
                  <a:gd name="connsiteY7" fmla="*/ 80155 h 105768"/>
                  <a:gd name="connsiteX8" fmla="*/ 63361 w 101144"/>
                  <a:gd name="connsiteY8" fmla="*/ 80211 h 105768"/>
                  <a:gd name="connsiteX9" fmla="*/ 63175 w 101144"/>
                  <a:gd name="connsiteY9" fmla="*/ 80398 h 105768"/>
                  <a:gd name="connsiteX10" fmla="*/ 37301 w 101144"/>
                  <a:gd name="connsiteY10" fmla="*/ 105703 h 105768"/>
                  <a:gd name="connsiteX11" fmla="*/ 36919 w 101144"/>
                  <a:gd name="connsiteY11" fmla="*/ 105572 h 105768"/>
                  <a:gd name="connsiteX12" fmla="*/ 32539 w 101144"/>
                  <a:gd name="connsiteY12" fmla="*/ 69381 h 105768"/>
                  <a:gd name="connsiteX13" fmla="*/ 32418 w 101144"/>
                  <a:gd name="connsiteY13" fmla="*/ 69213 h 105768"/>
                  <a:gd name="connsiteX14" fmla="*/ 122 w 101144"/>
                  <a:gd name="connsiteY14" fmla="*/ 52306 h 105768"/>
                  <a:gd name="connsiteX15" fmla="*/ 122 w 101144"/>
                  <a:gd name="connsiteY15" fmla="*/ 51905 h 105768"/>
                  <a:gd name="connsiteX16" fmla="*/ 33191 w 101144"/>
                  <a:gd name="connsiteY16" fmla="*/ 36555 h 105768"/>
                  <a:gd name="connsiteX17" fmla="*/ 33322 w 101144"/>
                  <a:gd name="connsiteY17" fmla="*/ 36387 h 105768"/>
                  <a:gd name="connsiteX18" fmla="*/ 39492 w 101144"/>
                  <a:gd name="connsiteY18" fmla="*/ 56 h 105768"/>
                  <a:gd name="connsiteX19" fmla="*/ 39492 w 101144"/>
                  <a:gd name="connsiteY19" fmla="*/ 0 h 105768"/>
                  <a:gd name="connsiteX20" fmla="*/ 64284 w 101144"/>
                  <a:gd name="connsiteY20" fmla="*/ 26666 h 105768"/>
                  <a:gd name="connsiteX21" fmla="*/ 64284 w 101144"/>
                  <a:gd name="connsiteY21" fmla="*/ 26666 h 105768"/>
                  <a:gd name="connsiteX22" fmla="*/ 64629 w 101144"/>
                  <a:gd name="connsiteY22" fmla="*/ 27038 h 105768"/>
                  <a:gd name="connsiteX23" fmla="*/ 64825 w 101144"/>
                  <a:gd name="connsiteY23" fmla="*/ 27104 h 105768"/>
                  <a:gd name="connsiteX24" fmla="*/ 64871 w 101144"/>
                  <a:gd name="connsiteY24" fmla="*/ 27104 h 105768"/>
                  <a:gd name="connsiteX25" fmla="*/ 66661 w 101144"/>
                  <a:gd name="connsiteY25" fmla="*/ 26833 h 105768"/>
                  <a:gd name="connsiteX26" fmla="*/ 78050 w 101144"/>
                  <a:gd name="connsiteY26" fmla="*/ 25156 h 105768"/>
                  <a:gd name="connsiteX27" fmla="*/ 79514 w 101144"/>
                  <a:gd name="connsiteY27" fmla="*/ 24941 h 105768"/>
                  <a:gd name="connsiteX28" fmla="*/ 100885 w 101144"/>
                  <a:gd name="connsiteY28" fmla="*/ 21800 h 105768"/>
                  <a:gd name="connsiteX29" fmla="*/ 101118 w 101144"/>
                  <a:gd name="connsiteY29" fmla="*/ 22136 h 1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4" h="105768">
                    <a:moveTo>
                      <a:pt x="101127" y="22136"/>
                    </a:moveTo>
                    <a:lnTo>
                      <a:pt x="96700" y="30086"/>
                    </a:lnTo>
                    <a:lnTo>
                      <a:pt x="95545" y="32155"/>
                    </a:lnTo>
                    <a:lnTo>
                      <a:pt x="83391" y="53984"/>
                    </a:lnTo>
                    <a:cubicBezTo>
                      <a:pt x="83353" y="54049"/>
                      <a:pt x="83353" y="54123"/>
                      <a:pt x="83391"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58"/>
                      <a:pt x="36919" y="105572"/>
                    </a:cubicBezTo>
                    <a:lnTo>
                      <a:pt x="32539" y="69381"/>
                    </a:lnTo>
                    <a:cubicBezTo>
                      <a:pt x="32539" y="69306"/>
                      <a:pt x="32483" y="69241"/>
                      <a:pt x="32418" y="69213"/>
                    </a:cubicBezTo>
                    <a:lnTo>
                      <a:pt x="122" y="52306"/>
                    </a:lnTo>
                    <a:cubicBezTo>
                      <a:pt x="-45" y="52222"/>
                      <a:pt x="-36" y="51980"/>
                      <a:pt x="122" y="51905"/>
                    </a:cubicBezTo>
                    <a:lnTo>
                      <a:pt x="33191" y="36555"/>
                    </a:lnTo>
                    <a:cubicBezTo>
                      <a:pt x="33256" y="36527"/>
                      <a:pt x="33303" y="36461"/>
                      <a:pt x="33322"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5" y="27104"/>
                    </a:cubicBezTo>
                    <a:lnTo>
                      <a:pt x="64871" y="27104"/>
                    </a:lnTo>
                    <a:cubicBezTo>
                      <a:pt x="64871" y="27104"/>
                      <a:pt x="66661" y="26833"/>
                      <a:pt x="66661" y="26833"/>
                    </a:cubicBezTo>
                    <a:lnTo>
                      <a:pt x="78050" y="25156"/>
                    </a:lnTo>
                    <a:lnTo>
                      <a:pt x="79514" y="24941"/>
                    </a:lnTo>
                    <a:lnTo>
                      <a:pt x="100885" y="21800"/>
                    </a:lnTo>
                    <a:cubicBezTo>
                      <a:pt x="101071" y="21772"/>
                      <a:pt x="101202" y="21968"/>
                      <a:pt x="101118" y="22136"/>
                    </a:cubicBezTo>
                    <a:close/>
                  </a:path>
                </a:pathLst>
              </a:custGeom>
              <a:solidFill>
                <a:srgbClr val="7A7A87"/>
              </a:solidFill>
              <a:ln w="0" cap="flat">
                <a:noFill/>
                <a:prstDash val="solid"/>
                <a:miter/>
              </a:ln>
            </p:spPr>
            <p:txBody>
              <a:bodyPr rtlCol="0" anchor="ctr"/>
              <a:lstStyle/>
              <a:p>
                <a:endParaRPr lang="en-IN" dirty="0"/>
              </a:p>
            </p:txBody>
          </p:sp>
          <p:sp>
            <p:nvSpPr>
              <p:cNvPr id="69" name="Freeform: Shape 68">
                <a:extLst>
                  <a:ext uri="{FF2B5EF4-FFF2-40B4-BE49-F238E27FC236}">
                    <a16:creationId xmlns:a16="http://schemas.microsoft.com/office/drawing/2014/main" id="{4144B0F4-D1FC-2FA2-141F-2B7779EE3436}"/>
                  </a:ext>
                </a:extLst>
              </p:cNvPr>
              <p:cNvSpPr/>
              <p:nvPr/>
            </p:nvSpPr>
            <p:spPr>
              <a:xfrm>
                <a:off x="3317915" y="3920663"/>
                <a:ext cx="61652" cy="87187"/>
              </a:xfrm>
              <a:custGeom>
                <a:avLst/>
                <a:gdLst>
                  <a:gd name="connsiteX0" fmla="*/ 61636 w 61652"/>
                  <a:gd name="connsiteY0" fmla="*/ 22145 h 87187"/>
                  <a:gd name="connsiteX1" fmla="*/ 57209 w 61652"/>
                  <a:gd name="connsiteY1" fmla="*/ 30096 h 87187"/>
                  <a:gd name="connsiteX2" fmla="*/ 56053 w 61652"/>
                  <a:gd name="connsiteY2" fmla="*/ 32165 h 87187"/>
                  <a:gd name="connsiteX3" fmla="*/ 43899 w 61652"/>
                  <a:gd name="connsiteY3" fmla="*/ 53993 h 87187"/>
                  <a:gd name="connsiteX4" fmla="*/ 43899 w 61652"/>
                  <a:gd name="connsiteY4" fmla="*/ 54198 h 87187"/>
                  <a:gd name="connsiteX5" fmla="*/ 60089 w 61652"/>
                  <a:gd name="connsiteY5" fmla="*/ 86866 h 87187"/>
                  <a:gd name="connsiteX6" fmla="*/ 59846 w 61652"/>
                  <a:gd name="connsiteY6" fmla="*/ 87183 h 87187"/>
                  <a:gd name="connsiteX7" fmla="*/ 24075 w 61652"/>
                  <a:gd name="connsiteY7" fmla="*/ 80165 h 87187"/>
                  <a:gd name="connsiteX8" fmla="*/ 23870 w 61652"/>
                  <a:gd name="connsiteY8" fmla="*/ 80221 h 87187"/>
                  <a:gd name="connsiteX9" fmla="*/ 23776 w 61652"/>
                  <a:gd name="connsiteY9" fmla="*/ 80277 h 87187"/>
                  <a:gd name="connsiteX10" fmla="*/ 23525 w 61652"/>
                  <a:gd name="connsiteY10" fmla="*/ 80193 h 87187"/>
                  <a:gd name="connsiteX11" fmla="*/ 0 w 61652"/>
                  <a:gd name="connsiteY11" fmla="*/ 56 h 87187"/>
                  <a:gd name="connsiteX12" fmla="*/ 0 w 61652"/>
                  <a:gd name="connsiteY12" fmla="*/ 0 h 87187"/>
                  <a:gd name="connsiteX13" fmla="*/ 24792 w 61652"/>
                  <a:gd name="connsiteY13" fmla="*/ 26666 h 87187"/>
                  <a:gd name="connsiteX14" fmla="*/ 24792 w 61652"/>
                  <a:gd name="connsiteY14" fmla="*/ 26666 h 87187"/>
                  <a:gd name="connsiteX15" fmla="*/ 25137 w 61652"/>
                  <a:gd name="connsiteY15" fmla="*/ 27038 h 87187"/>
                  <a:gd name="connsiteX16" fmla="*/ 25333 w 61652"/>
                  <a:gd name="connsiteY16" fmla="*/ 27104 h 87187"/>
                  <a:gd name="connsiteX17" fmla="*/ 25380 w 61652"/>
                  <a:gd name="connsiteY17" fmla="*/ 27104 h 87187"/>
                  <a:gd name="connsiteX18" fmla="*/ 27169 w 61652"/>
                  <a:gd name="connsiteY18" fmla="*/ 26833 h 87187"/>
                  <a:gd name="connsiteX19" fmla="*/ 38559 w 61652"/>
                  <a:gd name="connsiteY19" fmla="*/ 25156 h 87187"/>
                  <a:gd name="connsiteX20" fmla="*/ 40022 w 61652"/>
                  <a:gd name="connsiteY20" fmla="*/ 24941 h 87187"/>
                  <a:gd name="connsiteX21" fmla="*/ 61393 w 61652"/>
                  <a:gd name="connsiteY21" fmla="*/ 21800 h 87187"/>
                  <a:gd name="connsiteX22" fmla="*/ 61627 w 61652"/>
                  <a:gd name="connsiteY22" fmla="*/ 22136 h 8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652" h="87187">
                    <a:moveTo>
                      <a:pt x="61636" y="22145"/>
                    </a:moveTo>
                    <a:lnTo>
                      <a:pt x="57209" y="30096"/>
                    </a:lnTo>
                    <a:lnTo>
                      <a:pt x="56053" y="32165"/>
                    </a:lnTo>
                    <a:lnTo>
                      <a:pt x="43899" y="53993"/>
                    </a:lnTo>
                    <a:cubicBezTo>
                      <a:pt x="43862" y="54058"/>
                      <a:pt x="43862" y="54133"/>
                      <a:pt x="43899" y="54198"/>
                    </a:cubicBezTo>
                    <a:lnTo>
                      <a:pt x="60089" y="86866"/>
                    </a:lnTo>
                    <a:cubicBezTo>
                      <a:pt x="60172" y="87034"/>
                      <a:pt x="60023" y="87220"/>
                      <a:pt x="59846" y="87183"/>
                    </a:cubicBezTo>
                    <a:lnTo>
                      <a:pt x="24075" y="80165"/>
                    </a:lnTo>
                    <a:cubicBezTo>
                      <a:pt x="24000" y="80146"/>
                      <a:pt x="23926" y="80165"/>
                      <a:pt x="23870" y="80221"/>
                    </a:cubicBezTo>
                    <a:cubicBezTo>
                      <a:pt x="23842" y="80249"/>
                      <a:pt x="23814" y="80267"/>
                      <a:pt x="23776" y="80277"/>
                    </a:cubicBezTo>
                    <a:cubicBezTo>
                      <a:pt x="23683" y="80304"/>
                      <a:pt x="23571" y="80277"/>
                      <a:pt x="23525" y="80193"/>
                    </a:cubicBezTo>
                    <a:cubicBezTo>
                      <a:pt x="1846" y="40814"/>
                      <a:pt x="1119" y="18370"/>
                      <a:pt x="0" y="56"/>
                    </a:cubicBezTo>
                    <a:lnTo>
                      <a:pt x="0" y="0"/>
                    </a:lnTo>
                    <a:cubicBezTo>
                      <a:pt x="0" y="0"/>
                      <a:pt x="24792" y="26666"/>
                      <a:pt x="24792" y="26666"/>
                    </a:cubicBezTo>
                    <a:cubicBezTo>
                      <a:pt x="24792" y="26666"/>
                      <a:pt x="24792" y="26666"/>
                      <a:pt x="24792" y="26666"/>
                    </a:cubicBezTo>
                    <a:lnTo>
                      <a:pt x="25137" y="27038"/>
                    </a:lnTo>
                    <a:cubicBezTo>
                      <a:pt x="25184" y="27094"/>
                      <a:pt x="25258" y="27122"/>
                      <a:pt x="25333" y="27104"/>
                    </a:cubicBezTo>
                    <a:lnTo>
                      <a:pt x="25380" y="27104"/>
                    </a:lnTo>
                    <a:cubicBezTo>
                      <a:pt x="25380" y="27104"/>
                      <a:pt x="27169" y="26833"/>
                      <a:pt x="27169" y="26833"/>
                    </a:cubicBezTo>
                    <a:lnTo>
                      <a:pt x="38559" y="25156"/>
                    </a:lnTo>
                    <a:lnTo>
                      <a:pt x="40022" y="24941"/>
                    </a:lnTo>
                    <a:lnTo>
                      <a:pt x="61393" y="21800"/>
                    </a:lnTo>
                    <a:cubicBezTo>
                      <a:pt x="61580" y="21772"/>
                      <a:pt x="61710" y="21968"/>
                      <a:pt x="61627" y="2213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1" name="Graphic 8">
              <a:extLst>
                <a:ext uri="{FF2B5EF4-FFF2-40B4-BE49-F238E27FC236}">
                  <a16:creationId xmlns:a16="http://schemas.microsoft.com/office/drawing/2014/main" id="{B3B773CC-7213-0BEC-1F4C-6EF7D582E8DB}"/>
                </a:ext>
              </a:extLst>
            </p:cNvPr>
            <p:cNvGrpSpPr/>
            <p:nvPr/>
          </p:nvGrpSpPr>
          <p:grpSpPr>
            <a:xfrm>
              <a:off x="1675681" y="3710479"/>
              <a:ext cx="557004" cy="266739"/>
              <a:chOff x="1675681" y="3710479"/>
              <a:chExt cx="557004" cy="266739"/>
            </a:xfrm>
          </p:grpSpPr>
          <p:grpSp>
            <p:nvGrpSpPr>
              <p:cNvPr id="42" name="Graphic 8">
                <a:extLst>
                  <a:ext uri="{FF2B5EF4-FFF2-40B4-BE49-F238E27FC236}">
                    <a16:creationId xmlns:a16="http://schemas.microsoft.com/office/drawing/2014/main" id="{AECBCFB7-183B-40C2-9059-214AB2E44F89}"/>
                  </a:ext>
                </a:extLst>
              </p:cNvPr>
              <p:cNvGrpSpPr/>
              <p:nvPr/>
            </p:nvGrpSpPr>
            <p:grpSpPr>
              <a:xfrm>
                <a:off x="2141123" y="3971058"/>
                <a:ext cx="91562" cy="6160"/>
                <a:chOff x="2141123" y="3971058"/>
                <a:chExt cx="91562" cy="6160"/>
              </a:xfrm>
            </p:grpSpPr>
            <p:sp>
              <p:nvSpPr>
                <p:cNvPr id="64" name="Freeform: Shape 63">
                  <a:extLst>
                    <a:ext uri="{FF2B5EF4-FFF2-40B4-BE49-F238E27FC236}">
                      <a16:creationId xmlns:a16="http://schemas.microsoft.com/office/drawing/2014/main" id="{EC2529C5-EB09-DE21-B286-4D8CCE147C24}"/>
                    </a:ext>
                  </a:extLst>
                </p:cNvPr>
                <p:cNvSpPr/>
                <p:nvPr/>
              </p:nvSpPr>
              <p:spPr>
                <a:xfrm>
                  <a:off x="2159232" y="3972279"/>
                  <a:ext cx="73453" cy="4939"/>
                </a:xfrm>
                <a:custGeom>
                  <a:avLst/>
                  <a:gdLst>
                    <a:gd name="connsiteX0" fmla="*/ 0 w 73453"/>
                    <a:gd name="connsiteY0" fmla="*/ 0 h 4939"/>
                    <a:gd name="connsiteX1" fmla="*/ 73454 w 73453"/>
                    <a:gd name="connsiteY1" fmla="*/ 4940 h 4939"/>
                  </a:gdLst>
                  <a:ahLst/>
                  <a:cxnLst>
                    <a:cxn ang="0">
                      <a:pos x="connsiteX0" y="connsiteY0"/>
                    </a:cxn>
                    <a:cxn ang="0">
                      <a:pos x="connsiteX1" y="connsiteY1"/>
                    </a:cxn>
                  </a:cxnLst>
                  <a:rect l="l" t="t" r="r" b="b"/>
                  <a:pathLst>
                    <a:path w="73453" h="4939">
                      <a:moveTo>
                        <a:pt x="0" y="0"/>
                      </a:moveTo>
                      <a:lnTo>
                        <a:pt x="73454" y="4940"/>
                      </a:lnTo>
                    </a:path>
                  </a:pathLst>
                </a:custGeom>
                <a:ln w="6903" cap="rnd">
                  <a:solidFill>
                    <a:srgbClr val="FFFFFF"/>
                  </a:solidFill>
                  <a:prstDash val="solid"/>
                  <a:round/>
                </a:ln>
              </p:spPr>
              <p:txBody>
                <a:bodyPr rtlCol="0" anchor="ctr"/>
                <a:lstStyle/>
                <a:p>
                  <a:endParaRPr lang="en-IN" dirty="0"/>
                </a:p>
              </p:txBody>
            </p:sp>
            <p:sp>
              <p:nvSpPr>
                <p:cNvPr id="65" name="Freeform: Shape 64">
                  <a:extLst>
                    <a:ext uri="{FF2B5EF4-FFF2-40B4-BE49-F238E27FC236}">
                      <a16:creationId xmlns:a16="http://schemas.microsoft.com/office/drawing/2014/main" id="{1C1AECDA-AADB-C630-936A-1C6C1A9BC089}"/>
                    </a:ext>
                  </a:extLst>
                </p:cNvPr>
                <p:cNvSpPr/>
                <p:nvPr/>
              </p:nvSpPr>
              <p:spPr>
                <a:xfrm>
                  <a:off x="2141123" y="3971058"/>
                  <a:ext cx="4688" cy="316"/>
                </a:xfrm>
                <a:custGeom>
                  <a:avLst/>
                  <a:gdLst>
                    <a:gd name="connsiteX0" fmla="*/ 0 w 4688"/>
                    <a:gd name="connsiteY0" fmla="*/ 0 h 316"/>
                    <a:gd name="connsiteX1" fmla="*/ 4688 w 4688"/>
                    <a:gd name="connsiteY1" fmla="*/ 317 h 316"/>
                  </a:gdLst>
                  <a:ahLst/>
                  <a:cxnLst>
                    <a:cxn ang="0">
                      <a:pos x="connsiteX0" y="connsiteY0"/>
                    </a:cxn>
                    <a:cxn ang="0">
                      <a:pos x="connsiteX1" y="connsiteY1"/>
                    </a:cxn>
                  </a:cxnLst>
                  <a:rect l="l" t="t" r="r" b="b"/>
                  <a:pathLst>
                    <a:path w="4688" h="316">
                      <a:moveTo>
                        <a:pt x="0" y="0"/>
                      </a:moveTo>
                      <a:lnTo>
                        <a:pt x="4688" y="317"/>
                      </a:lnTo>
                    </a:path>
                  </a:pathLst>
                </a:custGeom>
                <a:ln w="6903" cap="rnd">
                  <a:solidFill>
                    <a:srgbClr val="FFFFFF"/>
                  </a:solidFill>
                  <a:prstDash val="solid"/>
                  <a:round/>
                </a:ln>
              </p:spPr>
              <p:txBody>
                <a:bodyPr rtlCol="0" anchor="ctr"/>
                <a:lstStyle/>
                <a:p>
                  <a:endParaRPr lang="en-IN" dirty="0"/>
                </a:p>
              </p:txBody>
            </p:sp>
          </p:grpSp>
          <p:grpSp>
            <p:nvGrpSpPr>
              <p:cNvPr id="43" name="Graphic 8">
                <a:extLst>
                  <a:ext uri="{FF2B5EF4-FFF2-40B4-BE49-F238E27FC236}">
                    <a16:creationId xmlns:a16="http://schemas.microsoft.com/office/drawing/2014/main" id="{E21D6412-92C4-F23A-BD2C-9DE027D2D5D9}"/>
                  </a:ext>
                </a:extLst>
              </p:cNvPr>
              <p:cNvGrpSpPr/>
              <p:nvPr/>
            </p:nvGrpSpPr>
            <p:grpSpPr>
              <a:xfrm>
                <a:off x="2125213" y="3864983"/>
                <a:ext cx="86688" cy="30132"/>
                <a:chOff x="2125213" y="3864983"/>
                <a:chExt cx="86688" cy="30132"/>
              </a:xfrm>
            </p:grpSpPr>
            <p:sp>
              <p:nvSpPr>
                <p:cNvPr id="62" name="Freeform: Shape 61">
                  <a:extLst>
                    <a:ext uri="{FF2B5EF4-FFF2-40B4-BE49-F238E27FC236}">
                      <a16:creationId xmlns:a16="http://schemas.microsoft.com/office/drawing/2014/main" id="{9099C4F2-AC49-A82A-1E12-61D41289A5C0}"/>
                    </a:ext>
                  </a:extLst>
                </p:cNvPr>
                <p:cNvSpPr/>
                <p:nvPr/>
              </p:nvSpPr>
              <p:spPr>
                <a:xfrm>
                  <a:off x="2142362" y="3864983"/>
                  <a:ext cx="69539" cy="24167"/>
                </a:xfrm>
                <a:custGeom>
                  <a:avLst/>
                  <a:gdLst>
                    <a:gd name="connsiteX0" fmla="*/ 0 w 69539"/>
                    <a:gd name="connsiteY0" fmla="*/ 24168 h 24167"/>
                    <a:gd name="connsiteX1" fmla="*/ 69539 w 69539"/>
                    <a:gd name="connsiteY1" fmla="*/ 0 h 24167"/>
                  </a:gdLst>
                  <a:ahLst/>
                  <a:cxnLst>
                    <a:cxn ang="0">
                      <a:pos x="connsiteX0" y="connsiteY0"/>
                    </a:cxn>
                    <a:cxn ang="0">
                      <a:pos x="connsiteX1" y="connsiteY1"/>
                    </a:cxn>
                  </a:cxnLst>
                  <a:rect l="l" t="t" r="r" b="b"/>
                  <a:pathLst>
                    <a:path w="69539" h="24167">
                      <a:moveTo>
                        <a:pt x="0" y="24168"/>
                      </a:moveTo>
                      <a:lnTo>
                        <a:pt x="69539" y="0"/>
                      </a:lnTo>
                    </a:path>
                  </a:pathLst>
                </a:custGeom>
                <a:ln w="6903" cap="rnd">
                  <a:solidFill>
                    <a:srgbClr val="FFFFFF"/>
                  </a:solidFill>
                  <a:prstDash val="solid"/>
                  <a:round/>
                </a:ln>
              </p:spPr>
              <p:txBody>
                <a:bodyPr rtlCol="0" anchor="ctr"/>
                <a:lstStyle/>
                <a:p>
                  <a:endParaRPr lang="en-IN" dirty="0"/>
                </a:p>
              </p:txBody>
            </p:sp>
            <p:sp>
              <p:nvSpPr>
                <p:cNvPr id="63" name="Freeform: Shape 62">
                  <a:extLst>
                    <a:ext uri="{FF2B5EF4-FFF2-40B4-BE49-F238E27FC236}">
                      <a16:creationId xmlns:a16="http://schemas.microsoft.com/office/drawing/2014/main" id="{C67DADA7-F665-9184-6702-23480A886754}"/>
                    </a:ext>
                  </a:extLst>
                </p:cNvPr>
                <p:cNvSpPr/>
                <p:nvPr/>
              </p:nvSpPr>
              <p:spPr>
                <a:xfrm>
                  <a:off x="2125213" y="3893568"/>
                  <a:ext cx="4445" cy="1547"/>
                </a:xfrm>
                <a:custGeom>
                  <a:avLst/>
                  <a:gdLst>
                    <a:gd name="connsiteX0" fmla="*/ 0 w 4445"/>
                    <a:gd name="connsiteY0" fmla="*/ 1547 h 1547"/>
                    <a:gd name="connsiteX1" fmla="*/ 4446 w 4445"/>
                    <a:gd name="connsiteY1" fmla="*/ 0 h 1547"/>
                  </a:gdLst>
                  <a:ahLst/>
                  <a:cxnLst>
                    <a:cxn ang="0">
                      <a:pos x="connsiteX0" y="connsiteY0"/>
                    </a:cxn>
                    <a:cxn ang="0">
                      <a:pos x="connsiteX1" y="connsiteY1"/>
                    </a:cxn>
                  </a:cxnLst>
                  <a:rect l="l" t="t" r="r" b="b"/>
                  <a:pathLst>
                    <a:path w="4445" h="1547">
                      <a:moveTo>
                        <a:pt x="0" y="1547"/>
                      </a:moveTo>
                      <a:lnTo>
                        <a:pt x="4446" y="0"/>
                      </a:lnTo>
                    </a:path>
                  </a:pathLst>
                </a:custGeom>
                <a:ln w="6903" cap="rnd">
                  <a:solidFill>
                    <a:srgbClr val="FFFFFF"/>
                  </a:solidFill>
                  <a:prstDash val="solid"/>
                  <a:round/>
                </a:ln>
              </p:spPr>
              <p:txBody>
                <a:bodyPr rtlCol="0" anchor="ctr"/>
                <a:lstStyle/>
                <a:p>
                  <a:endParaRPr lang="en-IN" dirty="0"/>
                </a:p>
              </p:txBody>
            </p:sp>
          </p:grpSp>
          <p:grpSp>
            <p:nvGrpSpPr>
              <p:cNvPr id="44" name="Graphic 8">
                <a:extLst>
                  <a:ext uri="{FF2B5EF4-FFF2-40B4-BE49-F238E27FC236}">
                    <a16:creationId xmlns:a16="http://schemas.microsoft.com/office/drawing/2014/main" id="{49475A54-555F-E5C5-9717-75EF82A98246}"/>
                  </a:ext>
                </a:extLst>
              </p:cNvPr>
              <p:cNvGrpSpPr/>
              <p:nvPr/>
            </p:nvGrpSpPr>
            <p:grpSpPr>
              <a:xfrm>
                <a:off x="2070903" y="3773186"/>
                <a:ext cx="67880" cy="61757"/>
                <a:chOff x="2070903" y="3773186"/>
                <a:chExt cx="67880" cy="61757"/>
              </a:xfrm>
            </p:grpSpPr>
            <p:sp>
              <p:nvSpPr>
                <p:cNvPr id="60" name="Freeform: Shape 59">
                  <a:extLst>
                    <a:ext uri="{FF2B5EF4-FFF2-40B4-BE49-F238E27FC236}">
                      <a16:creationId xmlns:a16="http://schemas.microsoft.com/office/drawing/2014/main" id="{992DADEC-81B8-21FC-04EC-9F76112E918C}"/>
                    </a:ext>
                  </a:extLst>
                </p:cNvPr>
                <p:cNvSpPr/>
                <p:nvPr/>
              </p:nvSpPr>
              <p:spPr>
                <a:xfrm>
                  <a:off x="2084334" y="3773186"/>
                  <a:ext cx="54449" cy="49537"/>
                </a:xfrm>
                <a:custGeom>
                  <a:avLst/>
                  <a:gdLst>
                    <a:gd name="connsiteX0" fmla="*/ 0 w 54449"/>
                    <a:gd name="connsiteY0" fmla="*/ 49538 h 49537"/>
                    <a:gd name="connsiteX1" fmla="*/ 54450 w 54449"/>
                    <a:gd name="connsiteY1" fmla="*/ 0 h 49537"/>
                  </a:gdLst>
                  <a:ahLst/>
                  <a:cxnLst>
                    <a:cxn ang="0">
                      <a:pos x="connsiteX0" y="connsiteY0"/>
                    </a:cxn>
                    <a:cxn ang="0">
                      <a:pos x="connsiteX1" y="connsiteY1"/>
                    </a:cxn>
                  </a:cxnLst>
                  <a:rect l="l" t="t" r="r" b="b"/>
                  <a:pathLst>
                    <a:path w="54449" h="49537">
                      <a:moveTo>
                        <a:pt x="0" y="49538"/>
                      </a:moveTo>
                      <a:lnTo>
                        <a:pt x="54450" y="0"/>
                      </a:lnTo>
                    </a:path>
                  </a:pathLst>
                </a:custGeom>
                <a:ln w="6903" cap="rnd">
                  <a:solidFill>
                    <a:srgbClr val="FFFFFF"/>
                  </a:solidFill>
                  <a:prstDash val="solid"/>
                  <a:round/>
                </a:ln>
              </p:spPr>
              <p:txBody>
                <a:bodyPr rtlCol="0" anchor="ctr"/>
                <a:lstStyle/>
                <a:p>
                  <a:endParaRPr lang="en-IN" dirty="0"/>
                </a:p>
              </p:txBody>
            </p:sp>
            <p:sp>
              <p:nvSpPr>
                <p:cNvPr id="61" name="Freeform: Shape 60">
                  <a:extLst>
                    <a:ext uri="{FF2B5EF4-FFF2-40B4-BE49-F238E27FC236}">
                      <a16:creationId xmlns:a16="http://schemas.microsoft.com/office/drawing/2014/main" id="{4510C40C-69AA-A7AE-86FE-EC4ACCC9BCCD}"/>
                    </a:ext>
                  </a:extLst>
                </p:cNvPr>
                <p:cNvSpPr/>
                <p:nvPr/>
              </p:nvSpPr>
              <p:spPr>
                <a:xfrm>
                  <a:off x="2070903" y="3831784"/>
                  <a:ext cx="3476" cy="3159"/>
                </a:xfrm>
                <a:custGeom>
                  <a:avLst/>
                  <a:gdLst>
                    <a:gd name="connsiteX0" fmla="*/ 0 w 3476"/>
                    <a:gd name="connsiteY0" fmla="*/ 3160 h 3159"/>
                    <a:gd name="connsiteX1" fmla="*/ 3476 w 3476"/>
                    <a:gd name="connsiteY1" fmla="*/ 0 h 3159"/>
                  </a:gdLst>
                  <a:ahLst/>
                  <a:cxnLst>
                    <a:cxn ang="0">
                      <a:pos x="connsiteX0" y="connsiteY0"/>
                    </a:cxn>
                    <a:cxn ang="0">
                      <a:pos x="connsiteX1" y="connsiteY1"/>
                    </a:cxn>
                  </a:cxnLst>
                  <a:rect l="l" t="t" r="r" b="b"/>
                  <a:pathLst>
                    <a:path w="3476" h="3159">
                      <a:moveTo>
                        <a:pt x="0" y="3160"/>
                      </a:moveTo>
                      <a:lnTo>
                        <a:pt x="3476" y="0"/>
                      </a:lnTo>
                    </a:path>
                  </a:pathLst>
                </a:custGeom>
                <a:ln w="6903" cap="rnd">
                  <a:solidFill>
                    <a:srgbClr val="FFFFFF"/>
                  </a:solidFill>
                  <a:prstDash val="solid"/>
                  <a:round/>
                </a:ln>
              </p:spPr>
              <p:txBody>
                <a:bodyPr rtlCol="0" anchor="ctr"/>
                <a:lstStyle/>
                <a:p>
                  <a:endParaRPr lang="en-IN" dirty="0"/>
                </a:p>
              </p:txBody>
            </p:sp>
          </p:grpSp>
          <p:grpSp>
            <p:nvGrpSpPr>
              <p:cNvPr id="45" name="Graphic 8">
                <a:extLst>
                  <a:ext uri="{FF2B5EF4-FFF2-40B4-BE49-F238E27FC236}">
                    <a16:creationId xmlns:a16="http://schemas.microsoft.com/office/drawing/2014/main" id="{19EDD985-72DC-487D-0D9B-6AD28AFD7C61}"/>
                  </a:ext>
                </a:extLst>
              </p:cNvPr>
              <p:cNvGrpSpPr/>
              <p:nvPr/>
            </p:nvGrpSpPr>
            <p:grpSpPr>
              <a:xfrm>
                <a:off x="1991987" y="3710479"/>
                <a:ext cx="23618" cy="88674"/>
                <a:chOff x="1991987" y="3710479"/>
                <a:chExt cx="23618" cy="88674"/>
              </a:xfrm>
            </p:grpSpPr>
            <p:sp>
              <p:nvSpPr>
                <p:cNvPr id="58" name="Freeform: Shape 57">
                  <a:extLst>
                    <a:ext uri="{FF2B5EF4-FFF2-40B4-BE49-F238E27FC236}">
                      <a16:creationId xmlns:a16="http://schemas.microsoft.com/office/drawing/2014/main" id="{3C443F7F-7AE5-0DC7-15F3-2A630D97A269}"/>
                    </a:ext>
                  </a:extLst>
                </p:cNvPr>
                <p:cNvSpPr/>
                <p:nvPr/>
              </p:nvSpPr>
              <p:spPr>
                <a:xfrm>
                  <a:off x="1996657" y="3710479"/>
                  <a:ext cx="18948" cy="71133"/>
                </a:xfrm>
                <a:custGeom>
                  <a:avLst/>
                  <a:gdLst>
                    <a:gd name="connsiteX0" fmla="*/ 0 w 18948"/>
                    <a:gd name="connsiteY0" fmla="*/ 71133 h 71133"/>
                    <a:gd name="connsiteX1" fmla="*/ 18948 w 18948"/>
                    <a:gd name="connsiteY1" fmla="*/ 0 h 71133"/>
                  </a:gdLst>
                  <a:ahLst/>
                  <a:cxnLst>
                    <a:cxn ang="0">
                      <a:pos x="connsiteX0" y="connsiteY0"/>
                    </a:cxn>
                    <a:cxn ang="0">
                      <a:pos x="connsiteX1" y="connsiteY1"/>
                    </a:cxn>
                  </a:cxnLst>
                  <a:rect l="l" t="t" r="r" b="b"/>
                  <a:pathLst>
                    <a:path w="18948" h="71133">
                      <a:moveTo>
                        <a:pt x="0" y="71133"/>
                      </a:moveTo>
                      <a:lnTo>
                        <a:pt x="18948" y="0"/>
                      </a:lnTo>
                    </a:path>
                  </a:pathLst>
                </a:custGeom>
                <a:ln w="6903" cap="rnd">
                  <a:solidFill>
                    <a:srgbClr val="FFFFFF"/>
                  </a:solidFill>
                  <a:prstDash val="solid"/>
                  <a:round/>
                </a:ln>
              </p:spPr>
              <p:txBody>
                <a:bodyPr rtlCol="0" anchor="ctr"/>
                <a:lstStyle/>
                <a:p>
                  <a:endParaRPr lang="en-IN" dirty="0"/>
                </a:p>
              </p:txBody>
            </p:sp>
            <p:sp>
              <p:nvSpPr>
                <p:cNvPr id="59" name="Freeform: Shape 58">
                  <a:extLst>
                    <a:ext uri="{FF2B5EF4-FFF2-40B4-BE49-F238E27FC236}">
                      <a16:creationId xmlns:a16="http://schemas.microsoft.com/office/drawing/2014/main" id="{8562754C-EA47-087B-FFEC-512A816E1767}"/>
                    </a:ext>
                  </a:extLst>
                </p:cNvPr>
                <p:cNvSpPr/>
                <p:nvPr/>
              </p:nvSpPr>
              <p:spPr>
                <a:xfrm>
                  <a:off x="1991987" y="3794614"/>
                  <a:ext cx="1211" cy="4539"/>
                </a:xfrm>
                <a:custGeom>
                  <a:avLst/>
                  <a:gdLst>
                    <a:gd name="connsiteX0" fmla="*/ 0 w 1211"/>
                    <a:gd name="connsiteY0" fmla="*/ 4539 h 4539"/>
                    <a:gd name="connsiteX1" fmla="*/ 1212 w 1211"/>
                    <a:gd name="connsiteY1" fmla="*/ 0 h 4539"/>
                  </a:gdLst>
                  <a:ahLst/>
                  <a:cxnLst>
                    <a:cxn ang="0">
                      <a:pos x="connsiteX0" y="connsiteY0"/>
                    </a:cxn>
                    <a:cxn ang="0">
                      <a:pos x="connsiteX1" y="connsiteY1"/>
                    </a:cxn>
                  </a:cxnLst>
                  <a:rect l="l" t="t" r="r" b="b"/>
                  <a:pathLst>
                    <a:path w="1211" h="4539">
                      <a:moveTo>
                        <a:pt x="0" y="4539"/>
                      </a:moveTo>
                      <a:lnTo>
                        <a:pt x="1212" y="0"/>
                      </a:lnTo>
                    </a:path>
                  </a:pathLst>
                </a:custGeom>
                <a:ln w="6903" cap="rnd">
                  <a:solidFill>
                    <a:srgbClr val="FFFFFF"/>
                  </a:solidFill>
                  <a:prstDash val="solid"/>
                  <a:round/>
                </a:ln>
              </p:spPr>
              <p:txBody>
                <a:bodyPr rtlCol="0" anchor="ctr"/>
                <a:lstStyle/>
                <a:p>
                  <a:endParaRPr lang="en-IN" dirty="0"/>
                </a:p>
              </p:txBody>
            </p:sp>
          </p:grpSp>
          <p:grpSp>
            <p:nvGrpSpPr>
              <p:cNvPr id="46" name="Graphic 8">
                <a:extLst>
                  <a:ext uri="{FF2B5EF4-FFF2-40B4-BE49-F238E27FC236}">
                    <a16:creationId xmlns:a16="http://schemas.microsoft.com/office/drawing/2014/main" id="{52972414-ECFB-6F93-F425-33C6537B9F1F}"/>
                  </a:ext>
                </a:extLst>
              </p:cNvPr>
              <p:cNvGrpSpPr/>
              <p:nvPr/>
            </p:nvGrpSpPr>
            <p:grpSpPr>
              <a:xfrm>
                <a:off x="1882314" y="3712706"/>
                <a:ext cx="26964" cy="87723"/>
                <a:chOff x="1882314" y="3712706"/>
                <a:chExt cx="26964" cy="87723"/>
              </a:xfrm>
            </p:grpSpPr>
            <p:sp>
              <p:nvSpPr>
                <p:cNvPr id="56" name="Freeform: Shape 55">
                  <a:extLst>
                    <a:ext uri="{FF2B5EF4-FFF2-40B4-BE49-F238E27FC236}">
                      <a16:creationId xmlns:a16="http://schemas.microsoft.com/office/drawing/2014/main" id="{42077D37-1D4A-71C3-0E4C-2DAE7D824F47}"/>
                    </a:ext>
                  </a:extLst>
                </p:cNvPr>
                <p:cNvSpPr/>
                <p:nvPr/>
              </p:nvSpPr>
              <p:spPr>
                <a:xfrm>
                  <a:off x="1882314" y="3712706"/>
                  <a:ext cx="21632" cy="70368"/>
                </a:xfrm>
                <a:custGeom>
                  <a:avLst/>
                  <a:gdLst>
                    <a:gd name="connsiteX0" fmla="*/ 21633 w 21632"/>
                    <a:gd name="connsiteY0" fmla="*/ 70369 h 70368"/>
                    <a:gd name="connsiteX1" fmla="*/ 0 w 21632"/>
                    <a:gd name="connsiteY1" fmla="*/ 0 h 70368"/>
                  </a:gdLst>
                  <a:ahLst/>
                  <a:cxnLst>
                    <a:cxn ang="0">
                      <a:pos x="connsiteX0" y="connsiteY0"/>
                    </a:cxn>
                    <a:cxn ang="0">
                      <a:pos x="connsiteX1" y="connsiteY1"/>
                    </a:cxn>
                  </a:cxnLst>
                  <a:rect l="l" t="t" r="r" b="b"/>
                  <a:pathLst>
                    <a:path w="21632" h="70368">
                      <a:moveTo>
                        <a:pt x="21633" y="70369"/>
                      </a:moveTo>
                      <a:lnTo>
                        <a:pt x="0" y="0"/>
                      </a:lnTo>
                    </a:path>
                  </a:pathLst>
                </a:custGeom>
                <a:ln w="6903" cap="rnd">
                  <a:solidFill>
                    <a:srgbClr val="FFFFFF"/>
                  </a:solidFill>
                  <a:prstDash val="solid"/>
                  <a:round/>
                </a:ln>
              </p:spPr>
              <p:txBody>
                <a:bodyPr rtlCol="0" anchor="ctr"/>
                <a:lstStyle/>
                <a:p>
                  <a:endParaRPr lang="en-IN" dirty="0"/>
                </a:p>
              </p:txBody>
            </p:sp>
            <p:sp>
              <p:nvSpPr>
                <p:cNvPr id="57" name="Freeform: Shape 56">
                  <a:extLst>
                    <a:ext uri="{FF2B5EF4-FFF2-40B4-BE49-F238E27FC236}">
                      <a16:creationId xmlns:a16="http://schemas.microsoft.com/office/drawing/2014/main" id="{6B6B76FA-B0C8-736A-2AC4-641188DA7585}"/>
                    </a:ext>
                  </a:extLst>
                </p:cNvPr>
                <p:cNvSpPr/>
                <p:nvPr/>
              </p:nvSpPr>
              <p:spPr>
                <a:xfrm>
                  <a:off x="1907899" y="3795937"/>
                  <a:ext cx="1379" cy="4492"/>
                </a:xfrm>
                <a:custGeom>
                  <a:avLst/>
                  <a:gdLst>
                    <a:gd name="connsiteX0" fmla="*/ 1379 w 1379"/>
                    <a:gd name="connsiteY0" fmla="*/ 4492 h 4492"/>
                    <a:gd name="connsiteX1" fmla="*/ 0 w 1379"/>
                    <a:gd name="connsiteY1" fmla="*/ 0 h 4492"/>
                  </a:gdLst>
                  <a:ahLst/>
                  <a:cxnLst>
                    <a:cxn ang="0">
                      <a:pos x="connsiteX0" y="connsiteY0"/>
                    </a:cxn>
                    <a:cxn ang="0">
                      <a:pos x="connsiteX1" y="connsiteY1"/>
                    </a:cxn>
                  </a:cxnLst>
                  <a:rect l="l" t="t" r="r" b="b"/>
                  <a:pathLst>
                    <a:path w="1379" h="4492">
                      <a:moveTo>
                        <a:pt x="1379" y="4492"/>
                      </a:moveTo>
                      <a:lnTo>
                        <a:pt x="0" y="0"/>
                      </a:lnTo>
                    </a:path>
                  </a:pathLst>
                </a:custGeom>
                <a:ln w="6903" cap="rnd">
                  <a:solidFill>
                    <a:srgbClr val="FFFFFF"/>
                  </a:solidFill>
                  <a:prstDash val="solid"/>
                  <a:round/>
                </a:ln>
              </p:spPr>
              <p:txBody>
                <a:bodyPr rtlCol="0" anchor="ctr"/>
                <a:lstStyle/>
                <a:p>
                  <a:endParaRPr lang="en-IN" dirty="0"/>
                </a:p>
              </p:txBody>
            </p:sp>
          </p:grpSp>
          <p:grpSp>
            <p:nvGrpSpPr>
              <p:cNvPr id="47" name="Graphic 8">
                <a:extLst>
                  <a:ext uri="{FF2B5EF4-FFF2-40B4-BE49-F238E27FC236}">
                    <a16:creationId xmlns:a16="http://schemas.microsoft.com/office/drawing/2014/main" id="{68DE2437-9D07-E678-1C8A-806DA491AA00}"/>
                  </a:ext>
                </a:extLst>
              </p:cNvPr>
              <p:cNvGrpSpPr/>
              <p:nvPr/>
            </p:nvGrpSpPr>
            <p:grpSpPr>
              <a:xfrm>
                <a:off x="1675681" y="3972829"/>
                <a:ext cx="97724" cy="2246"/>
                <a:chOff x="1675681" y="3972829"/>
                <a:chExt cx="97724" cy="2246"/>
              </a:xfrm>
            </p:grpSpPr>
            <p:sp>
              <p:nvSpPr>
                <p:cNvPr id="54" name="Freeform: Shape 53">
                  <a:extLst>
                    <a:ext uri="{FF2B5EF4-FFF2-40B4-BE49-F238E27FC236}">
                      <a16:creationId xmlns:a16="http://schemas.microsoft.com/office/drawing/2014/main" id="{A5741205-2F93-4119-2E0B-CDEDB1124C35}"/>
                    </a:ext>
                  </a:extLst>
                </p:cNvPr>
                <p:cNvSpPr/>
                <p:nvPr/>
              </p:nvSpPr>
              <p:spPr>
                <a:xfrm>
                  <a:off x="1675681" y="3973416"/>
                  <a:ext cx="79577" cy="1659"/>
                </a:xfrm>
                <a:custGeom>
                  <a:avLst/>
                  <a:gdLst>
                    <a:gd name="connsiteX0" fmla="*/ 79577 w 79577"/>
                    <a:gd name="connsiteY0" fmla="*/ 0 h 1659"/>
                    <a:gd name="connsiteX1" fmla="*/ 0 w 79577"/>
                    <a:gd name="connsiteY1" fmla="*/ 1659 h 1659"/>
                  </a:gdLst>
                  <a:ahLst/>
                  <a:cxnLst>
                    <a:cxn ang="0">
                      <a:pos x="connsiteX0" y="connsiteY0"/>
                    </a:cxn>
                    <a:cxn ang="0">
                      <a:pos x="connsiteX1" y="connsiteY1"/>
                    </a:cxn>
                  </a:cxnLst>
                  <a:rect l="l" t="t" r="r" b="b"/>
                  <a:pathLst>
                    <a:path w="79577" h="1659">
                      <a:moveTo>
                        <a:pt x="79577" y="0"/>
                      </a:moveTo>
                      <a:lnTo>
                        <a:pt x="0" y="1659"/>
                      </a:lnTo>
                    </a:path>
                  </a:pathLst>
                </a:custGeom>
                <a:ln w="6903" cap="rnd">
                  <a:solidFill>
                    <a:srgbClr val="FFFFFF"/>
                  </a:solidFill>
                  <a:prstDash val="solid"/>
                  <a:round/>
                </a:ln>
              </p:spPr>
              <p:txBody>
                <a:bodyPr rtlCol="0" anchor="ctr"/>
                <a:lstStyle/>
                <a:p>
                  <a:endParaRPr lang="en-IN" dirty="0"/>
                </a:p>
              </p:txBody>
            </p:sp>
            <p:sp>
              <p:nvSpPr>
                <p:cNvPr id="55" name="Freeform: Shape 54">
                  <a:extLst>
                    <a:ext uri="{FF2B5EF4-FFF2-40B4-BE49-F238E27FC236}">
                      <a16:creationId xmlns:a16="http://schemas.microsoft.com/office/drawing/2014/main" id="{9B927A9D-6FA2-CAE4-A90D-D39A04BF7636}"/>
                    </a:ext>
                  </a:extLst>
                </p:cNvPr>
                <p:cNvSpPr/>
                <p:nvPr/>
              </p:nvSpPr>
              <p:spPr>
                <a:xfrm>
                  <a:off x="1768708" y="3972829"/>
                  <a:ext cx="4697" cy="149"/>
                </a:xfrm>
                <a:custGeom>
                  <a:avLst/>
                  <a:gdLst>
                    <a:gd name="connsiteX0" fmla="*/ 4697 w 4697"/>
                    <a:gd name="connsiteY0" fmla="*/ 0 h 149"/>
                    <a:gd name="connsiteX1" fmla="*/ 0 w 4697"/>
                    <a:gd name="connsiteY1" fmla="*/ 149 h 149"/>
                  </a:gdLst>
                  <a:ahLst/>
                  <a:cxnLst>
                    <a:cxn ang="0">
                      <a:pos x="connsiteX0" y="connsiteY0"/>
                    </a:cxn>
                    <a:cxn ang="0">
                      <a:pos x="connsiteX1" y="connsiteY1"/>
                    </a:cxn>
                  </a:cxnLst>
                  <a:rect l="l" t="t" r="r" b="b"/>
                  <a:pathLst>
                    <a:path w="4697" h="149">
                      <a:moveTo>
                        <a:pt x="4697" y="0"/>
                      </a:moveTo>
                      <a:lnTo>
                        <a:pt x="0" y="149"/>
                      </a:lnTo>
                    </a:path>
                  </a:pathLst>
                </a:custGeom>
                <a:ln w="6903" cap="rnd">
                  <a:solidFill>
                    <a:srgbClr val="FFFFFF"/>
                  </a:solidFill>
                  <a:prstDash val="solid"/>
                  <a:round/>
                </a:ln>
              </p:spPr>
              <p:txBody>
                <a:bodyPr rtlCol="0" anchor="ctr"/>
                <a:lstStyle/>
                <a:p>
                  <a:endParaRPr lang="en-IN" dirty="0"/>
                </a:p>
              </p:txBody>
            </p:sp>
          </p:grpSp>
          <p:grpSp>
            <p:nvGrpSpPr>
              <p:cNvPr id="48" name="Graphic 8">
                <a:extLst>
                  <a:ext uri="{FF2B5EF4-FFF2-40B4-BE49-F238E27FC236}">
                    <a16:creationId xmlns:a16="http://schemas.microsoft.com/office/drawing/2014/main" id="{EF672AA0-78C0-CC62-0D57-18AFCDDD2B87}"/>
                  </a:ext>
                </a:extLst>
              </p:cNvPr>
              <p:cNvGrpSpPr/>
              <p:nvPr/>
            </p:nvGrpSpPr>
            <p:grpSpPr>
              <a:xfrm>
                <a:off x="1700930" y="3864545"/>
                <a:ext cx="84089" cy="36759"/>
                <a:chOff x="1700930" y="3864545"/>
                <a:chExt cx="84089" cy="36759"/>
              </a:xfrm>
            </p:grpSpPr>
            <p:sp>
              <p:nvSpPr>
                <p:cNvPr id="52" name="Freeform: Shape 51">
                  <a:extLst>
                    <a:ext uri="{FF2B5EF4-FFF2-40B4-BE49-F238E27FC236}">
                      <a16:creationId xmlns:a16="http://schemas.microsoft.com/office/drawing/2014/main" id="{71F2CF25-2F1B-DD8A-1C29-167D0D6BA6E1}"/>
                    </a:ext>
                  </a:extLst>
                </p:cNvPr>
                <p:cNvSpPr/>
                <p:nvPr/>
              </p:nvSpPr>
              <p:spPr>
                <a:xfrm>
                  <a:off x="1700930" y="3864545"/>
                  <a:ext cx="67451" cy="29489"/>
                </a:xfrm>
                <a:custGeom>
                  <a:avLst/>
                  <a:gdLst>
                    <a:gd name="connsiteX0" fmla="*/ 67452 w 67451"/>
                    <a:gd name="connsiteY0" fmla="*/ 29490 h 29489"/>
                    <a:gd name="connsiteX1" fmla="*/ 0 w 67451"/>
                    <a:gd name="connsiteY1" fmla="*/ 0 h 29489"/>
                  </a:gdLst>
                  <a:ahLst/>
                  <a:cxnLst>
                    <a:cxn ang="0">
                      <a:pos x="connsiteX0" y="connsiteY0"/>
                    </a:cxn>
                    <a:cxn ang="0">
                      <a:pos x="connsiteX1" y="connsiteY1"/>
                    </a:cxn>
                  </a:cxnLst>
                  <a:rect l="l" t="t" r="r" b="b"/>
                  <a:pathLst>
                    <a:path w="67451" h="29489">
                      <a:moveTo>
                        <a:pt x="67452" y="29490"/>
                      </a:moveTo>
                      <a:lnTo>
                        <a:pt x="0" y="0"/>
                      </a:lnTo>
                    </a:path>
                  </a:pathLst>
                </a:custGeom>
                <a:ln w="6903" cap="rnd">
                  <a:solidFill>
                    <a:srgbClr val="FFFFFF"/>
                  </a:solidFill>
                  <a:prstDash val="solid"/>
                  <a:round/>
                </a:ln>
              </p:spPr>
              <p:txBody>
                <a:bodyPr rtlCol="0" anchor="ctr"/>
                <a:lstStyle/>
                <a:p>
                  <a:endParaRPr lang="en-IN" dirty="0"/>
                </a:p>
              </p:txBody>
            </p:sp>
            <p:sp>
              <p:nvSpPr>
                <p:cNvPr id="53" name="Freeform: Shape 52">
                  <a:extLst>
                    <a:ext uri="{FF2B5EF4-FFF2-40B4-BE49-F238E27FC236}">
                      <a16:creationId xmlns:a16="http://schemas.microsoft.com/office/drawing/2014/main" id="{A1914737-9A64-CF12-401A-BAF45EF2A918}"/>
                    </a:ext>
                  </a:extLst>
                </p:cNvPr>
                <p:cNvSpPr/>
                <p:nvPr/>
              </p:nvSpPr>
              <p:spPr>
                <a:xfrm>
                  <a:off x="1780713" y="3899422"/>
                  <a:ext cx="4306" cy="1882"/>
                </a:xfrm>
                <a:custGeom>
                  <a:avLst/>
                  <a:gdLst>
                    <a:gd name="connsiteX0" fmla="*/ 4306 w 4306"/>
                    <a:gd name="connsiteY0" fmla="*/ 1883 h 1882"/>
                    <a:gd name="connsiteX1" fmla="*/ 0 w 4306"/>
                    <a:gd name="connsiteY1" fmla="*/ 0 h 1882"/>
                  </a:gdLst>
                  <a:ahLst/>
                  <a:cxnLst>
                    <a:cxn ang="0">
                      <a:pos x="connsiteX0" y="connsiteY0"/>
                    </a:cxn>
                    <a:cxn ang="0">
                      <a:pos x="connsiteX1" y="connsiteY1"/>
                    </a:cxn>
                  </a:cxnLst>
                  <a:rect l="l" t="t" r="r" b="b"/>
                  <a:pathLst>
                    <a:path w="4306" h="1882">
                      <a:moveTo>
                        <a:pt x="4306" y="1883"/>
                      </a:moveTo>
                      <a:lnTo>
                        <a:pt x="0" y="0"/>
                      </a:lnTo>
                    </a:path>
                  </a:pathLst>
                </a:custGeom>
                <a:ln w="6903" cap="rnd">
                  <a:solidFill>
                    <a:srgbClr val="FFFFFF"/>
                  </a:solidFill>
                  <a:prstDash val="solid"/>
                  <a:round/>
                </a:ln>
              </p:spPr>
              <p:txBody>
                <a:bodyPr rtlCol="0" anchor="ctr"/>
                <a:lstStyle/>
                <a:p>
                  <a:endParaRPr lang="en-IN" dirty="0"/>
                </a:p>
              </p:txBody>
            </p:sp>
          </p:grpSp>
          <p:grpSp>
            <p:nvGrpSpPr>
              <p:cNvPr id="49" name="Graphic 8">
                <a:extLst>
                  <a:ext uri="{FF2B5EF4-FFF2-40B4-BE49-F238E27FC236}">
                    <a16:creationId xmlns:a16="http://schemas.microsoft.com/office/drawing/2014/main" id="{CB68DFAF-3577-8971-F0F3-07FF29BCAB41}"/>
                  </a:ext>
                </a:extLst>
              </p:cNvPr>
              <p:cNvGrpSpPr/>
              <p:nvPr/>
            </p:nvGrpSpPr>
            <p:grpSpPr>
              <a:xfrm>
                <a:off x="1763889" y="3770549"/>
                <a:ext cx="66426" cy="63313"/>
                <a:chOff x="1763889" y="3770549"/>
                <a:chExt cx="66426" cy="63313"/>
              </a:xfrm>
            </p:grpSpPr>
            <p:sp>
              <p:nvSpPr>
                <p:cNvPr id="50" name="Freeform: Shape 49">
                  <a:extLst>
                    <a:ext uri="{FF2B5EF4-FFF2-40B4-BE49-F238E27FC236}">
                      <a16:creationId xmlns:a16="http://schemas.microsoft.com/office/drawing/2014/main" id="{913B901F-058E-2049-D3FB-8B06028577AD}"/>
                    </a:ext>
                  </a:extLst>
                </p:cNvPr>
                <p:cNvSpPr/>
                <p:nvPr/>
              </p:nvSpPr>
              <p:spPr>
                <a:xfrm>
                  <a:off x="1763889" y="3770549"/>
                  <a:ext cx="53284" cy="50786"/>
                </a:xfrm>
                <a:custGeom>
                  <a:avLst/>
                  <a:gdLst>
                    <a:gd name="connsiteX0" fmla="*/ 53285 w 53284"/>
                    <a:gd name="connsiteY0" fmla="*/ 50787 h 50786"/>
                    <a:gd name="connsiteX1" fmla="*/ 0 w 53284"/>
                    <a:gd name="connsiteY1" fmla="*/ 0 h 50786"/>
                  </a:gdLst>
                  <a:ahLst/>
                  <a:cxnLst>
                    <a:cxn ang="0">
                      <a:pos x="connsiteX0" y="connsiteY0"/>
                    </a:cxn>
                    <a:cxn ang="0">
                      <a:pos x="connsiteX1" y="connsiteY1"/>
                    </a:cxn>
                  </a:cxnLst>
                  <a:rect l="l" t="t" r="r" b="b"/>
                  <a:pathLst>
                    <a:path w="53284" h="50786">
                      <a:moveTo>
                        <a:pt x="53285" y="50787"/>
                      </a:moveTo>
                      <a:lnTo>
                        <a:pt x="0" y="0"/>
                      </a:lnTo>
                    </a:path>
                  </a:pathLst>
                </a:custGeom>
                <a:ln w="6903" cap="rnd">
                  <a:solidFill>
                    <a:srgbClr val="FFFFFF"/>
                  </a:solidFill>
                  <a:prstDash val="solid"/>
                  <a:round/>
                </a:ln>
              </p:spPr>
              <p:txBody>
                <a:bodyPr rtlCol="0" anchor="ctr"/>
                <a:lstStyle/>
                <a:p>
                  <a:endParaRPr lang="en-IN" dirty="0"/>
                </a:p>
              </p:txBody>
            </p:sp>
            <p:sp>
              <p:nvSpPr>
                <p:cNvPr id="51" name="Freeform: Shape 50">
                  <a:extLst>
                    <a:ext uri="{FF2B5EF4-FFF2-40B4-BE49-F238E27FC236}">
                      <a16:creationId xmlns:a16="http://schemas.microsoft.com/office/drawing/2014/main" id="{3F3D0EF1-5BE3-FC85-9A4C-223DE27B9022}"/>
                    </a:ext>
                  </a:extLst>
                </p:cNvPr>
                <p:cNvSpPr/>
                <p:nvPr/>
              </p:nvSpPr>
              <p:spPr>
                <a:xfrm>
                  <a:off x="1826914" y="3830619"/>
                  <a:ext cx="3401" cy="3243"/>
                </a:xfrm>
                <a:custGeom>
                  <a:avLst/>
                  <a:gdLst>
                    <a:gd name="connsiteX0" fmla="*/ 3402 w 3401"/>
                    <a:gd name="connsiteY0" fmla="*/ 3244 h 3243"/>
                    <a:gd name="connsiteX1" fmla="*/ 0 w 3401"/>
                    <a:gd name="connsiteY1" fmla="*/ 0 h 3243"/>
                  </a:gdLst>
                  <a:ahLst/>
                  <a:cxnLst>
                    <a:cxn ang="0">
                      <a:pos x="connsiteX0" y="connsiteY0"/>
                    </a:cxn>
                    <a:cxn ang="0">
                      <a:pos x="connsiteX1" y="connsiteY1"/>
                    </a:cxn>
                  </a:cxnLst>
                  <a:rect l="l" t="t" r="r" b="b"/>
                  <a:pathLst>
                    <a:path w="3401" h="3243">
                      <a:moveTo>
                        <a:pt x="3402" y="3244"/>
                      </a:moveTo>
                      <a:lnTo>
                        <a:pt x="0" y="0"/>
                      </a:lnTo>
                    </a:path>
                  </a:pathLst>
                </a:custGeom>
                <a:ln w="6903" cap="rnd">
                  <a:solidFill>
                    <a:srgbClr val="FFFFFF"/>
                  </a:solidFill>
                  <a:prstDash val="solid"/>
                  <a:round/>
                </a:ln>
              </p:spPr>
              <p:txBody>
                <a:bodyPr rtlCol="0" anchor="ctr"/>
                <a:lstStyle/>
                <a:p>
                  <a:endParaRPr lang="en-IN" dirty="0"/>
                </a:p>
              </p:txBody>
            </p:sp>
          </p:grpSp>
        </p:grpSp>
      </p:grpSp>
    </p:spTree>
    <p:custDataLst>
      <p:tags r:id="rId1"/>
    </p:custDataLst>
    <p:extLst>
      <p:ext uri="{BB962C8B-B14F-4D97-AF65-F5344CB8AC3E}">
        <p14:creationId xmlns:p14="http://schemas.microsoft.com/office/powerpoint/2010/main" val="1643009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0" name="Google Shape;789;gca1573042c_0_856">
            <a:extLst>
              <a:ext uri="{FF2B5EF4-FFF2-40B4-BE49-F238E27FC236}">
                <a16:creationId xmlns:a16="http://schemas.microsoft.com/office/drawing/2014/main" id="{9CB6FF63-0DDB-35A7-9EA4-8762622F2235}"/>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b="1" dirty="0">
                <a:solidFill>
                  <a:schemeClr val="tx1">
                    <a:lumMod val="75000"/>
                    <a:lumOff val="25000"/>
                  </a:schemeClr>
                </a:solidFill>
              </a:rPr>
              <a:t>Securing digital operations: DevSecOps implementation at Allianz</a:t>
            </a: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B6CCF4D1-3BD3-8FFC-0FB1-1BC09AE03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27" y="3967083"/>
            <a:ext cx="2857501" cy="1209833"/>
          </a:xfrm>
          <a:prstGeom prst="rect">
            <a:avLst/>
          </a:prstGeom>
        </p:spPr>
      </p:pic>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Challenges</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367520"/>
            <a:ext cx="10192267" cy="2533650"/>
          </a:xfrm>
          <a:prstGeom prst="roundRect">
            <a:avLst>
              <a:gd name="adj" fmla="val 5478"/>
            </a:avLst>
          </a:prstGeom>
          <a:solidFill>
            <a:schemeClr val="bg1"/>
          </a:solidFill>
        </p:spPr>
        <p:txBody>
          <a:bodyPr wrap="square" rtlCol="0" anchor="ctr">
            <a:spAutoFit/>
          </a:bodyPr>
          <a:lstStyle/>
          <a:p>
            <a:pPr marL="540000" indent="-342900">
              <a:spcBef>
                <a:spcPts val="0"/>
              </a:spcBef>
              <a:buSzPct val="8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Allianz faced cybersecurity challenges endangering customer data and financial systems.</a:t>
            </a:r>
          </a:p>
          <a:p>
            <a:pPr marL="540000" indent="-342900">
              <a:spcBef>
                <a:spcPts val="0"/>
              </a:spcBef>
              <a:buSzPct val="8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8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Traditional security methods were insufficient against evolving threats.</a:t>
            </a:r>
          </a:p>
          <a:p>
            <a:pPr marL="540000" indent="-342900">
              <a:spcBef>
                <a:spcPts val="0"/>
              </a:spcBef>
              <a:buSzPct val="8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8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Lack of teamwork between development and operations teams caused delays, urging a more integrated approach.</a:t>
            </a:r>
          </a:p>
        </p:txBody>
      </p:sp>
      <p:pic>
        <p:nvPicPr>
          <p:cNvPr id="2" name="Graphic 1">
            <a:extLst>
              <a:ext uri="{FF2B5EF4-FFF2-40B4-BE49-F238E27FC236}">
                <a16:creationId xmlns:a16="http://schemas.microsoft.com/office/drawing/2014/main" id="{824FB5AC-6E75-FDC8-150B-8A90B0576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1164" y="6979693"/>
            <a:ext cx="3213672" cy="795882"/>
          </a:xfrm>
          <a:prstGeom prst="rect">
            <a:avLst/>
          </a:prstGeom>
        </p:spPr>
      </p:pic>
    </p:spTree>
    <p:custDataLst>
      <p:tags r:id="rId1"/>
    </p:custDataLst>
    <p:extLst>
      <p:ext uri="{BB962C8B-B14F-4D97-AF65-F5344CB8AC3E}">
        <p14:creationId xmlns:p14="http://schemas.microsoft.com/office/powerpoint/2010/main" val="1069409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Solution</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206875"/>
            <a:ext cx="10192267" cy="2854940"/>
          </a:xfrm>
          <a:prstGeom prst="roundRect">
            <a:avLst>
              <a:gd name="adj" fmla="val 4020"/>
            </a:avLst>
          </a:prstGeom>
          <a:solidFill>
            <a:schemeClr val="bg1"/>
          </a:solidFill>
        </p:spPr>
        <p:txBody>
          <a:bodyPr wrap="square" rtlCol="0" anchor="ctr">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Allianz adopted DevSecOps to integrate security into development and operations, fostering teamwork and automating security checks.</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They implemented automated security checks throughout the software development stages.</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Employees were trained in secure coding practices as part of their DevSecOps initiatives.</a:t>
            </a:r>
          </a:p>
        </p:txBody>
      </p:sp>
      <p:sp>
        <p:nvSpPr>
          <p:cNvPr id="4" name="Google Shape;789;gca1573042c_0_856">
            <a:extLst>
              <a:ext uri="{FF2B5EF4-FFF2-40B4-BE49-F238E27FC236}">
                <a16:creationId xmlns:a16="http://schemas.microsoft.com/office/drawing/2014/main" id="{BFEB4A8B-8ADC-E45D-52AA-6507FE38FD9D}"/>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b="1" dirty="0">
                <a:solidFill>
                  <a:schemeClr val="tx1">
                    <a:lumMod val="75000"/>
                    <a:lumOff val="25000"/>
                  </a:schemeClr>
                </a:solidFill>
              </a:rPr>
              <a:t>Securing digital operations: DevSecOps implementation at Allianz</a:t>
            </a:r>
          </a:p>
        </p:txBody>
      </p:sp>
      <p:grpSp>
        <p:nvGrpSpPr>
          <p:cNvPr id="9" name="Graphic 1">
            <a:extLst>
              <a:ext uri="{FF2B5EF4-FFF2-40B4-BE49-F238E27FC236}">
                <a16:creationId xmlns:a16="http://schemas.microsoft.com/office/drawing/2014/main" id="{1A220D56-6DA5-37B8-A3A3-A30CEFBA90D7}"/>
              </a:ext>
            </a:extLst>
          </p:cNvPr>
          <p:cNvGrpSpPr/>
          <p:nvPr/>
        </p:nvGrpSpPr>
        <p:grpSpPr>
          <a:xfrm>
            <a:off x="1029743" y="4090508"/>
            <a:ext cx="3301624" cy="943792"/>
            <a:chOff x="890043" y="4090508"/>
            <a:chExt cx="3301624" cy="943792"/>
          </a:xfrm>
        </p:grpSpPr>
        <p:sp>
          <p:nvSpPr>
            <p:cNvPr id="10" name="Freeform: Shape 9">
              <a:extLst>
                <a:ext uri="{FF2B5EF4-FFF2-40B4-BE49-F238E27FC236}">
                  <a16:creationId xmlns:a16="http://schemas.microsoft.com/office/drawing/2014/main" id="{05EA6B1D-FD1A-0547-CDA2-7C6FD0387564}"/>
                </a:ext>
              </a:extLst>
            </p:cNvPr>
            <p:cNvSpPr/>
            <p:nvPr/>
          </p:nvSpPr>
          <p:spPr>
            <a:xfrm>
              <a:off x="2780654" y="4744214"/>
              <a:ext cx="482580" cy="209510"/>
            </a:xfrm>
            <a:custGeom>
              <a:avLst/>
              <a:gdLst>
                <a:gd name="connsiteX0" fmla="*/ 482581 w 482580"/>
                <a:gd name="connsiteY0" fmla="*/ 30115 h 209510"/>
                <a:gd name="connsiteX1" fmla="*/ 219745 w 482580"/>
                <a:gd name="connsiteY1" fmla="*/ 86806 h 209510"/>
                <a:gd name="connsiteX2" fmla="*/ 13457 w 482580"/>
                <a:gd name="connsiteY2" fmla="*/ 10344 h 209510"/>
                <a:gd name="connsiteX3" fmla="*/ 40635 w 482580"/>
                <a:gd name="connsiteY3" fmla="*/ 45806 h 209510"/>
                <a:gd name="connsiteX4" fmla="*/ 141905 w 482580"/>
                <a:gd name="connsiteY4" fmla="*/ 125722 h 209510"/>
                <a:gd name="connsiteX5" fmla="*/ 234730 w 482580"/>
                <a:gd name="connsiteY5" fmla="*/ 209511 h 209510"/>
                <a:gd name="connsiteX6" fmla="*/ 427741 w 482580"/>
                <a:gd name="connsiteY6" fmla="*/ 142299 h 209510"/>
                <a:gd name="connsiteX7" fmla="*/ 482581 w 482580"/>
                <a:gd name="connsiteY7" fmla="*/ 30124 h 2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80" h="209510">
                  <a:moveTo>
                    <a:pt x="482581" y="30115"/>
                  </a:moveTo>
                  <a:cubicBezTo>
                    <a:pt x="383109" y="57177"/>
                    <a:pt x="233898" y="83961"/>
                    <a:pt x="219745" y="86806"/>
                  </a:cubicBezTo>
                  <a:cubicBezTo>
                    <a:pt x="176330" y="30571"/>
                    <a:pt x="52068" y="-23132"/>
                    <a:pt x="13457" y="10344"/>
                  </a:cubicBezTo>
                  <a:cubicBezTo>
                    <a:pt x="-25145" y="43820"/>
                    <a:pt x="30553" y="40698"/>
                    <a:pt x="40635" y="45806"/>
                  </a:cubicBezTo>
                  <a:cubicBezTo>
                    <a:pt x="88443" y="51693"/>
                    <a:pt x="141905" y="125722"/>
                    <a:pt x="141905" y="125722"/>
                  </a:cubicBezTo>
                  <a:lnTo>
                    <a:pt x="234730" y="209511"/>
                  </a:lnTo>
                  <a:lnTo>
                    <a:pt x="427741" y="142299"/>
                  </a:lnTo>
                  <a:lnTo>
                    <a:pt x="482581" y="30124"/>
                  </a:lnTo>
                  <a:close/>
                </a:path>
              </a:pathLst>
            </a:custGeom>
            <a:solidFill>
              <a:srgbClr val="D68778"/>
            </a:solidFill>
            <a:ln w="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F3739C9-84E3-C11D-EC6C-6058851D7CF1}"/>
                </a:ext>
              </a:extLst>
            </p:cNvPr>
            <p:cNvSpPr/>
            <p:nvPr/>
          </p:nvSpPr>
          <p:spPr>
            <a:xfrm>
              <a:off x="2711938" y="4735790"/>
              <a:ext cx="432671" cy="215429"/>
            </a:xfrm>
            <a:custGeom>
              <a:avLst/>
              <a:gdLst>
                <a:gd name="connsiteX0" fmla="*/ 294375 w 432671"/>
                <a:gd name="connsiteY0" fmla="*/ 135908 h 215429"/>
                <a:gd name="connsiteX1" fmla="*/ 174694 w 432671"/>
                <a:gd name="connsiteY1" fmla="*/ 80406 h 215429"/>
                <a:gd name="connsiteX2" fmla="*/ 3188 w 432671"/>
                <a:gd name="connsiteY2" fmla="*/ 14357 h 215429"/>
                <a:gd name="connsiteX3" fmla="*/ 2974 w 432671"/>
                <a:gd name="connsiteY3" fmla="*/ 26399 h 215429"/>
                <a:gd name="connsiteX4" fmla="*/ 110586 w 432671"/>
                <a:gd name="connsiteY4" fmla="*/ 133439 h 215429"/>
                <a:gd name="connsiteX5" fmla="*/ 294079 w 432671"/>
                <a:gd name="connsiteY5" fmla="*/ 215430 h 215429"/>
                <a:gd name="connsiteX6" fmla="*/ 432672 w 432671"/>
                <a:gd name="connsiteY6" fmla="*/ 194156 h 215429"/>
                <a:gd name="connsiteX7" fmla="*/ 294375 w 432671"/>
                <a:gd name="connsiteY7" fmla="*/ 135908 h 2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671" h="215429">
                  <a:moveTo>
                    <a:pt x="294375" y="135908"/>
                  </a:moveTo>
                  <a:cubicBezTo>
                    <a:pt x="237155" y="121683"/>
                    <a:pt x="228084" y="86543"/>
                    <a:pt x="174694" y="80406"/>
                  </a:cubicBezTo>
                  <a:cubicBezTo>
                    <a:pt x="164397" y="49623"/>
                    <a:pt x="64585" y="-33075"/>
                    <a:pt x="3188" y="14357"/>
                  </a:cubicBezTo>
                  <a:cubicBezTo>
                    <a:pt x="-703" y="17363"/>
                    <a:pt x="-1329" y="24010"/>
                    <a:pt x="2974" y="26399"/>
                  </a:cubicBezTo>
                  <a:cubicBezTo>
                    <a:pt x="59146" y="57576"/>
                    <a:pt x="112447" y="112236"/>
                    <a:pt x="110586" y="133439"/>
                  </a:cubicBezTo>
                  <a:cubicBezTo>
                    <a:pt x="173862" y="144237"/>
                    <a:pt x="294079" y="215430"/>
                    <a:pt x="294079" y="215430"/>
                  </a:cubicBezTo>
                  <a:lnTo>
                    <a:pt x="432672" y="194156"/>
                  </a:lnTo>
                  <a:cubicBezTo>
                    <a:pt x="432672" y="194156"/>
                    <a:pt x="351594" y="150132"/>
                    <a:pt x="294375" y="135908"/>
                  </a:cubicBezTo>
                  <a:close/>
                </a:path>
              </a:pathLst>
            </a:custGeom>
            <a:solidFill>
              <a:srgbClr val="DD9280"/>
            </a:solidFill>
            <a:ln w="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0FF58E6-B98C-5AE8-F097-7242663F3CA2}"/>
                </a:ext>
              </a:extLst>
            </p:cNvPr>
            <p:cNvSpPr/>
            <p:nvPr/>
          </p:nvSpPr>
          <p:spPr>
            <a:xfrm>
              <a:off x="2648424" y="4754733"/>
              <a:ext cx="177113" cy="131735"/>
            </a:xfrm>
            <a:custGeom>
              <a:avLst/>
              <a:gdLst>
                <a:gd name="connsiteX0" fmla="*/ 61710 w 177113"/>
                <a:gd name="connsiteY0" fmla="*/ 70132 h 131735"/>
                <a:gd name="connsiteX1" fmla="*/ 3766 w 177113"/>
                <a:gd name="connsiteY1" fmla="*/ 19175 h 131735"/>
                <a:gd name="connsiteX2" fmla="*/ 2487 w 177113"/>
                <a:gd name="connsiteY2" fmla="*/ 7563 h 131735"/>
                <a:gd name="connsiteX3" fmla="*/ 167059 w 177113"/>
                <a:gd name="connsiteY3" fmla="*/ 87165 h 131735"/>
                <a:gd name="connsiteX4" fmla="*/ 61719 w 177113"/>
                <a:gd name="connsiteY4" fmla="*/ 70141 h 13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13" h="131735">
                  <a:moveTo>
                    <a:pt x="61710" y="70132"/>
                  </a:moveTo>
                  <a:cubicBezTo>
                    <a:pt x="41492" y="54414"/>
                    <a:pt x="30300" y="33095"/>
                    <a:pt x="3766" y="19175"/>
                  </a:cubicBezTo>
                  <a:cubicBezTo>
                    <a:pt x="-644" y="16867"/>
                    <a:pt x="-1324" y="10766"/>
                    <a:pt x="2487" y="7563"/>
                  </a:cubicBezTo>
                  <a:cubicBezTo>
                    <a:pt x="25147" y="-11474"/>
                    <a:pt x="127813" y="2061"/>
                    <a:pt x="167059" y="87165"/>
                  </a:cubicBezTo>
                  <a:cubicBezTo>
                    <a:pt x="217506" y="196567"/>
                    <a:pt x="61719" y="70141"/>
                    <a:pt x="61719" y="70141"/>
                  </a:cubicBezTo>
                  <a:close/>
                </a:path>
              </a:pathLst>
            </a:custGeom>
            <a:solidFill>
              <a:srgbClr val="E89F89"/>
            </a:solidFill>
            <a:ln w="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FF4FEA94-BF6E-7E4D-265C-D5CC82928B18}"/>
                </a:ext>
              </a:extLst>
            </p:cNvPr>
            <p:cNvSpPr/>
            <p:nvPr/>
          </p:nvSpPr>
          <p:spPr>
            <a:xfrm>
              <a:off x="2792846" y="4759531"/>
              <a:ext cx="480152" cy="191303"/>
            </a:xfrm>
            <a:custGeom>
              <a:avLst/>
              <a:gdLst>
                <a:gd name="connsiteX0" fmla="*/ 210094 w 480152"/>
                <a:gd name="connsiteY0" fmla="*/ 6379 h 191303"/>
                <a:gd name="connsiteX1" fmla="*/ 386510 w 480152"/>
                <a:gd name="connsiteY1" fmla="*/ 35329 h 191303"/>
                <a:gd name="connsiteX2" fmla="*/ 426705 w 480152"/>
                <a:gd name="connsiteY2" fmla="*/ 57936 h 191303"/>
                <a:gd name="connsiteX3" fmla="*/ 279327 w 480152"/>
                <a:gd name="connsiteY3" fmla="*/ 125076 h 191303"/>
                <a:gd name="connsiteX4" fmla="*/ 93428 w 480152"/>
                <a:gd name="connsiteY4" fmla="*/ 110172 h 191303"/>
                <a:gd name="connsiteX5" fmla="*/ 6221 w 480152"/>
                <a:gd name="connsiteY5" fmla="*/ 70773 h 191303"/>
                <a:gd name="connsiteX6" fmla="*/ 49672 w 480152"/>
                <a:gd name="connsiteY6" fmla="*/ 131768 h 191303"/>
                <a:gd name="connsiteX7" fmla="*/ 201577 w 480152"/>
                <a:gd name="connsiteY7" fmla="*/ 191259 h 191303"/>
                <a:gd name="connsiteX8" fmla="*/ 380436 w 480152"/>
                <a:gd name="connsiteY8" fmla="*/ 154383 h 191303"/>
                <a:gd name="connsiteX9" fmla="*/ 459108 w 480152"/>
                <a:gd name="connsiteY9" fmla="*/ 104885 h 191303"/>
                <a:gd name="connsiteX10" fmla="*/ 477751 w 480152"/>
                <a:gd name="connsiteY10" fmla="*/ 18322 h 191303"/>
                <a:gd name="connsiteX11" fmla="*/ 375381 w 480152"/>
                <a:gd name="connsiteY11" fmla="*/ 126 h 191303"/>
                <a:gd name="connsiteX12" fmla="*/ 210103 w 480152"/>
                <a:gd name="connsiteY12" fmla="*/ 6388 h 19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152" h="191303">
                  <a:moveTo>
                    <a:pt x="210094" y="6379"/>
                  </a:moveTo>
                  <a:cubicBezTo>
                    <a:pt x="221706" y="20022"/>
                    <a:pt x="344643" y="32627"/>
                    <a:pt x="386510" y="35329"/>
                  </a:cubicBezTo>
                  <a:cubicBezTo>
                    <a:pt x="428378" y="38031"/>
                    <a:pt x="426705" y="57936"/>
                    <a:pt x="426705" y="57936"/>
                  </a:cubicBezTo>
                  <a:cubicBezTo>
                    <a:pt x="426705" y="57936"/>
                    <a:pt x="293364" y="123367"/>
                    <a:pt x="279327" y="125076"/>
                  </a:cubicBezTo>
                  <a:cubicBezTo>
                    <a:pt x="265282" y="126785"/>
                    <a:pt x="119389" y="120191"/>
                    <a:pt x="93428" y="110172"/>
                  </a:cubicBezTo>
                  <a:cubicBezTo>
                    <a:pt x="67475" y="100152"/>
                    <a:pt x="33391" y="73108"/>
                    <a:pt x="6221" y="70773"/>
                  </a:cubicBezTo>
                  <a:cubicBezTo>
                    <a:pt x="-20948" y="68429"/>
                    <a:pt x="49672" y="131768"/>
                    <a:pt x="49672" y="131768"/>
                  </a:cubicBezTo>
                  <a:cubicBezTo>
                    <a:pt x="49672" y="131768"/>
                    <a:pt x="173289" y="189729"/>
                    <a:pt x="201577" y="191259"/>
                  </a:cubicBezTo>
                  <a:cubicBezTo>
                    <a:pt x="229864" y="192789"/>
                    <a:pt x="380436" y="154383"/>
                    <a:pt x="380436" y="154383"/>
                  </a:cubicBezTo>
                  <a:lnTo>
                    <a:pt x="459108" y="104885"/>
                  </a:lnTo>
                  <a:cubicBezTo>
                    <a:pt x="459108" y="104885"/>
                    <a:pt x="488612" y="18072"/>
                    <a:pt x="477751" y="18322"/>
                  </a:cubicBezTo>
                  <a:cubicBezTo>
                    <a:pt x="466891" y="18564"/>
                    <a:pt x="394374" y="-1780"/>
                    <a:pt x="375381" y="126"/>
                  </a:cubicBezTo>
                  <a:cubicBezTo>
                    <a:pt x="356389" y="2032"/>
                    <a:pt x="210103" y="6388"/>
                    <a:pt x="210103" y="6388"/>
                  </a:cubicBezTo>
                  <a:close/>
                </a:path>
              </a:pathLst>
            </a:custGeom>
            <a:solidFill>
              <a:srgbClr val="0A0A0A">
                <a:alpha val="12000"/>
              </a:srgbClr>
            </a:solidFill>
            <a:ln w="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C1F6F1A-2C6E-C64F-5C29-C7EF395FE0FF}"/>
                </a:ext>
              </a:extLst>
            </p:cNvPr>
            <p:cNvSpPr/>
            <p:nvPr/>
          </p:nvSpPr>
          <p:spPr>
            <a:xfrm>
              <a:off x="1808083" y="4778430"/>
              <a:ext cx="481821" cy="198473"/>
            </a:xfrm>
            <a:custGeom>
              <a:avLst/>
              <a:gdLst>
                <a:gd name="connsiteX0" fmla="*/ 9 w 481821"/>
                <a:gd name="connsiteY0" fmla="*/ 4952 h 198473"/>
                <a:gd name="connsiteX1" fmla="*/ 259097 w 481821"/>
                <a:gd name="connsiteY1" fmla="*/ 76861 h 198473"/>
                <a:gd name="connsiteX2" fmla="*/ 469482 w 481821"/>
                <a:gd name="connsiteY2" fmla="*/ 12538 h 198473"/>
                <a:gd name="connsiteX3" fmla="*/ 440282 w 481821"/>
                <a:gd name="connsiteY3" fmla="*/ 46354 h 198473"/>
                <a:gd name="connsiteX4" fmla="*/ 334530 w 481821"/>
                <a:gd name="connsiteY4" fmla="*/ 120231 h 198473"/>
                <a:gd name="connsiteX5" fmla="*/ 236982 w 481821"/>
                <a:gd name="connsiteY5" fmla="*/ 198474 h 198473"/>
                <a:gd name="connsiteX6" fmla="*/ 48210 w 481821"/>
                <a:gd name="connsiteY6" fmla="*/ 120133 h 198473"/>
                <a:gd name="connsiteX7" fmla="*/ 0 w 481821"/>
                <a:gd name="connsiteY7" fmla="*/ 4952 h 1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21" h="198473">
                  <a:moveTo>
                    <a:pt x="9" y="4952"/>
                  </a:moveTo>
                  <a:cubicBezTo>
                    <a:pt x="97736" y="37766"/>
                    <a:pt x="245132" y="73193"/>
                    <a:pt x="259097" y="76861"/>
                  </a:cubicBezTo>
                  <a:cubicBezTo>
                    <a:pt x="305715" y="23247"/>
                    <a:pt x="432892" y="-23121"/>
                    <a:pt x="469482" y="12538"/>
                  </a:cubicBezTo>
                  <a:cubicBezTo>
                    <a:pt x="506071" y="48206"/>
                    <a:pt x="450641" y="41846"/>
                    <a:pt x="440282" y="46354"/>
                  </a:cubicBezTo>
                  <a:cubicBezTo>
                    <a:pt x="392214" y="49450"/>
                    <a:pt x="334530" y="120231"/>
                    <a:pt x="334530" y="120231"/>
                  </a:cubicBezTo>
                  <a:lnTo>
                    <a:pt x="236982" y="198474"/>
                  </a:lnTo>
                  <a:lnTo>
                    <a:pt x="48210" y="120133"/>
                  </a:lnTo>
                  <a:lnTo>
                    <a:pt x="0" y="4952"/>
                  </a:lnTo>
                  <a:close/>
                </a:path>
              </a:pathLst>
            </a:custGeom>
            <a:solidFill>
              <a:srgbClr val="D68778"/>
            </a:solidFill>
            <a:ln w="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6CBA5FD-88EE-0E3C-7D5D-328C001F00AF}"/>
                </a:ext>
              </a:extLst>
            </p:cNvPr>
            <p:cNvSpPr/>
            <p:nvPr/>
          </p:nvSpPr>
          <p:spPr>
            <a:xfrm>
              <a:off x="1917431" y="4774160"/>
              <a:ext cx="442045" cy="200802"/>
            </a:xfrm>
            <a:custGeom>
              <a:avLst/>
              <a:gdLst>
                <a:gd name="connsiteX0" fmla="*/ 141473 w 442045"/>
                <a:gd name="connsiteY0" fmla="*/ 121398 h 200802"/>
                <a:gd name="connsiteX1" fmla="*/ 264178 w 442045"/>
                <a:gd name="connsiteY1" fmla="*/ 72963 h 200802"/>
                <a:gd name="connsiteX2" fmla="*/ 439235 w 442045"/>
                <a:gd name="connsiteY2" fmla="*/ 17015 h 200802"/>
                <a:gd name="connsiteX3" fmla="*/ 438743 w 442045"/>
                <a:gd name="connsiteY3" fmla="*/ 29047 h 200802"/>
                <a:gd name="connsiteX4" fmla="*/ 325083 w 442045"/>
                <a:gd name="connsiteY4" fmla="*/ 129637 h 200802"/>
                <a:gd name="connsiteX5" fmla="*/ 137117 w 442045"/>
                <a:gd name="connsiteY5" fmla="*/ 200803 h 200802"/>
                <a:gd name="connsiteX6" fmla="*/ 0 w 442045"/>
                <a:gd name="connsiteY6" fmla="*/ 171496 h 200802"/>
                <a:gd name="connsiteX7" fmla="*/ 141456 w 442045"/>
                <a:gd name="connsiteY7" fmla="*/ 121398 h 20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045" h="200802">
                  <a:moveTo>
                    <a:pt x="141473" y="121398"/>
                  </a:moveTo>
                  <a:cubicBezTo>
                    <a:pt x="199426" y="110528"/>
                    <a:pt x="210528" y="75978"/>
                    <a:pt x="264178" y="72963"/>
                  </a:cubicBezTo>
                  <a:cubicBezTo>
                    <a:pt x="276246" y="42824"/>
                    <a:pt x="380710" y="-33906"/>
                    <a:pt x="439235" y="17015"/>
                  </a:cubicBezTo>
                  <a:cubicBezTo>
                    <a:pt x="442948" y="20244"/>
                    <a:pt x="443180" y="26918"/>
                    <a:pt x="438743" y="29047"/>
                  </a:cubicBezTo>
                  <a:cubicBezTo>
                    <a:pt x="380853" y="56905"/>
                    <a:pt x="324457" y="108363"/>
                    <a:pt x="325083" y="129637"/>
                  </a:cubicBezTo>
                  <a:cubicBezTo>
                    <a:pt x="261279" y="136731"/>
                    <a:pt x="137117" y="200803"/>
                    <a:pt x="137117" y="200803"/>
                  </a:cubicBezTo>
                  <a:lnTo>
                    <a:pt x="0" y="171496"/>
                  </a:lnTo>
                  <a:cubicBezTo>
                    <a:pt x="0" y="171496"/>
                    <a:pt x="83512" y="132267"/>
                    <a:pt x="141456" y="121398"/>
                  </a:cubicBezTo>
                  <a:close/>
                </a:path>
              </a:pathLst>
            </a:custGeom>
            <a:solidFill>
              <a:srgbClr val="DD9280"/>
            </a:solidFill>
            <a:ln w="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6E84F4B-86F7-464D-F025-6241B871DF00}"/>
                </a:ext>
              </a:extLst>
            </p:cNvPr>
            <p:cNvSpPr/>
            <p:nvPr/>
          </p:nvSpPr>
          <p:spPr>
            <a:xfrm>
              <a:off x="2239148" y="4797534"/>
              <a:ext cx="183106" cy="123955"/>
            </a:xfrm>
            <a:custGeom>
              <a:avLst/>
              <a:gdLst>
                <a:gd name="connsiteX0" fmla="*/ 118153 w 183106"/>
                <a:gd name="connsiteY0" fmla="*/ 68519 h 123955"/>
                <a:gd name="connsiteX1" fmla="*/ 178969 w 183106"/>
                <a:gd name="connsiteY1" fmla="*/ 21025 h 123955"/>
                <a:gd name="connsiteX2" fmla="*/ 180928 w 183106"/>
                <a:gd name="connsiteY2" fmla="*/ 9502 h 123955"/>
                <a:gd name="connsiteX3" fmla="*/ 11999 w 183106"/>
                <a:gd name="connsiteY3" fmla="*/ 79380 h 123955"/>
                <a:gd name="connsiteX4" fmla="*/ 118153 w 183106"/>
                <a:gd name="connsiteY4" fmla="*/ 68519 h 1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06" h="123955">
                  <a:moveTo>
                    <a:pt x="118153" y="68519"/>
                  </a:moveTo>
                  <a:cubicBezTo>
                    <a:pt x="139257" y="54000"/>
                    <a:pt x="151674" y="33370"/>
                    <a:pt x="178969" y="21025"/>
                  </a:cubicBezTo>
                  <a:cubicBezTo>
                    <a:pt x="183504" y="18976"/>
                    <a:pt x="184542" y="12920"/>
                    <a:pt x="180928" y="9502"/>
                  </a:cubicBezTo>
                  <a:cubicBezTo>
                    <a:pt x="159412" y="-10823"/>
                    <a:pt x="56130" y="-3291"/>
                    <a:pt x="11999" y="79380"/>
                  </a:cubicBezTo>
                  <a:cubicBezTo>
                    <a:pt x="-44737" y="185659"/>
                    <a:pt x="118153" y="68519"/>
                    <a:pt x="118153" y="68519"/>
                  </a:cubicBezTo>
                  <a:close/>
                </a:path>
              </a:pathLst>
            </a:custGeom>
            <a:solidFill>
              <a:srgbClr val="E89F89"/>
            </a:solidFill>
            <a:ln w="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9EB7183-5C35-89F2-C8D0-6B15044A8A8E}"/>
                </a:ext>
              </a:extLst>
            </p:cNvPr>
            <p:cNvSpPr/>
            <p:nvPr/>
          </p:nvSpPr>
          <p:spPr>
            <a:xfrm>
              <a:off x="1797771" y="4773890"/>
              <a:ext cx="476461" cy="201314"/>
            </a:xfrm>
            <a:custGeom>
              <a:avLst/>
              <a:gdLst>
                <a:gd name="connsiteX0" fmla="*/ 270660 w 476461"/>
                <a:gd name="connsiteY0" fmla="*/ 16256 h 201314"/>
                <a:gd name="connsiteX1" fmla="*/ 92857 w 476461"/>
                <a:gd name="connsiteY1" fmla="*/ 34882 h 201314"/>
                <a:gd name="connsiteX2" fmla="*/ 51419 w 476461"/>
                <a:gd name="connsiteY2" fmla="*/ 55109 h 201314"/>
                <a:gd name="connsiteX3" fmla="*/ 194636 w 476461"/>
                <a:gd name="connsiteY3" fmla="*/ 130721 h 201314"/>
                <a:gd name="connsiteX4" fmla="*/ 381091 w 476461"/>
                <a:gd name="connsiteY4" fmla="*/ 126669 h 201314"/>
                <a:gd name="connsiteX5" fmla="*/ 470444 w 476461"/>
                <a:gd name="connsiteY5" fmla="*/ 92414 h 201314"/>
                <a:gd name="connsiteX6" fmla="*/ 423513 w 476461"/>
                <a:gd name="connsiteY6" fmla="*/ 150769 h 201314"/>
                <a:gd name="connsiteX7" fmla="*/ 268406 w 476461"/>
                <a:gd name="connsiteY7" fmla="*/ 201315 h 201314"/>
                <a:gd name="connsiteX8" fmla="*/ 91998 w 476461"/>
                <a:gd name="connsiteY8" fmla="*/ 154079 h 201314"/>
                <a:gd name="connsiteX9" fmla="*/ 16341 w 476461"/>
                <a:gd name="connsiteY9" fmla="*/ 100081 h 201314"/>
                <a:gd name="connsiteX10" fmla="*/ 2770 w 476461"/>
                <a:gd name="connsiteY10" fmla="*/ 12579 h 201314"/>
                <a:gd name="connsiteX11" fmla="*/ 106034 w 476461"/>
                <a:gd name="connsiteY11" fmla="*/ 377 h 201314"/>
                <a:gd name="connsiteX12" fmla="*/ 270669 w 476461"/>
                <a:gd name="connsiteY12" fmla="*/ 16256 h 20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61" h="201314">
                  <a:moveTo>
                    <a:pt x="270660" y="16256"/>
                  </a:moveTo>
                  <a:cubicBezTo>
                    <a:pt x="258279" y="29201"/>
                    <a:pt x="134814" y="34622"/>
                    <a:pt x="92857" y="34882"/>
                  </a:cubicBezTo>
                  <a:cubicBezTo>
                    <a:pt x="50900" y="35141"/>
                    <a:pt x="51419" y="55109"/>
                    <a:pt x="51419" y="55109"/>
                  </a:cubicBezTo>
                  <a:cubicBezTo>
                    <a:pt x="51419" y="55109"/>
                    <a:pt x="180716" y="128198"/>
                    <a:pt x="194636" y="130721"/>
                  </a:cubicBezTo>
                  <a:cubicBezTo>
                    <a:pt x="208557" y="133244"/>
                    <a:pt x="354593" y="135158"/>
                    <a:pt x="381091" y="126669"/>
                  </a:cubicBezTo>
                  <a:cubicBezTo>
                    <a:pt x="407589" y="118179"/>
                    <a:pt x="443186" y="93166"/>
                    <a:pt x="470444" y="92414"/>
                  </a:cubicBezTo>
                  <a:cubicBezTo>
                    <a:pt x="497703" y="91663"/>
                    <a:pt x="423513" y="150769"/>
                    <a:pt x="423513" y="150769"/>
                  </a:cubicBezTo>
                  <a:cubicBezTo>
                    <a:pt x="423513" y="150769"/>
                    <a:pt x="296729" y="201431"/>
                    <a:pt x="268406" y="201315"/>
                  </a:cubicBezTo>
                  <a:cubicBezTo>
                    <a:pt x="240083" y="201198"/>
                    <a:pt x="91998" y="154079"/>
                    <a:pt x="91998" y="154079"/>
                  </a:cubicBezTo>
                  <a:lnTo>
                    <a:pt x="16341" y="100081"/>
                  </a:lnTo>
                  <a:cubicBezTo>
                    <a:pt x="16341" y="100081"/>
                    <a:pt x="-8055" y="11702"/>
                    <a:pt x="2770" y="12579"/>
                  </a:cubicBezTo>
                  <a:cubicBezTo>
                    <a:pt x="13595" y="13456"/>
                    <a:pt x="87176" y="-2638"/>
                    <a:pt x="106034" y="377"/>
                  </a:cubicBezTo>
                  <a:cubicBezTo>
                    <a:pt x="124884" y="3392"/>
                    <a:pt x="270669" y="16256"/>
                    <a:pt x="270669" y="16256"/>
                  </a:cubicBezTo>
                  <a:close/>
                </a:path>
              </a:pathLst>
            </a:custGeom>
            <a:solidFill>
              <a:srgbClr val="0A0A0A">
                <a:alpha val="12000"/>
              </a:srgbClr>
            </a:solidFill>
            <a:ln w="0" cap="flat">
              <a:noFill/>
              <a:prstDash val="solid"/>
              <a:miter/>
            </a:ln>
          </p:spPr>
          <p:txBody>
            <a:bodyPr rtlCol="0" anchor="ctr"/>
            <a:lstStyle/>
            <a:p>
              <a:endParaRPr lang="en-US" dirty="0"/>
            </a:p>
          </p:txBody>
        </p:sp>
        <p:grpSp>
          <p:nvGrpSpPr>
            <p:cNvPr id="18" name="Graphic 1">
              <a:extLst>
                <a:ext uri="{FF2B5EF4-FFF2-40B4-BE49-F238E27FC236}">
                  <a16:creationId xmlns:a16="http://schemas.microsoft.com/office/drawing/2014/main" id="{9BE1B4F0-9053-C2B0-D3A3-DCFAE0338AAF}"/>
                </a:ext>
              </a:extLst>
            </p:cNvPr>
            <p:cNvGrpSpPr/>
            <p:nvPr/>
          </p:nvGrpSpPr>
          <p:grpSpPr>
            <a:xfrm>
              <a:off x="1926301" y="4239143"/>
              <a:ext cx="362623" cy="650747"/>
              <a:chOff x="1926301" y="4239143"/>
              <a:chExt cx="362623" cy="650747"/>
            </a:xfrm>
          </p:grpSpPr>
          <p:grpSp>
            <p:nvGrpSpPr>
              <p:cNvPr id="68" name="Graphic 1">
                <a:extLst>
                  <a:ext uri="{FF2B5EF4-FFF2-40B4-BE49-F238E27FC236}">
                    <a16:creationId xmlns:a16="http://schemas.microsoft.com/office/drawing/2014/main" id="{DFF7EB79-1C2B-9530-D429-AB02DE8164BD}"/>
                  </a:ext>
                </a:extLst>
              </p:cNvPr>
              <p:cNvGrpSpPr/>
              <p:nvPr/>
            </p:nvGrpSpPr>
            <p:grpSpPr>
              <a:xfrm>
                <a:off x="2041393" y="4779686"/>
                <a:ext cx="110208" cy="110204"/>
                <a:chOff x="2041393" y="4779686"/>
                <a:chExt cx="110208" cy="110204"/>
              </a:xfrm>
            </p:grpSpPr>
            <p:sp>
              <p:nvSpPr>
                <p:cNvPr id="73" name="Freeform: Shape 72">
                  <a:extLst>
                    <a:ext uri="{FF2B5EF4-FFF2-40B4-BE49-F238E27FC236}">
                      <a16:creationId xmlns:a16="http://schemas.microsoft.com/office/drawing/2014/main" id="{9C652CDF-E2F6-57E6-8559-71C8892851D6}"/>
                    </a:ext>
                  </a:extLst>
                </p:cNvPr>
                <p:cNvSpPr/>
                <p:nvPr/>
              </p:nvSpPr>
              <p:spPr>
                <a:xfrm>
                  <a:off x="2041393" y="4779686"/>
                  <a:ext cx="110198" cy="110203"/>
                </a:xfrm>
                <a:custGeom>
                  <a:avLst/>
                  <a:gdLst>
                    <a:gd name="connsiteX0" fmla="*/ 108967 w 110198"/>
                    <a:gd name="connsiteY0" fmla="*/ 66668 h 110203"/>
                    <a:gd name="connsiteX1" fmla="*/ 43544 w 110198"/>
                    <a:gd name="connsiteY1" fmla="*/ 108965 h 110203"/>
                    <a:gd name="connsiteX2" fmla="*/ 22574 w 110198"/>
                    <a:gd name="connsiteY2" fmla="*/ 99580 h 110203"/>
                    <a:gd name="connsiteX3" fmla="*/ 10730 w 110198"/>
                    <a:gd name="connsiteY3" fmla="*/ 87754 h 110203"/>
                    <a:gd name="connsiteX4" fmla="*/ 1238 w 110198"/>
                    <a:gd name="connsiteY4" fmla="*/ 43542 h 110203"/>
                    <a:gd name="connsiteX5" fmla="*/ 66661 w 110198"/>
                    <a:gd name="connsiteY5" fmla="*/ 1236 h 110203"/>
                    <a:gd name="connsiteX6" fmla="*/ 106936 w 110198"/>
                    <a:gd name="connsiteY6" fmla="*/ 36439 h 110203"/>
                    <a:gd name="connsiteX7" fmla="*/ 109002 w 110198"/>
                    <a:gd name="connsiteY7" fmla="*/ 43667 h 110203"/>
                    <a:gd name="connsiteX8" fmla="*/ 108967 w 110198"/>
                    <a:gd name="connsiteY8" fmla="*/ 66668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98" h="110203">
                      <a:moveTo>
                        <a:pt x="108967" y="66668"/>
                      </a:moveTo>
                      <a:cubicBezTo>
                        <a:pt x="102579" y="96413"/>
                        <a:pt x="73290" y="115352"/>
                        <a:pt x="43544" y="108965"/>
                      </a:cubicBezTo>
                      <a:cubicBezTo>
                        <a:pt x="35716" y="107283"/>
                        <a:pt x="28640" y="104018"/>
                        <a:pt x="22574" y="99580"/>
                      </a:cubicBezTo>
                      <a:cubicBezTo>
                        <a:pt x="18021" y="96243"/>
                        <a:pt x="14031" y="92244"/>
                        <a:pt x="10730" y="87754"/>
                      </a:cubicBezTo>
                      <a:cubicBezTo>
                        <a:pt x="1721" y="75497"/>
                        <a:pt x="-2206" y="59591"/>
                        <a:pt x="1238" y="43542"/>
                      </a:cubicBezTo>
                      <a:cubicBezTo>
                        <a:pt x="7625" y="13796"/>
                        <a:pt x="36915" y="-5143"/>
                        <a:pt x="66661" y="1236"/>
                      </a:cubicBezTo>
                      <a:cubicBezTo>
                        <a:pt x="85957" y="5378"/>
                        <a:pt x="100700" y="19155"/>
                        <a:pt x="106936" y="36439"/>
                      </a:cubicBezTo>
                      <a:cubicBezTo>
                        <a:pt x="107786" y="38792"/>
                        <a:pt x="108475" y="41198"/>
                        <a:pt x="109002" y="43667"/>
                      </a:cubicBezTo>
                      <a:cubicBezTo>
                        <a:pt x="110568" y="51030"/>
                        <a:pt x="110640" y="58831"/>
                        <a:pt x="108967" y="66668"/>
                      </a:cubicBezTo>
                      <a:close/>
                    </a:path>
                  </a:pathLst>
                </a:custGeom>
                <a:solidFill>
                  <a:srgbClr val="0267A4"/>
                </a:solidFill>
                <a:ln w="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557574DE-AFAC-F7E6-16F3-4C38F3C27FA4}"/>
                    </a:ext>
                  </a:extLst>
                </p:cNvPr>
                <p:cNvSpPr/>
                <p:nvPr/>
              </p:nvSpPr>
              <p:spPr>
                <a:xfrm>
                  <a:off x="2063968" y="4811393"/>
                  <a:ext cx="87633" cy="78497"/>
                </a:xfrm>
                <a:custGeom>
                  <a:avLst/>
                  <a:gdLst>
                    <a:gd name="connsiteX0" fmla="*/ 86392 w 87633"/>
                    <a:gd name="connsiteY0" fmla="*/ 34961 h 78497"/>
                    <a:gd name="connsiteX1" fmla="*/ 20970 w 87633"/>
                    <a:gd name="connsiteY1" fmla="*/ 77258 h 78497"/>
                    <a:gd name="connsiteX2" fmla="*/ 0 w 87633"/>
                    <a:gd name="connsiteY2" fmla="*/ 67874 h 78497"/>
                    <a:gd name="connsiteX3" fmla="*/ 82241 w 87633"/>
                    <a:gd name="connsiteY3" fmla="*/ 0 h 78497"/>
                    <a:gd name="connsiteX4" fmla="*/ 84371 w 87633"/>
                    <a:gd name="connsiteY4" fmla="*/ 4732 h 78497"/>
                    <a:gd name="connsiteX5" fmla="*/ 86437 w 87633"/>
                    <a:gd name="connsiteY5" fmla="*/ 11961 h 78497"/>
                    <a:gd name="connsiteX6" fmla="*/ 86401 w 87633"/>
                    <a:gd name="connsiteY6" fmla="*/ 34961 h 7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3" h="78497">
                      <a:moveTo>
                        <a:pt x="86392" y="34961"/>
                      </a:moveTo>
                      <a:cubicBezTo>
                        <a:pt x="80005" y="64707"/>
                        <a:pt x="50715" y="83646"/>
                        <a:pt x="20970" y="77258"/>
                      </a:cubicBezTo>
                      <a:cubicBezTo>
                        <a:pt x="13142" y="75577"/>
                        <a:pt x="6065" y="72311"/>
                        <a:pt x="0" y="67874"/>
                      </a:cubicBezTo>
                      <a:cubicBezTo>
                        <a:pt x="74154" y="68652"/>
                        <a:pt x="81597" y="29343"/>
                        <a:pt x="82241" y="0"/>
                      </a:cubicBezTo>
                      <a:cubicBezTo>
                        <a:pt x="83020" y="1539"/>
                        <a:pt x="83735" y="3113"/>
                        <a:pt x="84371" y="4732"/>
                      </a:cubicBezTo>
                      <a:cubicBezTo>
                        <a:pt x="85220" y="7085"/>
                        <a:pt x="85909" y="9492"/>
                        <a:pt x="86437" y="11961"/>
                      </a:cubicBezTo>
                      <a:cubicBezTo>
                        <a:pt x="88003" y="19324"/>
                        <a:pt x="88074" y="27124"/>
                        <a:pt x="86401" y="34961"/>
                      </a:cubicBezTo>
                      <a:close/>
                    </a:path>
                  </a:pathLst>
                </a:custGeom>
                <a:solidFill>
                  <a:srgbClr val="0A0A0A">
                    <a:alpha val="26000"/>
                  </a:srgbClr>
                </a:solidFill>
                <a:ln w="0" cap="flat">
                  <a:noFill/>
                  <a:prstDash val="solid"/>
                  <a:miter/>
                </a:ln>
              </p:spPr>
              <p:txBody>
                <a:bodyPr rtlCol="0" anchor="ctr"/>
                <a:lstStyle/>
                <a:p>
                  <a:endParaRPr lang="en-US" dirty="0"/>
                </a:p>
              </p:txBody>
            </p:sp>
            <p:grpSp>
              <p:nvGrpSpPr>
                <p:cNvPr id="75" name="Graphic 1">
                  <a:extLst>
                    <a:ext uri="{FF2B5EF4-FFF2-40B4-BE49-F238E27FC236}">
                      <a16:creationId xmlns:a16="http://schemas.microsoft.com/office/drawing/2014/main" id="{EC8DCB3D-2EE3-C6B7-8C46-7B666400FCD0}"/>
                    </a:ext>
                  </a:extLst>
                </p:cNvPr>
                <p:cNvGrpSpPr/>
                <p:nvPr/>
              </p:nvGrpSpPr>
              <p:grpSpPr>
                <a:xfrm>
                  <a:off x="2055292" y="4795424"/>
                  <a:ext cx="31103" cy="47270"/>
                  <a:chOff x="2055292" y="4795424"/>
                  <a:chExt cx="31103" cy="47270"/>
                </a:xfrm>
                <a:noFill/>
              </p:grpSpPr>
              <p:sp>
                <p:nvSpPr>
                  <p:cNvPr id="76" name="Freeform: Shape 75">
                    <a:extLst>
                      <a:ext uri="{FF2B5EF4-FFF2-40B4-BE49-F238E27FC236}">
                        <a16:creationId xmlns:a16="http://schemas.microsoft.com/office/drawing/2014/main" id="{C7DCAE2E-C8B9-F457-AC42-3C30240816E8}"/>
                      </a:ext>
                    </a:extLst>
                  </p:cNvPr>
                  <p:cNvSpPr/>
                  <p:nvPr/>
                </p:nvSpPr>
                <p:spPr>
                  <a:xfrm>
                    <a:off x="2078505" y="4795424"/>
                    <a:ext cx="7890" cy="2200"/>
                  </a:xfrm>
                  <a:custGeom>
                    <a:avLst/>
                    <a:gdLst>
                      <a:gd name="connsiteX0" fmla="*/ 0 w 7890"/>
                      <a:gd name="connsiteY0" fmla="*/ 2201 h 2200"/>
                      <a:gd name="connsiteX1" fmla="*/ 7891 w 7890"/>
                      <a:gd name="connsiteY1" fmla="*/ 0 h 2200"/>
                    </a:gdLst>
                    <a:ahLst/>
                    <a:cxnLst>
                      <a:cxn ang="0">
                        <a:pos x="connsiteX0" y="connsiteY0"/>
                      </a:cxn>
                      <a:cxn ang="0">
                        <a:pos x="connsiteX1" y="connsiteY1"/>
                      </a:cxn>
                    </a:cxnLst>
                    <a:rect l="l" t="t" r="r" b="b"/>
                    <a:pathLst>
                      <a:path w="7890" h="2200">
                        <a:moveTo>
                          <a:pt x="0" y="2201"/>
                        </a:moveTo>
                        <a:cubicBezTo>
                          <a:pt x="2407" y="1235"/>
                          <a:pt x="5037" y="483"/>
                          <a:pt x="7891" y="0"/>
                        </a:cubicBezTo>
                      </a:path>
                    </a:pathLst>
                  </a:custGeom>
                  <a:noFill/>
                  <a:ln w="3464" cap="rnd">
                    <a:solidFill>
                      <a:srgbClr val="FFFFFF"/>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FDEB27F0-4D3A-AF73-0EAF-8C554F921F4F}"/>
                      </a:ext>
                    </a:extLst>
                  </p:cNvPr>
                  <p:cNvSpPr/>
                  <p:nvPr/>
                </p:nvSpPr>
                <p:spPr>
                  <a:xfrm>
                    <a:off x="2055292" y="4801131"/>
                    <a:ext cx="16629" cy="41563"/>
                  </a:xfrm>
                  <a:custGeom>
                    <a:avLst/>
                    <a:gdLst>
                      <a:gd name="connsiteX0" fmla="*/ 392 w 16629"/>
                      <a:gd name="connsiteY0" fmla="*/ 41564 h 41563"/>
                      <a:gd name="connsiteX1" fmla="*/ 16629 w 16629"/>
                      <a:gd name="connsiteY1" fmla="*/ 0 h 41563"/>
                    </a:gdLst>
                    <a:ahLst/>
                    <a:cxnLst>
                      <a:cxn ang="0">
                        <a:pos x="connsiteX0" y="connsiteY0"/>
                      </a:cxn>
                      <a:cxn ang="0">
                        <a:pos x="connsiteX1" y="connsiteY1"/>
                      </a:cxn>
                    </a:cxnLst>
                    <a:rect l="l" t="t" r="r" b="b"/>
                    <a:pathLst>
                      <a:path w="16629" h="41563">
                        <a:moveTo>
                          <a:pt x="392" y="41564"/>
                        </a:moveTo>
                        <a:cubicBezTo>
                          <a:pt x="-1317" y="28923"/>
                          <a:pt x="2288" y="9841"/>
                          <a:pt x="16629" y="0"/>
                        </a:cubicBezTo>
                      </a:path>
                    </a:pathLst>
                  </a:custGeom>
                  <a:noFill/>
                  <a:ln w="3464" cap="rnd">
                    <a:solidFill>
                      <a:srgbClr val="FFFFFF"/>
                    </a:solidFill>
                    <a:prstDash val="solid"/>
                    <a:round/>
                  </a:ln>
                </p:spPr>
                <p:txBody>
                  <a:bodyPr rtlCol="0" anchor="ctr"/>
                  <a:lstStyle/>
                  <a:p>
                    <a:endParaRPr lang="en-US" dirty="0"/>
                  </a:p>
                </p:txBody>
              </p:sp>
            </p:grpSp>
          </p:grpSp>
          <p:grpSp>
            <p:nvGrpSpPr>
              <p:cNvPr id="69" name="Graphic 1">
                <a:extLst>
                  <a:ext uri="{FF2B5EF4-FFF2-40B4-BE49-F238E27FC236}">
                    <a16:creationId xmlns:a16="http://schemas.microsoft.com/office/drawing/2014/main" id="{86098887-EF0F-CA56-3CE7-05519333FDC1}"/>
                  </a:ext>
                </a:extLst>
              </p:cNvPr>
              <p:cNvGrpSpPr/>
              <p:nvPr/>
            </p:nvGrpSpPr>
            <p:grpSpPr>
              <a:xfrm>
                <a:off x="1926301" y="4239143"/>
                <a:ext cx="362623" cy="514490"/>
                <a:chOff x="1926301" y="4239143"/>
                <a:chExt cx="362623" cy="514490"/>
              </a:xfrm>
            </p:grpSpPr>
            <p:sp>
              <p:nvSpPr>
                <p:cNvPr id="70" name="Freeform: Shape 69">
                  <a:extLst>
                    <a:ext uri="{FF2B5EF4-FFF2-40B4-BE49-F238E27FC236}">
                      <a16:creationId xmlns:a16="http://schemas.microsoft.com/office/drawing/2014/main" id="{7E41AD1F-DF30-B399-D19A-06DE77C89BF5}"/>
                    </a:ext>
                  </a:extLst>
                </p:cNvPr>
                <p:cNvSpPr/>
                <p:nvPr/>
              </p:nvSpPr>
              <p:spPr>
                <a:xfrm>
                  <a:off x="1926301" y="4239143"/>
                  <a:ext cx="362623" cy="514490"/>
                </a:xfrm>
                <a:custGeom>
                  <a:avLst/>
                  <a:gdLst>
                    <a:gd name="connsiteX0" fmla="*/ 362562 w 362623"/>
                    <a:gd name="connsiteY0" fmla="*/ 164729 h 514490"/>
                    <a:gd name="connsiteX1" fmla="*/ 258921 w 362623"/>
                    <a:gd name="connsiteY1" fmla="*/ 14390 h 514490"/>
                    <a:gd name="connsiteX2" fmla="*/ 253259 w 362623"/>
                    <a:gd name="connsiteY2" fmla="*/ 12243 h 514490"/>
                    <a:gd name="connsiteX3" fmla="*/ 242747 w 362623"/>
                    <a:gd name="connsiteY3" fmla="*/ 8771 h 514490"/>
                    <a:gd name="connsiteX4" fmla="*/ 240340 w 362623"/>
                    <a:gd name="connsiteY4" fmla="*/ 8065 h 514490"/>
                    <a:gd name="connsiteX5" fmla="*/ 245 w 362623"/>
                    <a:gd name="connsiteY5" fmla="*/ 157634 h 514490"/>
                    <a:gd name="connsiteX6" fmla="*/ 75607 w 362623"/>
                    <a:gd name="connsiteY6" fmla="*/ 171563 h 514490"/>
                    <a:gd name="connsiteX7" fmla="*/ 177020 w 362623"/>
                    <a:gd name="connsiteY7" fmla="*/ 79678 h 514490"/>
                    <a:gd name="connsiteX8" fmla="*/ 280455 w 362623"/>
                    <a:gd name="connsiteY8" fmla="*/ 166625 h 514490"/>
                    <a:gd name="connsiteX9" fmla="*/ 168727 w 362623"/>
                    <a:gd name="connsiteY9" fmla="*/ 320033 h 514490"/>
                    <a:gd name="connsiteX10" fmla="*/ 133005 w 362623"/>
                    <a:gd name="connsiteY10" fmla="*/ 492459 h 514490"/>
                    <a:gd name="connsiteX11" fmla="*/ 209128 w 362623"/>
                    <a:gd name="connsiteY11" fmla="*/ 488908 h 514490"/>
                    <a:gd name="connsiteX12" fmla="*/ 245896 w 362623"/>
                    <a:gd name="connsiteY12" fmla="*/ 345341 h 514490"/>
                    <a:gd name="connsiteX13" fmla="*/ 362553 w 362623"/>
                    <a:gd name="connsiteY13" fmla="*/ 164729 h 5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23" h="514490">
                      <a:moveTo>
                        <a:pt x="362562" y="164729"/>
                      </a:moveTo>
                      <a:cubicBezTo>
                        <a:pt x="361479" y="87604"/>
                        <a:pt x="316677" y="37309"/>
                        <a:pt x="258921" y="14390"/>
                      </a:cubicBezTo>
                      <a:cubicBezTo>
                        <a:pt x="257043" y="13647"/>
                        <a:pt x="255155" y="12931"/>
                        <a:pt x="253259" y="12243"/>
                      </a:cubicBezTo>
                      <a:cubicBezTo>
                        <a:pt x="249797" y="10990"/>
                        <a:pt x="246281" y="9827"/>
                        <a:pt x="242747" y="8771"/>
                      </a:cubicBezTo>
                      <a:cubicBezTo>
                        <a:pt x="241942" y="8530"/>
                        <a:pt x="241146" y="8297"/>
                        <a:pt x="240340" y="8065"/>
                      </a:cubicBezTo>
                      <a:cubicBezTo>
                        <a:pt x="138874" y="-20930"/>
                        <a:pt x="9666" y="28104"/>
                        <a:pt x="245" y="157634"/>
                      </a:cubicBezTo>
                      <a:cubicBezTo>
                        <a:pt x="-5006" y="229901"/>
                        <a:pt x="75768" y="220776"/>
                        <a:pt x="75607" y="171563"/>
                      </a:cubicBezTo>
                      <a:cubicBezTo>
                        <a:pt x="75419" y="112653"/>
                        <a:pt x="117377" y="80555"/>
                        <a:pt x="177020" y="79678"/>
                      </a:cubicBezTo>
                      <a:cubicBezTo>
                        <a:pt x="238587" y="78757"/>
                        <a:pt x="282530" y="102643"/>
                        <a:pt x="280455" y="166625"/>
                      </a:cubicBezTo>
                      <a:cubicBezTo>
                        <a:pt x="283935" y="239733"/>
                        <a:pt x="211355" y="273540"/>
                        <a:pt x="168727" y="320033"/>
                      </a:cubicBezTo>
                      <a:cubicBezTo>
                        <a:pt x="118531" y="368681"/>
                        <a:pt x="132486" y="465156"/>
                        <a:pt x="133005" y="492459"/>
                      </a:cubicBezTo>
                      <a:cubicBezTo>
                        <a:pt x="133524" y="519754"/>
                        <a:pt x="209065" y="525086"/>
                        <a:pt x="209128" y="488908"/>
                      </a:cubicBezTo>
                      <a:cubicBezTo>
                        <a:pt x="209190" y="452730"/>
                        <a:pt x="204252" y="381922"/>
                        <a:pt x="245896" y="345341"/>
                      </a:cubicBezTo>
                      <a:cubicBezTo>
                        <a:pt x="305942" y="290493"/>
                        <a:pt x="364950" y="258680"/>
                        <a:pt x="362553" y="164729"/>
                      </a:cubicBezTo>
                      <a:close/>
                    </a:path>
                  </a:pathLst>
                </a:custGeom>
                <a:solidFill>
                  <a:srgbClr val="0267A4"/>
                </a:solidFill>
                <a:ln w="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91D806B-FE1F-8C5C-73BD-83C35437A216}"/>
                    </a:ext>
                  </a:extLst>
                </p:cNvPr>
                <p:cNvSpPr/>
                <p:nvPr/>
              </p:nvSpPr>
              <p:spPr>
                <a:xfrm>
                  <a:off x="2062447" y="4262738"/>
                  <a:ext cx="10824" cy="1771"/>
                </a:xfrm>
                <a:custGeom>
                  <a:avLst/>
                  <a:gdLst>
                    <a:gd name="connsiteX0" fmla="*/ 0 w 10824"/>
                    <a:gd name="connsiteY0" fmla="*/ 1771 h 1771"/>
                    <a:gd name="connsiteX1" fmla="*/ 10825 w 10824"/>
                    <a:gd name="connsiteY1" fmla="*/ 0 h 1771"/>
                  </a:gdLst>
                  <a:ahLst/>
                  <a:cxnLst>
                    <a:cxn ang="0">
                      <a:pos x="connsiteX0" y="connsiteY0"/>
                    </a:cxn>
                    <a:cxn ang="0">
                      <a:pos x="connsiteX1" y="connsiteY1"/>
                    </a:cxn>
                  </a:cxnLst>
                  <a:rect l="l" t="t" r="r" b="b"/>
                  <a:pathLst>
                    <a:path w="10824" h="1771">
                      <a:moveTo>
                        <a:pt x="0" y="1771"/>
                      </a:moveTo>
                      <a:cubicBezTo>
                        <a:pt x="3507" y="1074"/>
                        <a:pt x="7112" y="483"/>
                        <a:pt x="10825" y="0"/>
                      </a:cubicBezTo>
                    </a:path>
                  </a:pathLst>
                </a:custGeom>
                <a:noFill/>
                <a:ln w="5822" cap="rnd">
                  <a:solidFill>
                    <a:srgbClr val="FFFFFF"/>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E5DA1828-BC0B-A0AB-130A-325A94EC94DD}"/>
                    </a:ext>
                  </a:extLst>
                </p:cNvPr>
                <p:cNvSpPr/>
                <p:nvPr/>
              </p:nvSpPr>
              <p:spPr>
                <a:xfrm>
                  <a:off x="1951397" y="4268455"/>
                  <a:ext cx="95420" cy="127365"/>
                </a:xfrm>
                <a:custGeom>
                  <a:avLst/>
                  <a:gdLst>
                    <a:gd name="connsiteX0" fmla="*/ 91 w 95420"/>
                    <a:gd name="connsiteY0" fmla="*/ 127365 h 127365"/>
                    <a:gd name="connsiteX1" fmla="*/ 95421 w 95420"/>
                    <a:gd name="connsiteY1" fmla="*/ 0 h 127365"/>
                  </a:gdLst>
                  <a:ahLst/>
                  <a:cxnLst>
                    <a:cxn ang="0">
                      <a:pos x="connsiteX0" y="connsiteY0"/>
                    </a:cxn>
                    <a:cxn ang="0">
                      <a:pos x="connsiteX1" y="connsiteY1"/>
                    </a:cxn>
                  </a:cxnLst>
                  <a:rect l="l" t="t" r="r" b="b"/>
                  <a:pathLst>
                    <a:path w="95420" h="127365">
                      <a:moveTo>
                        <a:pt x="91" y="127365"/>
                      </a:moveTo>
                      <a:cubicBezTo>
                        <a:pt x="-1581" y="90516"/>
                        <a:pt x="19308" y="23636"/>
                        <a:pt x="95421" y="0"/>
                      </a:cubicBezTo>
                    </a:path>
                  </a:pathLst>
                </a:custGeom>
                <a:noFill/>
                <a:ln w="5822" cap="rnd">
                  <a:solidFill>
                    <a:srgbClr val="FFFFFF"/>
                  </a:solidFill>
                  <a:prstDash val="solid"/>
                  <a:round/>
                </a:ln>
              </p:spPr>
              <p:txBody>
                <a:bodyPr rtlCol="0" anchor="ctr"/>
                <a:lstStyle/>
                <a:p>
                  <a:endParaRPr lang="en-US" dirty="0"/>
                </a:p>
              </p:txBody>
            </p:sp>
          </p:grpSp>
        </p:grpSp>
        <p:grpSp>
          <p:nvGrpSpPr>
            <p:cNvPr id="19" name="Graphic 1">
              <a:extLst>
                <a:ext uri="{FF2B5EF4-FFF2-40B4-BE49-F238E27FC236}">
                  <a16:creationId xmlns:a16="http://schemas.microsoft.com/office/drawing/2014/main" id="{719003D6-4591-A6D9-CEA2-A106BE8184CA}"/>
                </a:ext>
              </a:extLst>
            </p:cNvPr>
            <p:cNvGrpSpPr/>
            <p:nvPr/>
          </p:nvGrpSpPr>
          <p:grpSpPr>
            <a:xfrm>
              <a:off x="2815661" y="4233713"/>
              <a:ext cx="369148" cy="618455"/>
              <a:chOff x="2815661" y="4233713"/>
              <a:chExt cx="369148" cy="618455"/>
            </a:xfrm>
          </p:grpSpPr>
          <p:sp>
            <p:nvSpPr>
              <p:cNvPr id="54" name="Freeform: Shape 53">
                <a:extLst>
                  <a:ext uri="{FF2B5EF4-FFF2-40B4-BE49-F238E27FC236}">
                    <a16:creationId xmlns:a16="http://schemas.microsoft.com/office/drawing/2014/main" id="{896E6CAE-4C01-9E3E-A483-CD9463422576}"/>
                  </a:ext>
                </a:extLst>
              </p:cNvPr>
              <p:cNvSpPr/>
              <p:nvPr/>
            </p:nvSpPr>
            <p:spPr>
              <a:xfrm>
                <a:off x="2815661" y="4233713"/>
                <a:ext cx="369148" cy="516582"/>
              </a:xfrm>
              <a:custGeom>
                <a:avLst/>
                <a:gdLst>
                  <a:gd name="connsiteX0" fmla="*/ 139972 w 369148"/>
                  <a:gd name="connsiteY0" fmla="*/ 509063 h 516582"/>
                  <a:gd name="connsiteX1" fmla="*/ 160047 w 369148"/>
                  <a:gd name="connsiteY1" fmla="*/ 515200 h 516582"/>
                  <a:gd name="connsiteX2" fmla="*/ 166032 w 369148"/>
                  <a:gd name="connsiteY2" fmla="*/ 515979 h 516582"/>
                  <a:gd name="connsiteX3" fmla="*/ 166094 w 369148"/>
                  <a:gd name="connsiteY3" fmla="*/ 515979 h 516582"/>
                  <a:gd name="connsiteX4" fmla="*/ 216551 w 369148"/>
                  <a:gd name="connsiteY4" fmla="*/ 510137 h 516582"/>
                  <a:gd name="connsiteX5" fmla="*/ 217356 w 369148"/>
                  <a:gd name="connsiteY5" fmla="*/ 509824 h 516582"/>
                  <a:gd name="connsiteX6" fmla="*/ 236438 w 369148"/>
                  <a:gd name="connsiteY6" fmla="*/ 497487 h 516582"/>
                  <a:gd name="connsiteX7" fmla="*/ 242592 w 369148"/>
                  <a:gd name="connsiteY7" fmla="*/ 482637 h 516582"/>
                  <a:gd name="connsiteX8" fmla="*/ 243657 w 369148"/>
                  <a:gd name="connsiteY8" fmla="*/ 476267 h 516582"/>
                  <a:gd name="connsiteX9" fmla="*/ 252183 w 369148"/>
                  <a:gd name="connsiteY9" fmla="*/ 458822 h 516582"/>
                  <a:gd name="connsiteX10" fmla="*/ 285713 w 369148"/>
                  <a:gd name="connsiteY10" fmla="*/ 414584 h 516582"/>
                  <a:gd name="connsiteX11" fmla="*/ 369144 w 369148"/>
                  <a:gd name="connsiteY11" fmla="*/ 205066 h 516582"/>
                  <a:gd name="connsiteX12" fmla="*/ 204822 w 369148"/>
                  <a:gd name="connsiteY12" fmla="*/ 103 h 516582"/>
                  <a:gd name="connsiteX13" fmla="*/ 202129 w 369148"/>
                  <a:gd name="connsiteY13" fmla="*/ 58 h 516582"/>
                  <a:gd name="connsiteX14" fmla="*/ 10 w 369148"/>
                  <a:gd name="connsiteY14" fmla="*/ 204342 h 516582"/>
                  <a:gd name="connsiteX15" fmla="*/ 118287 w 369148"/>
                  <a:gd name="connsiteY15" fmla="*/ 459672 h 516582"/>
                  <a:gd name="connsiteX16" fmla="*/ 126025 w 369148"/>
                  <a:gd name="connsiteY16" fmla="*/ 489409 h 516582"/>
                  <a:gd name="connsiteX17" fmla="*/ 126025 w 369148"/>
                  <a:gd name="connsiteY17" fmla="*/ 490348 h 516582"/>
                  <a:gd name="connsiteX18" fmla="*/ 139972 w 369148"/>
                  <a:gd name="connsiteY18" fmla="*/ 509063 h 5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148" h="516582">
                    <a:moveTo>
                      <a:pt x="139972" y="509063"/>
                    </a:moveTo>
                    <a:cubicBezTo>
                      <a:pt x="145563" y="511935"/>
                      <a:pt x="152461" y="513984"/>
                      <a:pt x="160047" y="515200"/>
                    </a:cubicBezTo>
                    <a:cubicBezTo>
                      <a:pt x="161988" y="515522"/>
                      <a:pt x="163974" y="515782"/>
                      <a:pt x="166032" y="515979"/>
                    </a:cubicBezTo>
                    <a:lnTo>
                      <a:pt x="166094" y="515979"/>
                    </a:lnTo>
                    <a:cubicBezTo>
                      <a:pt x="182797" y="517705"/>
                      <a:pt x="201709" y="515719"/>
                      <a:pt x="216551" y="510137"/>
                    </a:cubicBezTo>
                    <a:cubicBezTo>
                      <a:pt x="216828" y="510021"/>
                      <a:pt x="217096" y="509922"/>
                      <a:pt x="217356" y="509824"/>
                    </a:cubicBezTo>
                    <a:cubicBezTo>
                      <a:pt x="225237" y="506764"/>
                      <a:pt x="231920" y="502649"/>
                      <a:pt x="236438" y="497487"/>
                    </a:cubicBezTo>
                    <a:cubicBezTo>
                      <a:pt x="240141" y="493247"/>
                      <a:pt x="242378" y="488282"/>
                      <a:pt x="242592" y="482637"/>
                    </a:cubicBezTo>
                    <a:cubicBezTo>
                      <a:pt x="242673" y="480606"/>
                      <a:pt x="243022" y="478477"/>
                      <a:pt x="243657" y="476267"/>
                    </a:cubicBezTo>
                    <a:cubicBezTo>
                      <a:pt x="245124" y="470971"/>
                      <a:pt x="248103" y="465174"/>
                      <a:pt x="252183" y="458822"/>
                    </a:cubicBezTo>
                    <a:cubicBezTo>
                      <a:pt x="260091" y="446396"/>
                      <a:pt x="272222" y="431814"/>
                      <a:pt x="285713" y="414584"/>
                    </a:cubicBezTo>
                    <a:cubicBezTo>
                      <a:pt x="322606" y="367563"/>
                      <a:pt x="369690" y="300924"/>
                      <a:pt x="369144" y="205066"/>
                    </a:cubicBezTo>
                    <a:cubicBezTo>
                      <a:pt x="368616" y="113253"/>
                      <a:pt x="320728" y="3932"/>
                      <a:pt x="204822" y="103"/>
                    </a:cubicBezTo>
                    <a:cubicBezTo>
                      <a:pt x="203936" y="67"/>
                      <a:pt x="203042" y="49"/>
                      <a:pt x="202129" y="58"/>
                    </a:cubicBezTo>
                    <a:cubicBezTo>
                      <a:pt x="87530" y="-2474"/>
                      <a:pt x="-1108" y="78175"/>
                      <a:pt x="10" y="204342"/>
                    </a:cubicBezTo>
                    <a:cubicBezTo>
                      <a:pt x="1048" y="325007"/>
                      <a:pt x="90983" y="403589"/>
                      <a:pt x="118287" y="459672"/>
                    </a:cubicBezTo>
                    <a:cubicBezTo>
                      <a:pt x="123484" y="470363"/>
                      <a:pt x="126410" y="480203"/>
                      <a:pt x="126025" y="489409"/>
                    </a:cubicBezTo>
                    <a:cubicBezTo>
                      <a:pt x="126016" y="489740"/>
                      <a:pt x="126016" y="490044"/>
                      <a:pt x="126025" y="490348"/>
                    </a:cubicBezTo>
                    <a:cubicBezTo>
                      <a:pt x="126088" y="498498"/>
                      <a:pt x="131509" y="504724"/>
                      <a:pt x="139972" y="509063"/>
                    </a:cubicBezTo>
                    <a:close/>
                  </a:path>
                </a:pathLst>
              </a:custGeom>
              <a:solidFill>
                <a:srgbClr val="F4AD00"/>
              </a:solidFill>
              <a:ln w="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51E5AD9-AFF0-01B4-A3D3-01E630A776A5}"/>
                  </a:ext>
                </a:extLst>
              </p:cNvPr>
              <p:cNvSpPr/>
              <p:nvPr/>
            </p:nvSpPr>
            <p:spPr>
              <a:xfrm>
                <a:off x="2902476" y="4487078"/>
                <a:ext cx="196274" cy="258954"/>
              </a:xfrm>
              <a:custGeom>
                <a:avLst/>
                <a:gdLst>
                  <a:gd name="connsiteX0" fmla="*/ 72919 w 196274"/>
                  <a:gd name="connsiteY0" fmla="*/ 258954 h 258954"/>
                  <a:gd name="connsiteX1" fmla="*/ 41009 w 196274"/>
                  <a:gd name="connsiteY1" fmla="*/ 25444 h 258954"/>
                  <a:gd name="connsiteX2" fmla="*/ 5636 w 196274"/>
                  <a:gd name="connsiteY2" fmla="*/ 51289 h 258954"/>
                  <a:gd name="connsiteX3" fmla="*/ 81964 w 196274"/>
                  <a:gd name="connsiteY3" fmla="*/ 75264 h 258954"/>
                  <a:gd name="connsiteX4" fmla="*/ 102092 w 196274"/>
                  <a:gd name="connsiteY4" fmla="*/ 19 h 258954"/>
                  <a:gd name="connsiteX5" fmla="*/ 125674 w 196274"/>
                  <a:gd name="connsiteY5" fmla="*/ 73234 h 258954"/>
                  <a:gd name="connsiteX6" fmla="*/ 196268 w 196274"/>
                  <a:gd name="connsiteY6" fmla="*/ 24021 h 258954"/>
                  <a:gd name="connsiteX7" fmla="*/ 153407 w 196274"/>
                  <a:gd name="connsiteY7" fmla="*/ 30194 h 258954"/>
                  <a:gd name="connsiteX8" fmla="*/ 123295 w 196274"/>
                  <a:gd name="connsiteY8" fmla="*/ 258677 h 25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74" h="258954">
                    <a:moveTo>
                      <a:pt x="72919" y="258954"/>
                    </a:moveTo>
                    <a:cubicBezTo>
                      <a:pt x="72919" y="258954"/>
                      <a:pt x="59778" y="65853"/>
                      <a:pt x="41009" y="25444"/>
                    </a:cubicBezTo>
                    <a:cubicBezTo>
                      <a:pt x="18286" y="-23483"/>
                      <a:pt x="-12891" y="26195"/>
                      <a:pt x="5636" y="51289"/>
                    </a:cubicBezTo>
                    <a:cubicBezTo>
                      <a:pt x="23215" y="75103"/>
                      <a:pt x="53157" y="86178"/>
                      <a:pt x="81964" y="75264"/>
                    </a:cubicBezTo>
                    <a:cubicBezTo>
                      <a:pt x="109312" y="64905"/>
                      <a:pt x="134361" y="1173"/>
                      <a:pt x="102092" y="19"/>
                    </a:cubicBezTo>
                    <a:cubicBezTo>
                      <a:pt x="66335" y="-1261"/>
                      <a:pt x="94605" y="63321"/>
                      <a:pt x="125674" y="73234"/>
                    </a:cubicBezTo>
                    <a:cubicBezTo>
                      <a:pt x="162103" y="84854"/>
                      <a:pt x="195588" y="52076"/>
                      <a:pt x="196268" y="24021"/>
                    </a:cubicBezTo>
                    <a:cubicBezTo>
                      <a:pt x="196796" y="2246"/>
                      <a:pt x="163355" y="-17999"/>
                      <a:pt x="153407" y="30194"/>
                    </a:cubicBezTo>
                    <a:cubicBezTo>
                      <a:pt x="148049" y="56146"/>
                      <a:pt x="123295" y="258677"/>
                      <a:pt x="123295" y="258677"/>
                    </a:cubicBezTo>
                  </a:path>
                </a:pathLst>
              </a:custGeom>
              <a:noFill/>
              <a:ln w="10170" cap="rnd">
                <a:solidFill>
                  <a:srgbClr val="FFFFFF">
                    <a:alpha val="75000"/>
                  </a:srgbClr>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A5867891-909D-B11D-EF97-54C3B984A133}"/>
                  </a:ext>
                </a:extLst>
              </p:cNvPr>
              <p:cNvSpPr/>
              <p:nvPr/>
            </p:nvSpPr>
            <p:spPr>
              <a:xfrm>
                <a:off x="3017790" y="4233768"/>
                <a:ext cx="167019" cy="414528"/>
              </a:xfrm>
              <a:custGeom>
                <a:avLst/>
                <a:gdLst>
                  <a:gd name="connsiteX0" fmla="*/ 83583 w 167019"/>
                  <a:gd name="connsiteY0" fmla="*/ 414528 h 414528"/>
                  <a:gd name="connsiteX1" fmla="*/ 167015 w 167019"/>
                  <a:gd name="connsiteY1" fmla="*/ 205011 h 414528"/>
                  <a:gd name="connsiteX2" fmla="*/ 2693 w 167019"/>
                  <a:gd name="connsiteY2" fmla="*/ 47 h 414528"/>
                  <a:gd name="connsiteX3" fmla="*/ 0 w 167019"/>
                  <a:gd name="connsiteY3" fmla="*/ 2 h 414528"/>
                  <a:gd name="connsiteX4" fmla="*/ 83592 w 167019"/>
                  <a:gd name="connsiteY4" fmla="*/ 414528 h 41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19" h="414528">
                    <a:moveTo>
                      <a:pt x="83583" y="414528"/>
                    </a:moveTo>
                    <a:cubicBezTo>
                      <a:pt x="120477" y="367508"/>
                      <a:pt x="167560" y="300868"/>
                      <a:pt x="167015" y="205011"/>
                    </a:cubicBezTo>
                    <a:cubicBezTo>
                      <a:pt x="166487" y="113197"/>
                      <a:pt x="118598" y="3876"/>
                      <a:pt x="2693" y="47"/>
                    </a:cubicBezTo>
                    <a:cubicBezTo>
                      <a:pt x="1807" y="11"/>
                      <a:pt x="913" y="-7"/>
                      <a:pt x="0" y="2"/>
                    </a:cubicBezTo>
                    <a:cubicBezTo>
                      <a:pt x="171541" y="196530"/>
                      <a:pt x="143048" y="259108"/>
                      <a:pt x="83592" y="414528"/>
                    </a:cubicBezTo>
                    <a:close/>
                  </a:path>
                </a:pathLst>
              </a:custGeom>
              <a:solidFill>
                <a:srgbClr val="E84E1B">
                  <a:alpha val="25000"/>
                </a:srgbClr>
              </a:solidFill>
              <a:ln w="0" cap="flat">
                <a:noFill/>
                <a:prstDash val="solid"/>
                <a:miter/>
              </a:ln>
            </p:spPr>
            <p:txBody>
              <a:bodyPr rtlCol="0" anchor="ctr"/>
              <a:lstStyle/>
              <a:p>
                <a:endParaRPr lang="en-US" dirty="0"/>
              </a:p>
            </p:txBody>
          </p:sp>
          <p:grpSp>
            <p:nvGrpSpPr>
              <p:cNvPr id="57" name="Graphic 1">
                <a:extLst>
                  <a:ext uri="{FF2B5EF4-FFF2-40B4-BE49-F238E27FC236}">
                    <a16:creationId xmlns:a16="http://schemas.microsoft.com/office/drawing/2014/main" id="{1D0D4B4E-5C08-7234-FB49-F564A1AD5373}"/>
                  </a:ext>
                </a:extLst>
              </p:cNvPr>
              <p:cNvGrpSpPr/>
              <p:nvPr/>
            </p:nvGrpSpPr>
            <p:grpSpPr>
              <a:xfrm>
                <a:off x="2919681" y="4692738"/>
                <a:ext cx="157016" cy="159430"/>
                <a:chOff x="2919681" y="4692738"/>
                <a:chExt cx="157016" cy="159430"/>
              </a:xfrm>
            </p:grpSpPr>
            <p:sp>
              <p:nvSpPr>
                <p:cNvPr id="61" name="Freeform: Shape 60">
                  <a:extLst>
                    <a:ext uri="{FF2B5EF4-FFF2-40B4-BE49-F238E27FC236}">
                      <a16:creationId xmlns:a16="http://schemas.microsoft.com/office/drawing/2014/main" id="{85EF8F8B-B7CD-798E-C14C-7AB7136933DA}"/>
                    </a:ext>
                  </a:extLst>
                </p:cNvPr>
                <p:cNvSpPr/>
                <p:nvPr/>
              </p:nvSpPr>
              <p:spPr>
                <a:xfrm>
                  <a:off x="2927085" y="4692738"/>
                  <a:ext cx="142714" cy="159430"/>
                </a:xfrm>
                <a:custGeom>
                  <a:avLst/>
                  <a:gdLst>
                    <a:gd name="connsiteX0" fmla="*/ 9957 w 142714"/>
                    <a:gd name="connsiteY0" fmla="*/ 122761 h 159430"/>
                    <a:gd name="connsiteX1" fmla="*/ 40571 w 142714"/>
                    <a:gd name="connsiteY1" fmla="*/ 152936 h 159430"/>
                    <a:gd name="connsiteX2" fmla="*/ 44597 w 142714"/>
                    <a:gd name="connsiteY2" fmla="*/ 154707 h 159430"/>
                    <a:gd name="connsiteX3" fmla="*/ 67812 w 142714"/>
                    <a:gd name="connsiteY3" fmla="*/ 159341 h 159430"/>
                    <a:gd name="connsiteX4" fmla="*/ 72562 w 142714"/>
                    <a:gd name="connsiteY4" fmla="*/ 159422 h 159430"/>
                    <a:gd name="connsiteX5" fmla="*/ 96144 w 142714"/>
                    <a:gd name="connsiteY5" fmla="*/ 155441 h 159430"/>
                    <a:gd name="connsiteX6" fmla="*/ 107541 w 142714"/>
                    <a:gd name="connsiteY6" fmla="*/ 149966 h 159430"/>
                    <a:gd name="connsiteX7" fmla="*/ 137779 w 142714"/>
                    <a:gd name="connsiteY7" fmla="*/ 108644 h 159430"/>
                    <a:gd name="connsiteX8" fmla="*/ 139148 w 142714"/>
                    <a:gd name="connsiteY8" fmla="*/ 101120 h 159430"/>
                    <a:gd name="connsiteX9" fmla="*/ 139667 w 142714"/>
                    <a:gd name="connsiteY9" fmla="*/ 93847 h 159430"/>
                    <a:gd name="connsiteX10" fmla="*/ 139828 w 142714"/>
                    <a:gd name="connsiteY10" fmla="*/ 91476 h 159430"/>
                    <a:gd name="connsiteX11" fmla="*/ 140544 w 142714"/>
                    <a:gd name="connsiteY11" fmla="*/ 80142 h 159430"/>
                    <a:gd name="connsiteX12" fmla="*/ 141626 w 142714"/>
                    <a:gd name="connsiteY12" fmla="*/ 60299 h 159430"/>
                    <a:gd name="connsiteX13" fmla="*/ 142145 w 142714"/>
                    <a:gd name="connsiteY13" fmla="*/ 48455 h 159430"/>
                    <a:gd name="connsiteX14" fmla="*/ 142691 w 142714"/>
                    <a:gd name="connsiteY14" fmla="*/ 28254 h 159430"/>
                    <a:gd name="connsiteX15" fmla="*/ 142628 w 142714"/>
                    <a:gd name="connsiteY15" fmla="*/ 17412 h 159430"/>
                    <a:gd name="connsiteX16" fmla="*/ 141134 w 142714"/>
                    <a:gd name="connsiteY16" fmla="*/ 5692 h 159430"/>
                    <a:gd name="connsiteX17" fmla="*/ 21176 w 142714"/>
                    <a:gd name="connsiteY17" fmla="*/ 915 h 159430"/>
                    <a:gd name="connsiteX18" fmla="*/ 8884 w 142714"/>
                    <a:gd name="connsiteY18" fmla="*/ 2194 h 159430"/>
                    <a:gd name="connsiteX19" fmla="*/ 4375 w 142714"/>
                    <a:gd name="connsiteY19" fmla="*/ 3527 h 159430"/>
                    <a:gd name="connsiteX20" fmla="*/ 1530 w 142714"/>
                    <a:gd name="connsiteY20" fmla="*/ 10094 h 159430"/>
                    <a:gd name="connsiteX21" fmla="*/ 367 w 142714"/>
                    <a:gd name="connsiteY21" fmla="*/ 20212 h 159430"/>
                    <a:gd name="connsiteX22" fmla="*/ 1 w 142714"/>
                    <a:gd name="connsiteY22" fmla="*/ 34338 h 159430"/>
                    <a:gd name="connsiteX23" fmla="*/ 81 w 142714"/>
                    <a:gd name="connsiteY23" fmla="*/ 41611 h 159430"/>
                    <a:gd name="connsiteX24" fmla="*/ 1002 w 142714"/>
                    <a:gd name="connsiteY24" fmla="*/ 64960 h 159430"/>
                    <a:gd name="connsiteX25" fmla="*/ 1441 w 142714"/>
                    <a:gd name="connsiteY25" fmla="*/ 72197 h 159430"/>
                    <a:gd name="connsiteX26" fmla="*/ 2908 w 142714"/>
                    <a:gd name="connsiteY26" fmla="*/ 91682 h 159430"/>
                    <a:gd name="connsiteX27" fmla="*/ 2971 w 142714"/>
                    <a:gd name="connsiteY27" fmla="*/ 95824 h 159430"/>
                    <a:gd name="connsiteX28" fmla="*/ 3677 w 142714"/>
                    <a:gd name="connsiteY28" fmla="*/ 103026 h 159430"/>
                    <a:gd name="connsiteX29" fmla="*/ 5815 w 142714"/>
                    <a:gd name="connsiteY29" fmla="*/ 112437 h 159430"/>
                    <a:gd name="connsiteX30" fmla="*/ 9939 w 142714"/>
                    <a:gd name="connsiteY30" fmla="*/ 122779 h 1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2714" h="159430">
                      <a:moveTo>
                        <a:pt x="9957" y="122761"/>
                      </a:moveTo>
                      <a:cubicBezTo>
                        <a:pt x="16542" y="135920"/>
                        <a:pt x="27331" y="146593"/>
                        <a:pt x="40571" y="152936"/>
                      </a:cubicBezTo>
                      <a:cubicBezTo>
                        <a:pt x="41886" y="153571"/>
                        <a:pt x="43237" y="154161"/>
                        <a:pt x="44597" y="154707"/>
                      </a:cubicBezTo>
                      <a:cubicBezTo>
                        <a:pt x="51789" y="157579"/>
                        <a:pt x="59608" y="159207"/>
                        <a:pt x="67812" y="159341"/>
                      </a:cubicBezTo>
                      <a:lnTo>
                        <a:pt x="72562" y="159422"/>
                      </a:lnTo>
                      <a:cubicBezTo>
                        <a:pt x="80846" y="159556"/>
                        <a:pt x="88799" y="158142"/>
                        <a:pt x="96144" y="155441"/>
                      </a:cubicBezTo>
                      <a:cubicBezTo>
                        <a:pt x="100134" y="153983"/>
                        <a:pt x="103954" y="152149"/>
                        <a:pt x="107541" y="149966"/>
                      </a:cubicBezTo>
                      <a:cubicBezTo>
                        <a:pt x="122428" y="140948"/>
                        <a:pt x="133530" y="126169"/>
                        <a:pt x="137779" y="108644"/>
                      </a:cubicBezTo>
                      <a:cubicBezTo>
                        <a:pt x="138379" y="106193"/>
                        <a:pt x="138835" y="103679"/>
                        <a:pt x="139148" y="101120"/>
                      </a:cubicBezTo>
                      <a:cubicBezTo>
                        <a:pt x="139443" y="98732"/>
                        <a:pt x="139622" y="96307"/>
                        <a:pt x="139667" y="93847"/>
                      </a:cubicBezTo>
                      <a:cubicBezTo>
                        <a:pt x="139667" y="93847"/>
                        <a:pt x="139720" y="92997"/>
                        <a:pt x="139828" y="91476"/>
                      </a:cubicBezTo>
                      <a:cubicBezTo>
                        <a:pt x="139989" y="89123"/>
                        <a:pt x="140248" y="85133"/>
                        <a:pt x="140544" y="80142"/>
                      </a:cubicBezTo>
                      <a:cubicBezTo>
                        <a:pt x="140883" y="74523"/>
                        <a:pt x="141268" y="67617"/>
                        <a:pt x="141626" y="60299"/>
                      </a:cubicBezTo>
                      <a:cubicBezTo>
                        <a:pt x="141814" y="56425"/>
                        <a:pt x="141993" y="52436"/>
                        <a:pt x="142145" y="48455"/>
                      </a:cubicBezTo>
                      <a:cubicBezTo>
                        <a:pt x="142422" y="41450"/>
                        <a:pt x="142628" y="34481"/>
                        <a:pt x="142691" y="28254"/>
                      </a:cubicBezTo>
                      <a:cubicBezTo>
                        <a:pt x="142735" y="24273"/>
                        <a:pt x="142717" y="20596"/>
                        <a:pt x="142628" y="17412"/>
                      </a:cubicBezTo>
                      <a:cubicBezTo>
                        <a:pt x="142458" y="11248"/>
                        <a:pt x="141993" y="6900"/>
                        <a:pt x="141134" y="5692"/>
                      </a:cubicBezTo>
                      <a:cubicBezTo>
                        <a:pt x="137699" y="933"/>
                        <a:pt x="57300" y="-1429"/>
                        <a:pt x="21176" y="915"/>
                      </a:cubicBezTo>
                      <a:cubicBezTo>
                        <a:pt x="16086" y="1246"/>
                        <a:pt x="11872" y="1667"/>
                        <a:pt x="8884" y="2194"/>
                      </a:cubicBezTo>
                      <a:cubicBezTo>
                        <a:pt x="6665" y="2588"/>
                        <a:pt x="5118" y="3026"/>
                        <a:pt x="4375" y="3527"/>
                      </a:cubicBezTo>
                      <a:cubicBezTo>
                        <a:pt x="3132" y="4359"/>
                        <a:pt x="2201" y="6694"/>
                        <a:pt x="1530" y="10094"/>
                      </a:cubicBezTo>
                      <a:cubicBezTo>
                        <a:pt x="985" y="12849"/>
                        <a:pt x="609" y="16302"/>
                        <a:pt x="367" y="20212"/>
                      </a:cubicBezTo>
                      <a:cubicBezTo>
                        <a:pt x="99" y="24470"/>
                        <a:pt x="-8" y="29274"/>
                        <a:pt x="1" y="34338"/>
                      </a:cubicBezTo>
                      <a:cubicBezTo>
                        <a:pt x="1" y="36717"/>
                        <a:pt x="36" y="39142"/>
                        <a:pt x="81" y="41611"/>
                      </a:cubicBezTo>
                      <a:cubicBezTo>
                        <a:pt x="233" y="49483"/>
                        <a:pt x="591" y="57606"/>
                        <a:pt x="1002" y="64960"/>
                      </a:cubicBezTo>
                      <a:cubicBezTo>
                        <a:pt x="1146" y="67474"/>
                        <a:pt x="1298" y="69898"/>
                        <a:pt x="1441" y="72197"/>
                      </a:cubicBezTo>
                      <a:cubicBezTo>
                        <a:pt x="2165" y="83541"/>
                        <a:pt x="2908" y="91682"/>
                        <a:pt x="2908" y="91682"/>
                      </a:cubicBezTo>
                      <a:cubicBezTo>
                        <a:pt x="2890" y="93069"/>
                        <a:pt x="2908" y="94455"/>
                        <a:pt x="2971" y="95824"/>
                      </a:cubicBezTo>
                      <a:cubicBezTo>
                        <a:pt x="3069" y="98257"/>
                        <a:pt x="3311" y="100664"/>
                        <a:pt x="3677" y="103026"/>
                      </a:cubicBezTo>
                      <a:cubicBezTo>
                        <a:pt x="4160" y="106246"/>
                        <a:pt x="4876" y="109386"/>
                        <a:pt x="5815" y="112437"/>
                      </a:cubicBezTo>
                      <a:cubicBezTo>
                        <a:pt x="6907" y="116024"/>
                        <a:pt x="8285" y="119477"/>
                        <a:pt x="9939" y="122779"/>
                      </a:cubicBezTo>
                      <a:close/>
                    </a:path>
                  </a:pathLst>
                </a:custGeom>
                <a:solidFill>
                  <a:srgbClr val="454554"/>
                </a:solidFill>
                <a:ln w="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5EB829FC-67BC-77CD-0FB7-53B7CB436649}"/>
                    </a:ext>
                  </a:extLst>
                </p:cNvPr>
                <p:cNvSpPr/>
                <p:nvPr/>
              </p:nvSpPr>
              <p:spPr>
                <a:xfrm>
                  <a:off x="2927750" y="4726467"/>
                  <a:ext cx="141023" cy="27670"/>
                </a:xfrm>
                <a:custGeom>
                  <a:avLst/>
                  <a:gdLst>
                    <a:gd name="connsiteX0" fmla="*/ 311 w 141023"/>
                    <a:gd name="connsiteY0" fmla="*/ 27670 h 27670"/>
                    <a:gd name="connsiteX1" fmla="*/ 141024 w 141023"/>
                    <a:gd name="connsiteY1" fmla="*/ 7237 h 27670"/>
                    <a:gd name="connsiteX2" fmla="*/ 140585 w 141023"/>
                    <a:gd name="connsiteY2" fmla="*/ 0 h 27670"/>
                    <a:gd name="connsiteX3" fmla="*/ 409 w 141023"/>
                    <a:gd name="connsiteY3" fmla="*/ 11889 h 27670"/>
                    <a:gd name="connsiteX4" fmla="*/ 311 w 141023"/>
                    <a:gd name="connsiteY4" fmla="*/ 27670 h 2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 h="27670">
                      <a:moveTo>
                        <a:pt x="311" y="27670"/>
                      </a:moveTo>
                      <a:cubicBezTo>
                        <a:pt x="20949" y="22356"/>
                        <a:pt x="121978" y="9912"/>
                        <a:pt x="141024" y="7237"/>
                      </a:cubicBezTo>
                      <a:cubicBezTo>
                        <a:pt x="140881" y="4724"/>
                        <a:pt x="140738" y="2290"/>
                        <a:pt x="140585" y="0"/>
                      </a:cubicBezTo>
                      <a:lnTo>
                        <a:pt x="409" y="11889"/>
                      </a:lnTo>
                      <a:cubicBezTo>
                        <a:pt x="221" y="15763"/>
                        <a:pt x="-351" y="22034"/>
                        <a:pt x="311" y="27670"/>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EC412E4-A39E-6BA2-5289-389E02677E31}"/>
                    </a:ext>
                  </a:extLst>
                </p:cNvPr>
                <p:cNvSpPr/>
                <p:nvPr/>
              </p:nvSpPr>
              <p:spPr>
                <a:xfrm>
                  <a:off x="2928606" y="4761259"/>
                  <a:ext cx="139220" cy="27339"/>
                </a:xfrm>
                <a:custGeom>
                  <a:avLst/>
                  <a:gdLst>
                    <a:gd name="connsiteX0" fmla="*/ 2005 w 139220"/>
                    <a:gd name="connsiteY0" fmla="*/ 27339 h 27339"/>
                    <a:gd name="connsiteX1" fmla="*/ 139220 w 139220"/>
                    <a:gd name="connsiteY1" fmla="*/ 7202 h 27339"/>
                    <a:gd name="connsiteX2" fmla="*/ 138522 w 139220"/>
                    <a:gd name="connsiteY2" fmla="*/ 0 h 27339"/>
                    <a:gd name="connsiteX3" fmla="*/ 19 w 139220"/>
                    <a:gd name="connsiteY3" fmla="*/ 10431 h 27339"/>
                    <a:gd name="connsiteX4" fmla="*/ 2005 w 139220"/>
                    <a:gd name="connsiteY4" fmla="*/ 27339 h 2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20" h="27339">
                      <a:moveTo>
                        <a:pt x="2005" y="27339"/>
                      </a:moveTo>
                      <a:cubicBezTo>
                        <a:pt x="29219" y="21989"/>
                        <a:pt x="121775" y="9698"/>
                        <a:pt x="139220" y="7202"/>
                      </a:cubicBezTo>
                      <a:cubicBezTo>
                        <a:pt x="139122" y="4768"/>
                        <a:pt x="138880" y="2362"/>
                        <a:pt x="138522" y="0"/>
                      </a:cubicBezTo>
                      <a:lnTo>
                        <a:pt x="19" y="10431"/>
                      </a:lnTo>
                      <a:cubicBezTo>
                        <a:pt x="-133" y="12784"/>
                        <a:pt x="636" y="21694"/>
                        <a:pt x="2005" y="27339"/>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979B7A1-5B0D-CCF1-66E1-3B4391BEF738}"/>
                    </a:ext>
                  </a:extLst>
                </p:cNvPr>
                <p:cNvSpPr/>
                <p:nvPr/>
              </p:nvSpPr>
              <p:spPr>
                <a:xfrm>
                  <a:off x="2919681" y="4711006"/>
                  <a:ext cx="157016" cy="34323"/>
                </a:xfrm>
                <a:custGeom>
                  <a:avLst/>
                  <a:gdLst>
                    <a:gd name="connsiteX0" fmla="*/ 156796 w 157016"/>
                    <a:gd name="connsiteY0" fmla="*/ 8475 h 34323"/>
                    <a:gd name="connsiteX1" fmla="*/ 156974 w 157016"/>
                    <a:gd name="connsiteY1" fmla="*/ 10354 h 34323"/>
                    <a:gd name="connsiteX2" fmla="*/ 148333 w 157016"/>
                    <a:gd name="connsiteY2" fmla="*/ 20668 h 34323"/>
                    <a:gd name="connsiteX3" fmla="*/ 10661 w 157016"/>
                    <a:gd name="connsiteY3" fmla="*/ 34275 h 34323"/>
                    <a:gd name="connsiteX4" fmla="*/ 221 w 157016"/>
                    <a:gd name="connsiteY4" fmla="*/ 25848 h 34323"/>
                    <a:gd name="connsiteX5" fmla="*/ 42 w 157016"/>
                    <a:gd name="connsiteY5" fmla="*/ 23970 h 34323"/>
                    <a:gd name="connsiteX6" fmla="*/ 8684 w 157016"/>
                    <a:gd name="connsiteY6" fmla="*/ 13655 h 34323"/>
                    <a:gd name="connsiteX7" fmla="*/ 146356 w 157016"/>
                    <a:gd name="connsiteY7" fmla="*/ 48 h 34323"/>
                    <a:gd name="connsiteX8" fmla="*/ 156796 w 157016"/>
                    <a:gd name="connsiteY8" fmla="*/ 8475 h 3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16" h="34323">
                      <a:moveTo>
                        <a:pt x="156796" y="8475"/>
                      </a:moveTo>
                      <a:lnTo>
                        <a:pt x="156974" y="10354"/>
                      </a:lnTo>
                      <a:cubicBezTo>
                        <a:pt x="157466" y="15533"/>
                        <a:pt x="153602" y="20150"/>
                        <a:pt x="148333" y="20668"/>
                      </a:cubicBezTo>
                      <a:lnTo>
                        <a:pt x="10661" y="34275"/>
                      </a:lnTo>
                      <a:cubicBezTo>
                        <a:pt x="5392" y="34794"/>
                        <a:pt x="713" y="31019"/>
                        <a:pt x="221" y="25848"/>
                      </a:cubicBezTo>
                      <a:lnTo>
                        <a:pt x="42" y="23970"/>
                      </a:lnTo>
                      <a:cubicBezTo>
                        <a:pt x="-450" y="18790"/>
                        <a:pt x="3415" y="14174"/>
                        <a:pt x="8684" y="13655"/>
                      </a:cubicBezTo>
                      <a:lnTo>
                        <a:pt x="146356" y="48"/>
                      </a:lnTo>
                      <a:cubicBezTo>
                        <a:pt x="151625" y="-471"/>
                        <a:pt x="156303" y="3304"/>
                        <a:pt x="156796" y="8475"/>
                      </a:cubicBezTo>
                      <a:close/>
                    </a:path>
                  </a:pathLst>
                </a:custGeom>
                <a:solidFill>
                  <a:srgbClr val="5E5E6D"/>
                </a:solidFill>
                <a:ln w="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4824F32-C451-0052-68EF-8D55E425D257}"/>
                    </a:ext>
                  </a:extLst>
                </p:cNvPr>
                <p:cNvSpPr/>
                <p:nvPr/>
              </p:nvSpPr>
              <p:spPr>
                <a:xfrm>
                  <a:off x="2920789" y="4746012"/>
                  <a:ext cx="155436" cy="34197"/>
                </a:xfrm>
                <a:custGeom>
                  <a:avLst/>
                  <a:gdLst>
                    <a:gd name="connsiteX0" fmla="*/ 155214 w 155436"/>
                    <a:gd name="connsiteY0" fmla="*/ 8484 h 34197"/>
                    <a:gd name="connsiteX1" fmla="*/ 155393 w 155436"/>
                    <a:gd name="connsiteY1" fmla="*/ 10362 h 34197"/>
                    <a:gd name="connsiteX2" fmla="*/ 146849 w 155436"/>
                    <a:gd name="connsiteY2" fmla="*/ 20668 h 34197"/>
                    <a:gd name="connsiteX3" fmla="*/ 10565 w 155436"/>
                    <a:gd name="connsiteY3" fmla="*/ 34150 h 34197"/>
                    <a:gd name="connsiteX4" fmla="*/ 223 w 155436"/>
                    <a:gd name="connsiteY4" fmla="*/ 25714 h 34197"/>
                    <a:gd name="connsiteX5" fmla="*/ 44 w 155436"/>
                    <a:gd name="connsiteY5" fmla="*/ 23835 h 34197"/>
                    <a:gd name="connsiteX6" fmla="*/ 8588 w 155436"/>
                    <a:gd name="connsiteY6" fmla="*/ 13529 h 34197"/>
                    <a:gd name="connsiteX7" fmla="*/ 144872 w 155436"/>
                    <a:gd name="connsiteY7" fmla="*/ 48 h 34197"/>
                    <a:gd name="connsiteX8" fmla="*/ 155214 w 155436"/>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6"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55"/>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4124EBF-0916-F43C-3F48-5149F191C4C4}"/>
                    </a:ext>
                  </a:extLst>
                </p:cNvPr>
                <p:cNvSpPr/>
                <p:nvPr/>
              </p:nvSpPr>
              <p:spPr>
                <a:xfrm>
                  <a:off x="2932919" y="4793849"/>
                  <a:ext cx="133323" cy="25943"/>
                </a:xfrm>
                <a:custGeom>
                  <a:avLst/>
                  <a:gdLst>
                    <a:gd name="connsiteX0" fmla="*/ 0 w 133323"/>
                    <a:gd name="connsiteY0" fmla="*/ 11308 h 25943"/>
                    <a:gd name="connsiteX1" fmla="*/ 7032 w 133323"/>
                    <a:gd name="connsiteY1" fmla="*/ 25944 h 25943"/>
                    <a:gd name="connsiteX2" fmla="*/ 131955 w 133323"/>
                    <a:gd name="connsiteY2" fmla="*/ 7524 h 25943"/>
                    <a:gd name="connsiteX3" fmla="*/ 133324 w 133323"/>
                    <a:gd name="connsiteY3" fmla="*/ 0 h 25943"/>
                    <a:gd name="connsiteX4" fmla="*/ 0 w 133323"/>
                    <a:gd name="connsiteY4" fmla="*/ 11308 h 2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25943">
                      <a:moveTo>
                        <a:pt x="0" y="11308"/>
                      </a:moveTo>
                      <a:cubicBezTo>
                        <a:pt x="1082" y="14895"/>
                        <a:pt x="4920" y="23278"/>
                        <a:pt x="7032" y="25944"/>
                      </a:cubicBezTo>
                      <a:cubicBezTo>
                        <a:pt x="38307" y="20970"/>
                        <a:pt x="110100" y="10190"/>
                        <a:pt x="131955" y="7524"/>
                      </a:cubicBezTo>
                      <a:cubicBezTo>
                        <a:pt x="132554" y="5072"/>
                        <a:pt x="133010" y="2559"/>
                        <a:pt x="133324" y="0"/>
                      </a:cubicBezTo>
                      <a:lnTo>
                        <a:pt x="0" y="11308"/>
                      </a:lnTo>
                      <a:close/>
                    </a:path>
                  </a:pathLst>
                </a:custGeom>
                <a:solidFill>
                  <a:srgbClr val="1F1F3B">
                    <a:alpha val="60000"/>
                  </a:srgbClr>
                </a:solidFill>
                <a:ln w="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FEB4E82E-8FC4-745D-5116-932C73B2D182}"/>
                    </a:ext>
                  </a:extLst>
                </p:cNvPr>
                <p:cNvSpPr/>
                <p:nvPr/>
              </p:nvSpPr>
              <p:spPr>
                <a:xfrm>
                  <a:off x="2921120" y="4778504"/>
                  <a:ext cx="155437" cy="34197"/>
                </a:xfrm>
                <a:custGeom>
                  <a:avLst/>
                  <a:gdLst>
                    <a:gd name="connsiteX0" fmla="*/ 155214 w 155437"/>
                    <a:gd name="connsiteY0" fmla="*/ 8484 h 34197"/>
                    <a:gd name="connsiteX1" fmla="*/ 155393 w 155437"/>
                    <a:gd name="connsiteY1" fmla="*/ 10362 h 34197"/>
                    <a:gd name="connsiteX2" fmla="*/ 146849 w 155437"/>
                    <a:gd name="connsiteY2" fmla="*/ 20668 h 34197"/>
                    <a:gd name="connsiteX3" fmla="*/ 10565 w 155437"/>
                    <a:gd name="connsiteY3" fmla="*/ 34150 h 34197"/>
                    <a:gd name="connsiteX4" fmla="*/ 223 w 155437"/>
                    <a:gd name="connsiteY4" fmla="*/ 25714 h 34197"/>
                    <a:gd name="connsiteX5" fmla="*/ 44 w 155437"/>
                    <a:gd name="connsiteY5" fmla="*/ 23835 h 34197"/>
                    <a:gd name="connsiteX6" fmla="*/ 8588 w 155437"/>
                    <a:gd name="connsiteY6" fmla="*/ 13529 h 34197"/>
                    <a:gd name="connsiteX7" fmla="*/ 144872 w 155437"/>
                    <a:gd name="connsiteY7" fmla="*/ 48 h 34197"/>
                    <a:gd name="connsiteX8" fmla="*/ 155214 w 155437"/>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7"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64"/>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grpSp>
          <p:grpSp>
            <p:nvGrpSpPr>
              <p:cNvPr id="58" name="Graphic 1">
                <a:extLst>
                  <a:ext uri="{FF2B5EF4-FFF2-40B4-BE49-F238E27FC236}">
                    <a16:creationId xmlns:a16="http://schemas.microsoft.com/office/drawing/2014/main" id="{5EF80541-33EC-2D6D-17AC-0C948836BEA2}"/>
                  </a:ext>
                </a:extLst>
              </p:cNvPr>
              <p:cNvGrpSpPr/>
              <p:nvPr/>
            </p:nvGrpSpPr>
            <p:grpSpPr>
              <a:xfrm>
                <a:off x="2859298" y="4292654"/>
                <a:ext cx="77368" cy="136337"/>
                <a:chOff x="2859298" y="4292654"/>
                <a:chExt cx="77368" cy="136337"/>
              </a:xfrm>
              <a:noFill/>
            </p:grpSpPr>
            <p:sp>
              <p:nvSpPr>
                <p:cNvPr id="59" name="Freeform: Shape 58">
                  <a:extLst>
                    <a:ext uri="{FF2B5EF4-FFF2-40B4-BE49-F238E27FC236}">
                      <a16:creationId xmlns:a16="http://schemas.microsoft.com/office/drawing/2014/main" id="{EB1897ED-5C45-D7A3-8825-CCE95386D348}"/>
                    </a:ext>
                  </a:extLst>
                </p:cNvPr>
                <p:cNvSpPr/>
                <p:nvPr/>
              </p:nvSpPr>
              <p:spPr>
                <a:xfrm>
                  <a:off x="2859298" y="4317291"/>
                  <a:ext cx="41745" cy="111700"/>
                </a:xfrm>
                <a:custGeom>
                  <a:avLst/>
                  <a:gdLst>
                    <a:gd name="connsiteX0" fmla="*/ 41746 w 41745"/>
                    <a:gd name="connsiteY0" fmla="*/ 0 h 111700"/>
                    <a:gd name="connsiteX1" fmla="*/ 683 w 41745"/>
                    <a:gd name="connsiteY1" fmla="*/ 111701 h 111700"/>
                  </a:gdLst>
                  <a:ahLst/>
                  <a:cxnLst>
                    <a:cxn ang="0">
                      <a:pos x="connsiteX0" y="connsiteY0"/>
                    </a:cxn>
                    <a:cxn ang="0">
                      <a:pos x="connsiteX1" y="connsiteY1"/>
                    </a:cxn>
                  </a:cxnLst>
                  <a:rect l="l" t="t" r="r" b="b"/>
                  <a:pathLst>
                    <a:path w="41745" h="111700">
                      <a:moveTo>
                        <a:pt x="41746" y="0"/>
                      </a:moveTo>
                      <a:cubicBezTo>
                        <a:pt x="10640" y="29397"/>
                        <a:pt x="-3369" y="65306"/>
                        <a:pt x="683" y="111701"/>
                      </a:cubicBezTo>
                    </a:path>
                  </a:pathLst>
                </a:custGeom>
                <a:noFill/>
                <a:ln w="11866" cap="rnd">
                  <a:solidFill>
                    <a:srgbClr val="FFFFFF"/>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947D4F33-3E4B-FE34-A9FA-ACEA95C4716E}"/>
                    </a:ext>
                  </a:extLst>
                </p:cNvPr>
                <p:cNvSpPr/>
                <p:nvPr/>
              </p:nvSpPr>
              <p:spPr>
                <a:xfrm>
                  <a:off x="2921843" y="4292654"/>
                  <a:ext cx="14823" cy="8194"/>
                </a:xfrm>
                <a:custGeom>
                  <a:avLst/>
                  <a:gdLst>
                    <a:gd name="connsiteX0" fmla="*/ 14824 w 14823"/>
                    <a:gd name="connsiteY0" fmla="*/ 0 h 8194"/>
                    <a:gd name="connsiteX1" fmla="*/ 0 w 14823"/>
                    <a:gd name="connsiteY1" fmla="*/ 8195 h 8194"/>
                  </a:gdLst>
                  <a:ahLst/>
                  <a:cxnLst>
                    <a:cxn ang="0">
                      <a:pos x="connsiteX0" y="connsiteY0"/>
                    </a:cxn>
                    <a:cxn ang="0">
                      <a:pos x="connsiteX1" y="connsiteY1"/>
                    </a:cxn>
                  </a:cxnLst>
                  <a:rect l="l" t="t" r="r" b="b"/>
                  <a:pathLst>
                    <a:path w="14823" h="8194">
                      <a:moveTo>
                        <a:pt x="14824" y="0"/>
                      </a:moveTo>
                      <a:cubicBezTo>
                        <a:pt x="9841" y="1995"/>
                        <a:pt x="4876" y="4768"/>
                        <a:pt x="0" y="8195"/>
                      </a:cubicBezTo>
                    </a:path>
                  </a:pathLst>
                </a:custGeom>
                <a:noFill/>
                <a:ln w="11866" cap="rnd">
                  <a:solidFill>
                    <a:srgbClr val="FFFFFF"/>
                  </a:solidFill>
                  <a:prstDash val="solid"/>
                  <a:round/>
                </a:ln>
              </p:spPr>
              <p:txBody>
                <a:bodyPr rtlCol="0" anchor="ctr"/>
                <a:lstStyle/>
                <a:p>
                  <a:endParaRPr lang="en-US" dirty="0"/>
                </a:p>
              </p:txBody>
            </p:sp>
          </p:grpSp>
        </p:grpSp>
        <p:sp>
          <p:nvSpPr>
            <p:cNvPr id="20" name="Freeform: Shape 19">
              <a:extLst>
                <a:ext uri="{FF2B5EF4-FFF2-40B4-BE49-F238E27FC236}">
                  <a16:creationId xmlns:a16="http://schemas.microsoft.com/office/drawing/2014/main" id="{3A5CB530-0E3C-0967-55EB-41E07BD5D6CB}"/>
                </a:ext>
              </a:extLst>
            </p:cNvPr>
            <p:cNvSpPr/>
            <p:nvPr/>
          </p:nvSpPr>
          <p:spPr>
            <a:xfrm>
              <a:off x="2655570" y="4541373"/>
              <a:ext cx="1240233" cy="472765"/>
            </a:xfrm>
            <a:custGeom>
              <a:avLst/>
              <a:gdLst>
                <a:gd name="connsiteX0" fmla="*/ 2525 w 1240233"/>
                <a:gd name="connsiteY0" fmla="*/ 290640 h 472765"/>
                <a:gd name="connsiteX1" fmla="*/ 153597 w 1240233"/>
                <a:gd name="connsiteY1" fmla="*/ 403299 h 472765"/>
                <a:gd name="connsiteX2" fmla="*/ 188764 w 1240233"/>
                <a:gd name="connsiteY2" fmla="*/ 420296 h 472765"/>
                <a:gd name="connsiteX3" fmla="*/ 391679 w 1240233"/>
                <a:gd name="connsiteY3" fmla="*/ 470358 h 472765"/>
                <a:gd name="connsiteX4" fmla="*/ 448398 w 1240233"/>
                <a:gd name="connsiteY4" fmla="*/ 466091 h 472765"/>
                <a:gd name="connsiteX5" fmla="*/ 775779 w 1240233"/>
                <a:gd name="connsiteY5" fmla="*/ 347493 h 472765"/>
                <a:gd name="connsiteX6" fmla="*/ 876235 w 1240233"/>
                <a:gd name="connsiteY6" fmla="*/ 344755 h 472765"/>
                <a:gd name="connsiteX7" fmla="*/ 940057 w 1240233"/>
                <a:gd name="connsiteY7" fmla="*/ 342089 h 472765"/>
                <a:gd name="connsiteX8" fmla="*/ 949736 w 1240233"/>
                <a:gd name="connsiteY8" fmla="*/ 341615 h 472765"/>
                <a:gd name="connsiteX9" fmla="*/ 1151712 w 1240233"/>
                <a:gd name="connsiteY9" fmla="*/ 326326 h 472765"/>
                <a:gd name="connsiteX10" fmla="*/ 1229623 w 1240233"/>
                <a:gd name="connsiteY10" fmla="*/ 316835 h 472765"/>
                <a:gd name="connsiteX11" fmla="*/ 1240234 w 1240233"/>
                <a:gd name="connsiteY11" fmla="*/ 0 h 472765"/>
                <a:gd name="connsiteX12" fmla="*/ 957224 w 1240233"/>
                <a:gd name="connsiteY12" fmla="*/ 81687 h 472765"/>
                <a:gd name="connsiteX13" fmla="*/ 894208 w 1240233"/>
                <a:gd name="connsiteY13" fmla="*/ 99803 h 472765"/>
                <a:gd name="connsiteX14" fmla="*/ 859094 w 1240233"/>
                <a:gd name="connsiteY14" fmla="*/ 109903 h 472765"/>
                <a:gd name="connsiteX15" fmla="*/ 818273 w 1240233"/>
                <a:gd name="connsiteY15" fmla="*/ 121103 h 472765"/>
                <a:gd name="connsiteX16" fmla="*/ 749612 w 1240233"/>
                <a:gd name="connsiteY16" fmla="*/ 130684 h 472765"/>
                <a:gd name="connsiteX17" fmla="*/ 333047 w 1240233"/>
                <a:gd name="connsiteY17" fmla="*/ 191294 h 472765"/>
                <a:gd name="connsiteX18" fmla="*/ 402844 w 1240233"/>
                <a:gd name="connsiteY18" fmla="*/ 244327 h 472765"/>
                <a:gd name="connsiteX19" fmla="*/ 517631 w 1240233"/>
                <a:gd name="connsiteY19" fmla="*/ 245185 h 472765"/>
                <a:gd name="connsiteX20" fmla="*/ 447404 w 1240233"/>
                <a:gd name="connsiteY20" fmla="*/ 338260 h 472765"/>
                <a:gd name="connsiteX21" fmla="*/ 377983 w 1240233"/>
                <a:gd name="connsiteY21" fmla="*/ 350141 h 472765"/>
                <a:gd name="connsiteX22" fmla="*/ 233951 w 1240233"/>
                <a:gd name="connsiteY22" fmla="*/ 345292 h 472765"/>
                <a:gd name="connsiteX23" fmla="*/ 3536 w 1240233"/>
                <a:gd name="connsiteY23" fmla="*/ 280066 h 472765"/>
                <a:gd name="connsiteX24" fmla="*/ 2498 w 1240233"/>
                <a:gd name="connsiteY24" fmla="*/ 290631 h 47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0233" h="472765">
                  <a:moveTo>
                    <a:pt x="2525" y="290640"/>
                  </a:moveTo>
                  <a:cubicBezTo>
                    <a:pt x="73002" y="335004"/>
                    <a:pt x="128360" y="381148"/>
                    <a:pt x="153597" y="403299"/>
                  </a:cubicBezTo>
                  <a:cubicBezTo>
                    <a:pt x="163572" y="412048"/>
                    <a:pt x="175721" y="417925"/>
                    <a:pt x="188764" y="420296"/>
                  </a:cubicBezTo>
                  <a:cubicBezTo>
                    <a:pt x="264466" y="434073"/>
                    <a:pt x="340651" y="458728"/>
                    <a:pt x="391679" y="470358"/>
                  </a:cubicBezTo>
                  <a:cubicBezTo>
                    <a:pt x="410529" y="474661"/>
                    <a:pt x="430353" y="473167"/>
                    <a:pt x="448398" y="466091"/>
                  </a:cubicBezTo>
                  <a:cubicBezTo>
                    <a:pt x="560564" y="422014"/>
                    <a:pt x="775779" y="347493"/>
                    <a:pt x="775779" y="347493"/>
                  </a:cubicBezTo>
                  <a:cubicBezTo>
                    <a:pt x="808182" y="346858"/>
                    <a:pt x="841846" y="345981"/>
                    <a:pt x="876235" y="344755"/>
                  </a:cubicBezTo>
                  <a:cubicBezTo>
                    <a:pt x="897276" y="344004"/>
                    <a:pt x="918586" y="343118"/>
                    <a:pt x="940057" y="342089"/>
                  </a:cubicBezTo>
                  <a:cubicBezTo>
                    <a:pt x="943286" y="341937"/>
                    <a:pt x="946507" y="341776"/>
                    <a:pt x="949736" y="341615"/>
                  </a:cubicBezTo>
                  <a:cubicBezTo>
                    <a:pt x="1017029" y="338234"/>
                    <a:pt x="1085600" y="333349"/>
                    <a:pt x="1151712" y="326326"/>
                  </a:cubicBezTo>
                  <a:cubicBezTo>
                    <a:pt x="1178157" y="323517"/>
                    <a:pt x="1204208" y="320368"/>
                    <a:pt x="1229623" y="316835"/>
                  </a:cubicBezTo>
                  <a:lnTo>
                    <a:pt x="1240234" y="0"/>
                  </a:lnTo>
                  <a:cubicBezTo>
                    <a:pt x="1142569" y="28296"/>
                    <a:pt x="1049467" y="55144"/>
                    <a:pt x="957224" y="81687"/>
                  </a:cubicBezTo>
                  <a:cubicBezTo>
                    <a:pt x="936183" y="87734"/>
                    <a:pt x="915204" y="93773"/>
                    <a:pt x="894208" y="99803"/>
                  </a:cubicBezTo>
                  <a:cubicBezTo>
                    <a:pt x="882506" y="103166"/>
                    <a:pt x="870805" y="106539"/>
                    <a:pt x="859094" y="109903"/>
                  </a:cubicBezTo>
                  <a:cubicBezTo>
                    <a:pt x="845505" y="113928"/>
                    <a:pt x="831925" y="117811"/>
                    <a:pt x="818273" y="121103"/>
                  </a:cubicBezTo>
                  <a:cubicBezTo>
                    <a:pt x="795747" y="126533"/>
                    <a:pt x="772997" y="130371"/>
                    <a:pt x="749612" y="130684"/>
                  </a:cubicBezTo>
                  <a:cubicBezTo>
                    <a:pt x="654140" y="131964"/>
                    <a:pt x="338289" y="157496"/>
                    <a:pt x="333047" y="191294"/>
                  </a:cubicBezTo>
                  <a:cubicBezTo>
                    <a:pt x="326659" y="232509"/>
                    <a:pt x="393120" y="242976"/>
                    <a:pt x="402844" y="244327"/>
                  </a:cubicBezTo>
                  <a:cubicBezTo>
                    <a:pt x="431141" y="248281"/>
                    <a:pt x="489299" y="243602"/>
                    <a:pt x="517631" y="245185"/>
                  </a:cubicBezTo>
                  <a:cubicBezTo>
                    <a:pt x="647618" y="252459"/>
                    <a:pt x="488619" y="312254"/>
                    <a:pt x="447404" y="338260"/>
                  </a:cubicBezTo>
                  <a:cubicBezTo>
                    <a:pt x="432295" y="347931"/>
                    <a:pt x="396465" y="352154"/>
                    <a:pt x="377983" y="350141"/>
                  </a:cubicBezTo>
                  <a:cubicBezTo>
                    <a:pt x="328332" y="346527"/>
                    <a:pt x="276964" y="345122"/>
                    <a:pt x="233951" y="345292"/>
                  </a:cubicBezTo>
                  <a:cubicBezTo>
                    <a:pt x="170380" y="295561"/>
                    <a:pt x="86510" y="237098"/>
                    <a:pt x="3536" y="280066"/>
                  </a:cubicBezTo>
                  <a:cubicBezTo>
                    <a:pt x="-535" y="282160"/>
                    <a:pt x="-1367" y="288198"/>
                    <a:pt x="2498" y="290631"/>
                  </a:cubicBezTo>
                  <a:close/>
                </a:path>
              </a:pathLst>
            </a:custGeom>
            <a:solidFill>
              <a:srgbClr val="EFA88F"/>
            </a:solidFill>
            <a:ln w="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1BA5ECA-8B9B-BEBD-2381-CD955A40C045}"/>
                </a:ext>
              </a:extLst>
            </p:cNvPr>
            <p:cNvSpPr/>
            <p:nvPr/>
          </p:nvSpPr>
          <p:spPr>
            <a:xfrm>
              <a:off x="3472775" y="4598869"/>
              <a:ext cx="341896" cy="310513"/>
            </a:xfrm>
            <a:custGeom>
              <a:avLst/>
              <a:gdLst>
                <a:gd name="connsiteX0" fmla="*/ 1087 w 341896"/>
                <a:gd name="connsiteY0" fmla="*/ 63607 h 310513"/>
                <a:gd name="connsiteX1" fmla="*/ 53484 w 341896"/>
                <a:gd name="connsiteY1" fmla="*/ 271433 h 310513"/>
                <a:gd name="connsiteX2" fmla="*/ 59039 w 341896"/>
                <a:gd name="connsiteY2" fmla="*/ 287268 h 310513"/>
                <a:gd name="connsiteX3" fmla="*/ 70177 w 341896"/>
                <a:gd name="connsiteY3" fmla="*/ 310313 h 310513"/>
                <a:gd name="connsiteX4" fmla="*/ 128837 w 341896"/>
                <a:gd name="connsiteY4" fmla="*/ 305330 h 310513"/>
                <a:gd name="connsiteX5" fmla="*/ 253411 w 341896"/>
                <a:gd name="connsiteY5" fmla="*/ 289862 h 310513"/>
                <a:gd name="connsiteX6" fmla="*/ 341897 w 341896"/>
                <a:gd name="connsiteY6" fmla="*/ 278116 h 310513"/>
                <a:gd name="connsiteX7" fmla="*/ 334516 w 341896"/>
                <a:gd name="connsiteY7" fmla="*/ 268830 h 310513"/>
                <a:gd name="connsiteX8" fmla="*/ 140028 w 341896"/>
                <a:gd name="connsiteY8" fmla="*/ 24190 h 310513"/>
                <a:gd name="connsiteX9" fmla="*/ 120794 w 341896"/>
                <a:gd name="connsiteY9" fmla="*/ 0 h 310513"/>
                <a:gd name="connsiteX10" fmla="*/ 74605 w 341896"/>
                <a:gd name="connsiteY10" fmla="*/ 13455 h 310513"/>
                <a:gd name="connsiteX11" fmla="*/ 74605 w 341896"/>
                <a:gd name="connsiteY11" fmla="*/ 13455 h 310513"/>
                <a:gd name="connsiteX12" fmla="*/ 3457 w 341896"/>
                <a:gd name="connsiteY12" fmla="*/ 35614 h 310513"/>
                <a:gd name="connsiteX13" fmla="*/ 1087 w 341896"/>
                <a:gd name="connsiteY13" fmla="*/ 63607 h 3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896" h="310513">
                  <a:moveTo>
                    <a:pt x="1087" y="63607"/>
                  </a:moveTo>
                  <a:cubicBezTo>
                    <a:pt x="6857" y="112998"/>
                    <a:pt x="34572" y="215323"/>
                    <a:pt x="53484" y="271433"/>
                  </a:cubicBezTo>
                  <a:cubicBezTo>
                    <a:pt x="55443" y="277248"/>
                    <a:pt x="57313" y="282562"/>
                    <a:pt x="59039" y="287268"/>
                  </a:cubicBezTo>
                  <a:cubicBezTo>
                    <a:pt x="64165" y="301143"/>
                    <a:pt x="68164" y="309758"/>
                    <a:pt x="70177" y="310313"/>
                  </a:cubicBezTo>
                  <a:cubicBezTo>
                    <a:pt x="73443" y="311216"/>
                    <a:pt x="96926" y="308989"/>
                    <a:pt x="128837" y="305330"/>
                  </a:cubicBezTo>
                  <a:cubicBezTo>
                    <a:pt x="165229" y="301179"/>
                    <a:pt x="212590" y="295167"/>
                    <a:pt x="253411" y="289862"/>
                  </a:cubicBezTo>
                  <a:cubicBezTo>
                    <a:pt x="302355" y="283484"/>
                    <a:pt x="341897" y="278116"/>
                    <a:pt x="341897" y="278116"/>
                  </a:cubicBezTo>
                  <a:lnTo>
                    <a:pt x="334516" y="268830"/>
                  </a:lnTo>
                  <a:lnTo>
                    <a:pt x="140028" y="24190"/>
                  </a:lnTo>
                  <a:lnTo>
                    <a:pt x="120794" y="0"/>
                  </a:lnTo>
                  <a:cubicBezTo>
                    <a:pt x="120794" y="0"/>
                    <a:pt x="99413" y="6146"/>
                    <a:pt x="74605" y="13455"/>
                  </a:cubicBezTo>
                  <a:lnTo>
                    <a:pt x="74605" y="13455"/>
                  </a:lnTo>
                  <a:cubicBezTo>
                    <a:pt x="46604" y="21730"/>
                    <a:pt x="14255" y="31499"/>
                    <a:pt x="3457" y="35614"/>
                  </a:cubicBezTo>
                  <a:cubicBezTo>
                    <a:pt x="-363" y="37073"/>
                    <a:pt x="-801" y="47540"/>
                    <a:pt x="1087" y="63607"/>
                  </a:cubicBezTo>
                  <a:close/>
                </a:path>
              </a:pathLst>
            </a:custGeom>
            <a:solidFill>
              <a:srgbClr val="FFFFFF"/>
            </a:solidFill>
            <a:ln w="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87E7724-F8D3-F1EE-EBD6-42A37993A072}"/>
                </a:ext>
              </a:extLst>
            </p:cNvPr>
            <p:cNvSpPr/>
            <p:nvPr/>
          </p:nvSpPr>
          <p:spPr>
            <a:xfrm>
              <a:off x="3547370" y="4442635"/>
              <a:ext cx="644297" cy="485442"/>
            </a:xfrm>
            <a:custGeom>
              <a:avLst/>
              <a:gdLst>
                <a:gd name="connsiteX0" fmla="*/ 20 w 644297"/>
                <a:gd name="connsiteY0" fmla="*/ 169689 h 485442"/>
                <a:gd name="connsiteX1" fmla="*/ 20 w 644297"/>
                <a:gd name="connsiteY1" fmla="*/ 169689 h 485442"/>
                <a:gd name="connsiteX2" fmla="*/ 1156 w 644297"/>
                <a:gd name="connsiteY2" fmla="*/ 187483 h 485442"/>
                <a:gd name="connsiteX3" fmla="*/ 2426 w 644297"/>
                <a:gd name="connsiteY3" fmla="*/ 198531 h 485442"/>
                <a:gd name="connsiteX4" fmla="*/ 43596 w 644297"/>
                <a:gd name="connsiteY4" fmla="*/ 422425 h 485442"/>
                <a:gd name="connsiteX5" fmla="*/ 47846 w 644297"/>
                <a:gd name="connsiteY5" fmla="*/ 439252 h 485442"/>
                <a:gd name="connsiteX6" fmla="*/ 47935 w 644297"/>
                <a:gd name="connsiteY6" fmla="*/ 439565 h 485442"/>
                <a:gd name="connsiteX7" fmla="*/ 48266 w 644297"/>
                <a:gd name="connsiteY7" fmla="*/ 440827 h 485442"/>
                <a:gd name="connsiteX8" fmla="*/ 54242 w 644297"/>
                <a:gd name="connsiteY8" fmla="*/ 461555 h 485442"/>
                <a:gd name="connsiteX9" fmla="*/ 54242 w 644297"/>
                <a:gd name="connsiteY9" fmla="*/ 461555 h 485442"/>
                <a:gd name="connsiteX10" fmla="*/ 66507 w 644297"/>
                <a:gd name="connsiteY10" fmla="*/ 485441 h 485442"/>
                <a:gd name="connsiteX11" fmla="*/ 620735 w 644297"/>
                <a:gd name="connsiteY11" fmla="*/ 423776 h 485442"/>
                <a:gd name="connsiteX12" fmla="*/ 621495 w 644297"/>
                <a:gd name="connsiteY12" fmla="*/ 401061 h 485442"/>
                <a:gd name="connsiteX13" fmla="*/ 582633 w 644297"/>
                <a:gd name="connsiteY13" fmla="*/ 1324 h 485442"/>
                <a:gd name="connsiteX14" fmla="*/ 708 w 644297"/>
                <a:gd name="connsiteY14" fmla="*/ 166289 h 485442"/>
                <a:gd name="connsiteX15" fmla="*/ 11 w 644297"/>
                <a:gd name="connsiteY15" fmla="*/ 169680 h 4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97" h="485442">
                  <a:moveTo>
                    <a:pt x="20" y="169689"/>
                  </a:moveTo>
                  <a:lnTo>
                    <a:pt x="20" y="169689"/>
                  </a:lnTo>
                  <a:cubicBezTo>
                    <a:pt x="-97" y="173240"/>
                    <a:pt x="306" y="179360"/>
                    <a:pt x="1156" y="187483"/>
                  </a:cubicBezTo>
                  <a:cubicBezTo>
                    <a:pt x="1505" y="190837"/>
                    <a:pt x="1934" y="194532"/>
                    <a:pt x="2426" y="198531"/>
                  </a:cubicBezTo>
                  <a:cubicBezTo>
                    <a:pt x="8921" y="250866"/>
                    <a:pt x="27270" y="355043"/>
                    <a:pt x="43596" y="422425"/>
                  </a:cubicBezTo>
                  <a:cubicBezTo>
                    <a:pt x="45036" y="428338"/>
                    <a:pt x="46450" y="433965"/>
                    <a:pt x="47846" y="439252"/>
                  </a:cubicBezTo>
                  <a:cubicBezTo>
                    <a:pt x="47881" y="439360"/>
                    <a:pt x="47908" y="439467"/>
                    <a:pt x="47935" y="439565"/>
                  </a:cubicBezTo>
                  <a:cubicBezTo>
                    <a:pt x="48042" y="439986"/>
                    <a:pt x="48159" y="440406"/>
                    <a:pt x="48266" y="440827"/>
                  </a:cubicBezTo>
                  <a:cubicBezTo>
                    <a:pt x="50332" y="448583"/>
                    <a:pt x="52345" y="455543"/>
                    <a:pt x="54242" y="461555"/>
                  </a:cubicBezTo>
                  <a:lnTo>
                    <a:pt x="54242" y="461555"/>
                  </a:lnTo>
                  <a:cubicBezTo>
                    <a:pt x="59037" y="476584"/>
                    <a:pt x="63287" y="485557"/>
                    <a:pt x="66507" y="485441"/>
                  </a:cubicBezTo>
                  <a:cubicBezTo>
                    <a:pt x="74693" y="485119"/>
                    <a:pt x="504973" y="440031"/>
                    <a:pt x="620735" y="423776"/>
                  </a:cubicBezTo>
                  <a:lnTo>
                    <a:pt x="621495" y="401061"/>
                  </a:lnTo>
                  <a:cubicBezTo>
                    <a:pt x="621495" y="401061"/>
                    <a:pt x="693055" y="-26749"/>
                    <a:pt x="582633" y="1324"/>
                  </a:cubicBezTo>
                  <a:cubicBezTo>
                    <a:pt x="469304" y="30130"/>
                    <a:pt x="4528" y="163418"/>
                    <a:pt x="708" y="166289"/>
                  </a:cubicBezTo>
                  <a:cubicBezTo>
                    <a:pt x="306" y="166585"/>
                    <a:pt x="73" y="167748"/>
                    <a:pt x="11" y="169680"/>
                  </a:cubicBezTo>
                  <a:close/>
                </a:path>
              </a:pathLst>
            </a:custGeom>
            <a:solidFill>
              <a:srgbClr val="0267A4"/>
            </a:solidFill>
            <a:ln w="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DA13A09-AAB2-8324-E77D-8FC5483FBF38}"/>
                </a:ext>
              </a:extLst>
            </p:cNvPr>
            <p:cNvSpPr/>
            <p:nvPr/>
          </p:nvSpPr>
          <p:spPr>
            <a:xfrm>
              <a:off x="3047250" y="4843706"/>
              <a:ext cx="1121615" cy="170440"/>
            </a:xfrm>
            <a:custGeom>
              <a:avLst/>
              <a:gdLst>
                <a:gd name="connsiteX0" fmla="*/ 9 w 1121615"/>
                <a:gd name="connsiteY0" fmla="*/ 168034 h 170440"/>
                <a:gd name="connsiteX1" fmla="*/ 56727 w 1121615"/>
                <a:gd name="connsiteY1" fmla="*/ 163767 h 170440"/>
                <a:gd name="connsiteX2" fmla="*/ 384109 w 1121615"/>
                <a:gd name="connsiteY2" fmla="*/ 45169 h 170440"/>
                <a:gd name="connsiteX3" fmla="*/ 484565 w 1121615"/>
                <a:gd name="connsiteY3" fmla="*/ 42431 h 170440"/>
                <a:gd name="connsiteX4" fmla="*/ 495702 w 1121615"/>
                <a:gd name="connsiteY4" fmla="*/ 65476 h 170440"/>
                <a:gd name="connsiteX5" fmla="*/ 554362 w 1121615"/>
                <a:gd name="connsiteY5" fmla="*/ 60493 h 170440"/>
                <a:gd name="connsiteX6" fmla="*/ 554362 w 1121615"/>
                <a:gd name="connsiteY6" fmla="*/ 60493 h 170440"/>
                <a:gd name="connsiteX7" fmla="*/ 566627 w 1121615"/>
                <a:gd name="connsiteY7" fmla="*/ 84379 h 170440"/>
                <a:gd name="connsiteX8" fmla="*/ 1120855 w 1121615"/>
                <a:gd name="connsiteY8" fmla="*/ 22714 h 170440"/>
                <a:gd name="connsiteX9" fmla="*/ 1121615 w 1121615"/>
                <a:gd name="connsiteY9" fmla="*/ 0 h 170440"/>
                <a:gd name="connsiteX10" fmla="*/ 678936 w 1121615"/>
                <a:gd name="connsiteY10" fmla="*/ 45026 h 170440"/>
                <a:gd name="connsiteX11" fmla="*/ 558066 w 1121615"/>
                <a:gd name="connsiteY11" fmla="*/ 39282 h 170440"/>
                <a:gd name="connsiteX12" fmla="*/ 548046 w 1121615"/>
                <a:gd name="connsiteY12" fmla="*/ 38504 h 170440"/>
                <a:gd name="connsiteX13" fmla="*/ 543654 w 1121615"/>
                <a:gd name="connsiteY13" fmla="*/ 21318 h 170440"/>
                <a:gd name="connsiteX14" fmla="*/ 543707 w 1121615"/>
                <a:gd name="connsiteY14" fmla="*/ 21354 h 170440"/>
                <a:gd name="connsiteX15" fmla="*/ 477453 w 1121615"/>
                <a:gd name="connsiteY15" fmla="*/ 21775 h 170440"/>
                <a:gd name="connsiteX16" fmla="*/ 477757 w 1121615"/>
                <a:gd name="connsiteY16" fmla="*/ 27679 h 170440"/>
                <a:gd name="connsiteX17" fmla="*/ 382749 w 1121615"/>
                <a:gd name="connsiteY17" fmla="*/ 35158 h 170440"/>
                <a:gd name="connsiteX18" fmla="*/ 0 w 1121615"/>
                <a:gd name="connsiteY18" fmla="*/ 168034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1615" h="170440">
                  <a:moveTo>
                    <a:pt x="9" y="168034"/>
                  </a:moveTo>
                  <a:cubicBezTo>
                    <a:pt x="18858" y="172337"/>
                    <a:pt x="38683" y="170843"/>
                    <a:pt x="56727" y="163767"/>
                  </a:cubicBezTo>
                  <a:cubicBezTo>
                    <a:pt x="168893" y="119690"/>
                    <a:pt x="384109" y="45169"/>
                    <a:pt x="384109" y="45169"/>
                  </a:cubicBezTo>
                  <a:cubicBezTo>
                    <a:pt x="416512" y="44534"/>
                    <a:pt x="450176" y="43657"/>
                    <a:pt x="484565" y="42431"/>
                  </a:cubicBezTo>
                  <a:cubicBezTo>
                    <a:pt x="489691" y="56307"/>
                    <a:pt x="493690" y="64922"/>
                    <a:pt x="495702" y="65476"/>
                  </a:cubicBezTo>
                  <a:cubicBezTo>
                    <a:pt x="498968" y="66380"/>
                    <a:pt x="522451" y="64152"/>
                    <a:pt x="554362" y="60493"/>
                  </a:cubicBezTo>
                  <a:lnTo>
                    <a:pt x="554362" y="60493"/>
                  </a:lnTo>
                  <a:cubicBezTo>
                    <a:pt x="559157" y="75523"/>
                    <a:pt x="563407" y="84496"/>
                    <a:pt x="566627" y="84379"/>
                  </a:cubicBezTo>
                  <a:cubicBezTo>
                    <a:pt x="574813" y="84057"/>
                    <a:pt x="1005093" y="38969"/>
                    <a:pt x="1120855" y="22714"/>
                  </a:cubicBezTo>
                  <a:lnTo>
                    <a:pt x="1121615" y="0"/>
                  </a:lnTo>
                  <a:cubicBezTo>
                    <a:pt x="1056622" y="13240"/>
                    <a:pt x="753010" y="46672"/>
                    <a:pt x="678936" y="45026"/>
                  </a:cubicBezTo>
                  <a:cubicBezTo>
                    <a:pt x="623676" y="43791"/>
                    <a:pt x="577577" y="40731"/>
                    <a:pt x="558066" y="39282"/>
                  </a:cubicBezTo>
                  <a:cubicBezTo>
                    <a:pt x="551598" y="38808"/>
                    <a:pt x="548046" y="38504"/>
                    <a:pt x="548046" y="38504"/>
                  </a:cubicBezTo>
                  <a:cubicBezTo>
                    <a:pt x="548046" y="38504"/>
                    <a:pt x="545237" y="25264"/>
                    <a:pt x="543654" y="21318"/>
                  </a:cubicBezTo>
                  <a:cubicBezTo>
                    <a:pt x="543546" y="21050"/>
                    <a:pt x="544360" y="21524"/>
                    <a:pt x="543707" y="21354"/>
                  </a:cubicBezTo>
                  <a:cubicBezTo>
                    <a:pt x="534976" y="19189"/>
                    <a:pt x="477453" y="21775"/>
                    <a:pt x="477453" y="21775"/>
                  </a:cubicBezTo>
                  <a:cubicBezTo>
                    <a:pt x="477453" y="21775"/>
                    <a:pt x="478839" y="27670"/>
                    <a:pt x="477757" y="27679"/>
                  </a:cubicBezTo>
                  <a:cubicBezTo>
                    <a:pt x="468032" y="27751"/>
                    <a:pt x="416914" y="31732"/>
                    <a:pt x="382749" y="35158"/>
                  </a:cubicBezTo>
                  <a:cubicBezTo>
                    <a:pt x="344764" y="38978"/>
                    <a:pt x="118142" y="144703"/>
                    <a:pt x="0" y="168034"/>
                  </a:cubicBezTo>
                  <a:close/>
                </a:path>
              </a:pathLst>
            </a:custGeom>
            <a:solidFill>
              <a:srgbClr val="0A0A0A">
                <a:alpha val="8000"/>
              </a:srgbClr>
            </a:solidFill>
            <a:ln w="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EDB4438-9B60-8D65-61A6-9DAF6E55C8EF}"/>
                </a:ext>
              </a:extLst>
            </p:cNvPr>
            <p:cNvSpPr/>
            <p:nvPr/>
          </p:nvSpPr>
          <p:spPr>
            <a:xfrm>
              <a:off x="1182286" y="4513989"/>
              <a:ext cx="1229328" cy="520311"/>
            </a:xfrm>
            <a:custGeom>
              <a:avLst/>
              <a:gdLst>
                <a:gd name="connsiteX0" fmla="*/ 1226553 w 1229328"/>
                <a:gd name="connsiteY0" fmla="*/ 362236 h 520311"/>
                <a:gd name="connsiteX1" fmla="*/ 1069174 w 1229328"/>
                <a:gd name="connsiteY1" fmla="*/ 465903 h 520311"/>
                <a:gd name="connsiteX2" fmla="*/ 1033076 w 1229328"/>
                <a:gd name="connsiteY2" fmla="*/ 480825 h 520311"/>
                <a:gd name="connsiteX3" fmla="*/ 827584 w 1229328"/>
                <a:gd name="connsiteY3" fmla="*/ 518989 h 520311"/>
                <a:gd name="connsiteX4" fmla="*/ 771206 w 1229328"/>
                <a:gd name="connsiteY4" fmla="*/ 511421 h 520311"/>
                <a:gd name="connsiteX5" fmla="*/ 451285 w 1229328"/>
                <a:gd name="connsiteY5" fmla="*/ 373955 h 520311"/>
                <a:gd name="connsiteX6" fmla="*/ 351152 w 1229328"/>
                <a:gd name="connsiteY6" fmla="*/ 365367 h 520311"/>
                <a:gd name="connsiteX7" fmla="*/ 287599 w 1229328"/>
                <a:gd name="connsiteY7" fmla="*/ 358989 h 520311"/>
                <a:gd name="connsiteX8" fmla="*/ 277964 w 1229328"/>
                <a:gd name="connsiteY8" fmla="*/ 357951 h 520311"/>
                <a:gd name="connsiteX9" fmla="*/ 77223 w 1229328"/>
                <a:gd name="connsiteY9" fmla="*/ 330925 h 520311"/>
                <a:gd name="connsiteX10" fmla="*/ 0 w 1229328"/>
                <a:gd name="connsiteY10" fmla="*/ 316906 h 520311"/>
                <a:gd name="connsiteX11" fmla="*/ 7864 w 1229328"/>
                <a:gd name="connsiteY11" fmla="*/ 0 h 520311"/>
                <a:gd name="connsiteX12" fmla="*/ 285631 w 1229328"/>
                <a:gd name="connsiteY12" fmla="*/ 98031 h 520311"/>
                <a:gd name="connsiteX13" fmla="*/ 347484 w 1229328"/>
                <a:gd name="connsiteY13" fmla="*/ 119788 h 520311"/>
                <a:gd name="connsiteX14" fmla="*/ 381944 w 1229328"/>
                <a:gd name="connsiteY14" fmla="*/ 131910 h 520311"/>
                <a:gd name="connsiteX15" fmla="*/ 422049 w 1229328"/>
                <a:gd name="connsiteY15" fmla="*/ 145472 h 520311"/>
                <a:gd name="connsiteX16" fmla="*/ 490040 w 1229328"/>
                <a:gd name="connsiteY16" fmla="*/ 159035 h 520311"/>
                <a:gd name="connsiteX17" fmla="*/ 902365 w 1229328"/>
                <a:gd name="connsiteY17" fmla="*/ 243808 h 520311"/>
                <a:gd name="connsiteX18" fmla="*/ 829597 w 1229328"/>
                <a:gd name="connsiteY18" fmla="*/ 292689 h 520311"/>
                <a:gd name="connsiteX19" fmla="*/ 714953 w 1229328"/>
                <a:gd name="connsiteY19" fmla="*/ 286865 h 520311"/>
                <a:gd name="connsiteX20" fmla="*/ 779633 w 1229328"/>
                <a:gd name="connsiteY20" fmla="*/ 383877 h 520311"/>
                <a:gd name="connsiteX21" fmla="*/ 848241 w 1229328"/>
                <a:gd name="connsiteY21" fmla="*/ 399783 h 520311"/>
                <a:gd name="connsiteX22" fmla="*/ 992309 w 1229328"/>
                <a:gd name="connsiteY22" fmla="*/ 403334 h 520311"/>
                <a:gd name="connsiteX23" fmla="*/ 1226133 w 1229328"/>
                <a:gd name="connsiteY23" fmla="*/ 351635 h 520311"/>
                <a:gd name="connsiteX24" fmla="*/ 1226553 w 1229328"/>
                <a:gd name="connsiteY24" fmla="*/ 362245 h 5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9328" h="520311">
                  <a:moveTo>
                    <a:pt x="1226553" y="362236"/>
                  </a:moveTo>
                  <a:cubicBezTo>
                    <a:pt x="1153607" y="402422"/>
                    <a:pt x="1095663" y="445265"/>
                    <a:pt x="1069174" y="465903"/>
                  </a:cubicBezTo>
                  <a:cubicBezTo>
                    <a:pt x="1058707" y="474053"/>
                    <a:pt x="1046236" y="479224"/>
                    <a:pt x="1033076" y="480825"/>
                  </a:cubicBezTo>
                  <a:cubicBezTo>
                    <a:pt x="956703" y="490165"/>
                    <a:pt x="879203" y="510347"/>
                    <a:pt x="827584" y="518989"/>
                  </a:cubicBezTo>
                  <a:cubicBezTo>
                    <a:pt x="808520" y="522192"/>
                    <a:pt x="788812" y="519544"/>
                    <a:pt x="771206" y="511421"/>
                  </a:cubicBezTo>
                  <a:cubicBezTo>
                    <a:pt x="661796" y="460884"/>
                    <a:pt x="451285" y="373955"/>
                    <a:pt x="451285" y="373955"/>
                  </a:cubicBezTo>
                  <a:cubicBezTo>
                    <a:pt x="418972" y="371441"/>
                    <a:pt x="385415" y="368597"/>
                    <a:pt x="351152" y="365367"/>
                  </a:cubicBezTo>
                  <a:cubicBezTo>
                    <a:pt x="330191" y="363390"/>
                    <a:pt x="308962" y="361270"/>
                    <a:pt x="287599" y="358989"/>
                  </a:cubicBezTo>
                  <a:cubicBezTo>
                    <a:pt x="284387" y="358649"/>
                    <a:pt x="281175" y="358300"/>
                    <a:pt x="277964" y="357951"/>
                  </a:cubicBezTo>
                  <a:cubicBezTo>
                    <a:pt x="210984" y="350651"/>
                    <a:pt x="142815" y="341785"/>
                    <a:pt x="77223" y="330925"/>
                  </a:cubicBezTo>
                  <a:cubicBezTo>
                    <a:pt x="50993" y="326577"/>
                    <a:pt x="25165" y="321916"/>
                    <a:pt x="0" y="316906"/>
                  </a:cubicBezTo>
                  <a:lnTo>
                    <a:pt x="7864" y="0"/>
                  </a:lnTo>
                  <a:cubicBezTo>
                    <a:pt x="103712" y="33941"/>
                    <a:pt x="195087" y="66165"/>
                    <a:pt x="285631" y="98031"/>
                  </a:cubicBezTo>
                  <a:cubicBezTo>
                    <a:pt x="306278" y="105295"/>
                    <a:pt x="326881" y="112542"/>
                    <a:pt x="347484" y="119788"/>
                  </a:cubicBezTo>
                  <a:cubicBezTo>
                    <a:pt x="358971" y="123832"/>
                    <a:pt x="370457" y="127875"/>
                    <a:pt x="381944" y="131910"/>
                  </a:cubicBezTo>
                  <a:cubicBezTo>
                    <a:pt x="395274" y="136723"/>
                    <a:pt x="408603" y="141393"/>
                    <a:pt x="422049" y="145472"/>
                  </a:cubicBezTo>
                  <a:cubicBezTo>
                    <a:pt x="444218" y="152209"/>
                    <a:pt x="466708" y="157362"/>
                    <a:pt x="490040" y="159035"/>
                  </a:cubicBezTo>
                  <a:cubicBezTo>
                    <a:pt x="585280" y="165878"/>
                    <a:pt x="899099" y="209759"/>
                    <a:pt x="902365" y="243808"/>
                  </a:cubicBezTo>
                  <a:cubicBezTo>
                    <a:pt x="906337" y="285327"/>
                    <a:pt x="839384" y="291911"/>
                    <a:pt x="829597" y="292689"/>
                  </a:cubicBezTo>
                  <a:cubicBezTo>
                    <a:pt x="801122" y="294988"/>
                    <a:pt x="743330" y="286928"/>
                    <a:pt x="714953" y="286865"/>
                  </a:cubicBezTo>
                  <a:cubicBezTo>
                    <a:pt x="584761" y="286552"/>
                    <a:pt x="740011" y="355509"/>
                    <a:pt x="779633" y="383877"/>
                  </a:cubicBezTo>
                  <a:cubicBezTo>
                    <a:pt x="794153" y="394415"/>
                    <a:pt x="829678" y="400713"/>
                    <a:pt x="848241" y="399783"/>
                  </a:cubicBezTo>
                  <a:cubicBezTo>
                    <a:pt x="898017" y="399058"/>
                    <a:pt x="949376" y="400659"/>
                    <a:pt x="992309" y="403334"/>
                  </a:cubicBezTo>
                  <a:cubicBezTo>
                    <a:pt x="1058671" y="357387"/>
                    <a:pt x="1145806" y="303916"/>
                    <a:pt x="1226133" y="351635"/>
                  </a:cubicBezTo>
                  <a:cubicBezTo>
                    <a:pt x="1230069" y="353961"/>
                    <a:pt x="1230552" y="360044"/>
                    <a:pt x="1226553" y="362245"/>
                  </a:cubicBezTo>
                  <a:close/>
                </a:path>
              </a:pathLst>
            </a:custGeom>
            <a:solidFill>
              <a:srgbClr val="EFA88F"/>
            </a:solidFill>
            <a:ln w="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757964AF-0954-63B2-9389-5C19AE644CBB}"/>
                </a:ext>
              </a:extLst>
            </p:cNvPr>
            <p:cNvSpPr/>
            <p:nvPr/>
          </p:nvSpPr>
          <p:spPr>
            <a:xfrm>
              <a:off x="1251609" y="4588984"/>
              <a:ext cx="354829" cy="312816"/>
            </a:xfrm>
            <a:custGeom>
              <a:avLst/>
              <a:gdLst>
                <a:gd name="connsiteX0" fmla="*/ 352726 w 354829"/>
                <a:gd name="connsiteY0" fmla="*/ 70468 h 312816"/>
                <a:gd name="connsiteX1" fmla="*/ 288314 w 354829"/>
                <a:gd name="connsiteY1" fmla="*/ 274886 h 312816"/>
                <a:gd name="connsiteX2" fmla="*/ 281846 w 354829"/>
                <a:gd name="connsiteY2" fmla="*/ 290372 h 312816"/>
                <a:gd name="connsiteX3" fmla="*/ 269385 w 354829"/>
                <a:gd name="connsiteY3" fmla="*/ 312728 h 312816"/>
                <a:gd name="connsiteX4" fmla="*/ 211119 w 354829"/>
                <a:gd name="connsiteY4" fmla="*/ 304337 h 312816"/>
                <a:gd name="connsiteX5" fmla="*/ 87654 w 354829"/>
                <a:gd name="connsiteY5" fmla="*/ 281641 h 312816"/>
                <a:gd name="connsiteX6" fmla="*/ 0 w 354829"/>
                <a:gd name="connsiteY6" fmla="*/ 264759 h 312816"/>
                <a:gd name="connsiteX7" fmla="*/ 7908 w 354829"/>
                <a:gd name="connsiteY7" fmla="*/ 255921 h 312816"/>
                <a:gd name="connsiteX8" fmla="*/ 216316 w 354829"/>
                <a:gd name="connsiteY8" fmla="*/ 23027 h 312816"/>
                <a:gd name="connsiteX9" fmla="*/ 236928 w 354829"/>
                <a:gd name="connsiteY9" fmla="*/ 0 h 312816"/>
                <a:gd name="connsiteX10" fmla="*/ 282258 w 354829"/>
                <a:gd name="connsiteY10" fmla="*/ 16130 h 312816"/>
                <a:gd name="connsiteX11" fmla="*/ 282258 w 354829"/>
                <a:gd name="connsiteY11" fmla="*/ 16130 h 312816"/>
                <a:gd name="connsiteX12" fmla="*/ 352002 w 354829"/>
                <a:gd name="connsiteY12" fmla="*/ 42396 h 312816"/>
                <a:gd name="connsiteX13" fmla="*/ 352744 w 354829"/>
                <a:gd name="connsiteY13" fmla="*/ 70477 h 3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829" h="312816">
                  <a:moveTo>
                    <a:pt x="352726" y="70468"/>
                  </a:moveTo>
                  <a:cubicBezTo>
                    <a:pt x="344093" y="119439"/>
                    <a:pt x="310456" y="219975"/>
                    <a:pt x="288314" y="274886"/>
                  </a:cubicBezTo>
                  <a:cubicBezTo>
                    <a:pt x="286015" y="280576"/>
                    <a:pt x="283850" y="285774"/>
                    <a:pt x="281846" y="290372"/>
                  </a:cubicBezTo>
                  <a:cubicBezTo>
                    <a:pt x="275924" y="303925"/>
                    <a:pt x="271424" y="312290"/>
                    <a:pt x="269385" y="312728"/>
                  </a:cubicBezTo>
                  <a:cubicBezTo>
                    <a:pt x="266074" y="313435"/>
                    <a:pt x="242752" y="309848"/>
                    <a:pt x="211119" y="304337"/>
                  </a:cubicBezTo>
                  <a:cubicBezTo>
                    <a:pt x="175030" y="298066"/>
                    <a:pt x="128099" y="289316"/>
                    <a:pt x="87654" y="281641"/>
                  </a:cubicBezTo>
                  <a:cubicBezTo>
                    <a:pt x="39166" y="272426"/>
                    <a:pt x="0" y="264759"/>
                    <a:pt x="0" y="264759"/>
                  </a:cubicBezTo>
                  <a:lnTo>
                    <a:pt x="7908" y="255921"/>
                  </a:lnTo>
                  <a:lnTo>
                    <a:pt x="216316" y="23027"/>
                  </a:lnTo>
                  <a:lnTo>
                    <a:pt x="236928" y="0"/>
                  </a:lnTo>
                  <a:cubicBezTo>
                    <a:pt x="236928" y="0"/>
                    <a:pt x="257916" y="7381"/>
                    <a:pt x="282258" y="16130"/>
                  </a:cubicBezTo>
                  <a:lnTo>
                    <a:pt x="282258" y="16130"/>
                  </a:lnTo>
                  <a:cubicBezTo>
                    <a:pt x="309731" y="26024"/>
                    <a:pt x="341454" y="37654"/>
                    <a:pt x="352002" y="42396"/>
                  </a:cubicBezTo>
                  <a:cubicBezTo>
                    <a:pt x="355732" y="44077"/>
                    <a:pt x="355553" y="54553"/>
                    <a:pt x="352744" y="70477"/>
                  </a:cubicBezTo>
                  <a:close/>
                </a:path>
              </a:pathLst>
            </a:custGeom>
            <a:solidFill>
              <a:srgbClr val="FFFFFF"/>
            </a:solidFill>
            <a:ln w="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D03F19-41BD-9141-512A-F85850A83BBD}"/>
                </a:ext>
              </a:extLst>
            </p:cNvPr>
            <p:cNvSpPr/>
            <p:nvPr/>
          </p:nvSpPr>
          <p:spPr>
            <a:xfrm>
              <a:off x="890043" y="4401125"/>
              <a:ext cx="643813" cy="515329"/>
            </a:xfrm>
            <a:custGeom>
              <a:avLst/>
              <a:gdLst>
                <a:gd name="connsiteX0" fmla="*/ 643806 w 643813"/>
                <a:gd name="connsiteY0" fmla="*/ 203980 h 515329"/>
                <a:gd name="connsiteX1" fmla="*/ 643806 w 643813"/>
                <a:gd name="connsiteY1" fmla="*/ 203980 h 515329"/>
                <a:gd name="connsiteX2" fmla="*/ 641632 w 643813"/>
                <a:gd name="connsiteY2" fmla="*/ 221675 h 515329"/>
                <a:gd name="connsiteX3" fmla="*/ 639718 w 643813"/>
                <a:gd name="connsiteY3" fmla="*/ 232634 h 515329"/>
                <a:gd name="connsiteX4" fmla="*/ 585576 w 643813"/>
                <a:gd name="connsiteY4" fmla="*/ 453746 h 515329"/>
                <a:gd name="connsiteX5" fmla="*/ 580352 w 643813"/>
                <a:gd name="connsiteY5" fmla="*/ 470296 h 515329"/>
                <a:gd name="connsiteX6" fmla="*/ 580244 w 643813"/>
                <a:gd name="connsiteY6" fmla="*/ 470609 h 515329"/>
                <a:gd name="connsiteX7" fmla="*/ 579842 w 643813"/>
                <a:gd name="connsiteY7" fmla="*/ 471844 h 515329"/>
                <a:gd name="connsiteX8" fmla="*/ 572667 w 643813"/>
                <a:gd name="connsiteY8" fmla="*/ 492187 h 515329"/>
                <a:gd name="connsiteX9" fmla="*/ 572667 w 643813"/>
                <a:gd name="connsiteY9" fmla="*/ 492187 h 515329"/>
                <a:gd name="connsiteX10" fmla="*/ 559033 w 643813"/>
                <a:gd name="connsiteY10" fmla="*/ 515322 h 515329"/>
                <a:gd name="connsiteX11" fmla="*/ 9341 w 643813"/>
                <a:gd name="connsiteY11" fmla="*/ 421477 h 515329"/>
                <a:gd name="connsiteX12" fmla="*/ 9905 w 643813"/>
                <a:gd name="connsiteY12" fmla="*/ 398754 h 515329"/>
                <a:gd name="connsiteX13" fmla="*/ 71981 w 643813"/>
                <a:gd name="connsiteY13" fmla="*/ 1959 h 515329"/>
                <a:gd name="connsiteX14" fmla="*/ 643305 w 643813"/>
                <a:gd name="connsiteY14" fmla="*/ 200545 h 515329"/>
                <a:gd name="connsiteX15" fmla="*/ 643806 w 643813"/>
                <a:gd name="connsiteY15" fmla="*/ 203971 h 51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813" h="515329">
                  <a:moveTo>
                    <a:pt x="643806" y="203980"/>
                  </a:moveTo>
                  <a:lnTo>
                    <a:pt x="643806" y="203980"/>
                  </a:lnTo>
                  <a:cubicBezTo>
                    <a:pt x="643717" y="207532"/>
                    <a:pt x="642956" y="213615"/>
                    <a:pt x="641632" y="221675"/>
                  </a:cubicBezTo>
                  <a:cubicBezTo>
                    <a:pt x="641087" y="225003"/>
                    <a:pt x="640451" y="228671"/>
                    <a:pt x="639718" y="232634"/>
                  </a:cubicBezTo>
                  <a:cubicBezTo>
                    <a:pt x="630190" y="284504"/>
                    <a:pt x="605803" y="387437"/>
                    <a:pt x="585576" y="453746"/>
                  </a:cubicBezTo>
                  <a:cubicBezTo>
                    <a:pt x="583796" y="459570"/>
                    <a:pt x="582060" y="465098"/>
                    <a:pt x="580352" y="470296"/>
                  </a:cubicBezTo>
                  <a:cubicBezTo>
                    <a:pt x="580307" y="470403"/>
                    <a:pt x="580280" y="470511"/>
                    <a:pt x="580244" y="470609"/>
                  </a:cubicBezTo>
                  <a:cubicBezTo>
                    <a:pt x="580110" y="471030"/>
                    <a:pt x="579976" y="471432"/>
                    <a:pt x="579842" y="471844"/>
                  </a:cubicBezTo>
                  <a:cubicBezTo>
                    <a:pt x="577328" y="479466"/>
                    <a:pt x="574912" y="486301"/>
                    <a:pt x="572667" y="492187"/>
                  </a:cubicBezTo>
                  <a:lnTo>
                    <a:pt x="572667" y="492187"/>
                  </a:lnTo>
                  <a:cubicBezTo>
                    <a:pt x="567004" y="506912"/>
                    <a:pt x="562245" y="515626"/>
                    <a:pt x="559033" y="515322"/>
                  </a:cubicBezTo>
                  <a:cubicBezTo>
                    <a:pt x="550883" y="514525"/>
                    <a:pt x="123958" y="444451"/>
                    <a:pt x="9341" y="421477"/>
                  </a:cubicBezTo>
                  <a:lnTo>
                    <a:pt x="9905" y="398754"/>
                  </a:lnTo>
                  <a:cubicBezTo>
                    <a:pt x="9905" y="398754"/>
                    <a:pt x="-36615" y="-32492"/>
                    <a:pt x="71981" y="1959"/>
                  </a:cubicBezTo>
                  <a:cubicBezTo>
                    <a:pt x="183441" y="37323"/>
                    <a:pt x="639664" y="197449"/>
                    <a:pt x="643305" y="200545"/>
                  </a:cubicBezTo>
                  <a:cubicBezTo>
                    <a:pt x="643690" y="200867"/>
                    <a:pt x="643851" y="202039"/>
                    <a:pt x="643806" y="203971"/>
                  </a:cubicBezTo>
                  <a:close/>
                </a:path>
              </a:pathLst>
            </a:custGeom>
            <a:solidFill>
              <a:srgbClr val="0267A4"/>
            </a:solidFill>
            <a:ln w="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2125F87-4936-8730-36DA-DBE67186B74C}"/>
                </a:ext>
              </a:extLst>
            </p:cNvPr>
            <p:cNvSpPr/>
            <p:nvPr/>
          </p:nvSpPr>
          <p:spPr>
            <a:xfrm>
              <a:off x="899384" y="4799888"/>
              <a:ext cx="1110486" cy="234412"/>
            </a:xfrm>
            <a:custGeom>
              <a:avLst/>
              <a:gdLst>
                <a:gd name="connsiteX0" fmla="*/ 1110487 w 1110486"/>
                <a:gd name="connsiteY0" fmla="*/ 233090 h 234412"/>
                <a:gd name="connsiteX1" fmla="*/ 1054108 w 1110486"/>
                <a:gd name="connsiteY1" fmla="*/ 225522 h 234412"/>
                <a:gd name="connsiteX2" fmla="*/ 734187 w 1110486"/>
                <a:gd name="connsiteY2" fmla="*/ 88056 h 234412"/>
                <a:gd name="connsiteX3" fmla="*/ 634054 w 1110486"/>
                <a:gd name="connsiteY3" fmla="*/ 79468 h 234412"/>
                <a:gd name="connsiteX4" fmla="*/ 621592 w 1110486"/>
                <a:gd name="connsiteY4" fmla="*/ 101824 h 234412"/>
                <a:gd name="connsiteX5" fmla="*/ 563326 w 1110486"/>
                <a:gd name="connsiteY5" fmla="*/ 93433 h 234412"/>
                <a:gd name="connsiteX6" fmla="*/ 563326 w 1110486"/>
                <a:gd name="connsiteY6" fmla="*/ 93433 h 234412"/>
                <a:gd name="connsiteX7" fmla="*/ 549692 w 1110486"/>
                <a:gd name="connsiteY7" fmla="*/ 116568 h 234412"/>
                <a:gd name="connsiteX8" fmla="*/ 0 w 1110486"/>
                <a:gd name="connsiteY8" fmla="*/ 22723 h 234412"/>
                <a:gd name="connsiteX9" fmla="*/ 564 w 1110486"/>
                <a:gd name="connsiteY9" fmla="*/ 0 h 234412"/>
                <a:gd name="connsiteX10" fmla="*/ 439870 w 1110486"/>
                <a:gd name="connsiteY10" fmla="*/ 70737 h 234412"/>
                <a:gd name="connsiteX11" fmla="*/ 560875 w 1110486"/>
                <a:gd name="connsiteY11" fmla="*/ 72052 h 234412"/>
                <a:gd name="connsiteX12" fmla="*/ 570921 w 1110486"/>
                <a:gd name="connsiteY12" fmla="*/ 71855 h 234412"/>
                <a:gd name="connsiteX13" fmla="*/ 576307 w 1110486"/>
                <a:gd name="connsiteY13" fmla="*/ 54956 h 234412"/>
                <a:gd name="connsiteX14" fmla="*/ 576244 w 1110486"/>
                <a:gd name="connsiteY14" fmla="*/ 54992 h 234412"/>
                <a:gd name="connsiteX15" fmla="*/ 642356 w 1110486"/>
                <a:gd name="connsiteY15" fmla="*/ 59268 h 234412"/>
                <a:gd name="connsiteX16" fmla="*/ 641712 w 1110486"/>
                <a:gd name="connsiteY16" fmla="*/ 65145 h 234412"/>
                <a:gd name="connsiteX17" fmla="*/ 736120 w 1110486"/>
                <a:gd name="connsiteY17" fmla="*/ 78144 h 234412"/>
                <a:gd name="connsiteX18" fmla="*/ 1110478 w 1110486"/>
                <a:gd name="connsiteY18" fmla="*/ 233090 h 23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86" h="234412">
                  <a:moveTo>
                    <a:pt x="1110487" y="233090"/>
                  </a:moveTo>
                  <a:cubicBezTo>
                    <a:pt x="1091422" y="236293"/>
                    <a:pt x="1071714" y="233645"/>
                    <a:pt x="1054108" y="225522"/>
                  </a:cubicBezTo>
                  <a:cubicBezTo>
                    <a:pt x="944698" y="174986"/>
                    <a:pt x="734187" y="88056"/>
                    <a:pt x="734187" y="88056"/>
                  </a:cubicBezTo>
                  <a:cubicBezTo>
                    <a:pt x="701874" y="85542"/>
                    <a:pt x="668317" y="82698"/>
                    <a:pt x="634054" y="79468"/>
                  </a:cubicBezTo>
                  <a:cubicBezTo>
                    <a:pt x="628132" y="93021"/>
                    <a:pt x="623632" y="101386"/>
                    <a:pt x="621592" y="101824"/>
                  </a:cubicBezTo>
                  <a:cubicBezTo>
                    <a:pt x="618282" y="102531"/>
                    <a:pt x="594959" y="98944"/>
                    <a:pt x="563326" y="93433"/>
                  </a:cubicBezTo>
                  <a:lnTo>
                    <a:pt x="563326" y="93433"/>
                  </a:lnTo>
                  <a:cubicBezTo>
                    <a:pt x="557663" y="108158"/>
                    <a:pt x="552904" y="116872"/>
                    <a:pt x="549692" y="116568"/>
                  </a:cubicBezTo>
                  <a:cubicBezTo>
                    <a:pt x="541542" y="115771"/>
                    <a:pt x="114617" y="45697"/>
                    <a:pt x="0" y="22723"/>
                  </a:cubicBezTo>
                  <a:lnTo>
                    <a:pt x="564" y="0"/>
                  </a:lnTo>
                  <a:cubicBezTo>
                    <a:pt x="64671" y="16998"/>
                    <a:pt x="365823" y="68062"/>
                    <a:pt x="439870" y="70737"/>
                  </a:cubicBezTo>
                  <a:cubicBezTo>
                    <a:pt x="495103" y="72723"/>
                    <a:pt x="541301" y="72356"/>
                    <a:pt x="560875" y="72052"/>
                  </a:cubicBezTo>
                  <a:cubicBezTo>
                    <a:pt x="567361" y="71953"/>
                    <a:pt x="570921" y="71855"/>
                    <a:pt x="570921" y="71855"/>
                  </a:cubicBezTo>
                  <a:cubicBezTo>
                    <a:pt x="570921" y="71855"/>
                    <a:pt x="574500" y="58803"/>
                    <a:pt x="576307" y="54956"/>
                  </a:cubicBezTo>
                  <a:cubicBezTo>
                    <a:pt x="576432" y="54696"/>
                    <a:pt x="575591" y="55117"/>
                    <a:pt x="576244" y="54992"/>
                  </a:cubicBezTo>
                  <a:cubicBezTo>
                    <a:pt x="585083" y="53337"/>
                    <a:pt x="642356" y="59268"/>
                    <a:pt x="642356" y="59268"/>
                  </a:cubicBezTo>
                  <a:cubicBezTo>
                    <a:pt x="642356" y="59268"/>
                    <a:pt x="640629" y="65074"/>
                    <a:pt x="641712" y="65145"/>
                  </a:cubicBezTo>
                  <a:cubicBezTo>
                    <a:pt x="651409" y="65781"/>
                    <a:pt x="702214" y="72732"/>
                    <a:pt x="736120" y="78144"/>
                  </a:cubicBezTo>
                  <a:cubicBezTo>
                    <a:pt x="773818" y="84174"/>
                    <a:pt x="993901" y="202915"/>
                    <a:pt x="1110478" y="233090"/>
                  </a:cubicBezTo>
                  <a:close/>
                </a:path>
              </a:pathLst>
            </a:custGeom>
            <a:solidFill>
              <a:srgbClr val="0A0A0A">
                <a:alpha val="8000"/>
              </a:srgbClr>
            </a:solidFill>
            <a:ln w="0" cap="flat">
              <a:noFill/>
              <a:prstDash val="solid"/>
              <a:miter/>
            </a:ln>
          </p:spPr>
          <p:txBody>
            <a:bodyPr rtlCol="0" anchor="ctr"/>
            <a:lstStyle/>
            <a:p>
              <a:endParaRPr lang="en-US" dirty="0"/>
            </a:p>
          </p:txBody>
        </p:sp>
        <p:grpSp>
          <p:nvGrpSpPr>
            <p:cNvPr id="29" name="Graphic 1">
              <a:extLst>
                <a:ext uri="{FF2B5EF4-FFF2-40B4-BE49-F238E27FC236}">
                  <a16:creationId xmlns:a16="http://schemas.microsoft.com/office/drawing/2014/main" id="{5191355B-FCA3-A66B-17B1-01186B485E74}"/>
                </a:ext>
              </a:extLst>
            </p:cNvPr>
            <p:cNvGrpSpPr/>
            <p:nvPr/>
          </p:nvGrpSpPr>
          <p:grpSpPr>
            <a:xfrm>
              <a:off x="2661316" y="4090508"/>
              <a:ext cx="686746" cy="368998"/>
              <a:chOff x="2661316" y="4090508"/>
              <a:chExt cx="686746" cy="368998"/>
            </a:xfrm>
          </p:grpSpPr>
          <p:grpSp>
            <p:nvGrpSpPr>
              <p:cNvPr id="30" name="Graphic 1">
                <a:extLst>
                  <a:ext uri="{FF2B5EF4-FFF2-40B4-BE49-F238E27FC236}">
                    <a16:creationId xmlns:a16="http://schemas.microsoft.com/office/drawing/2014/main" id="{FD75A360-1236-4BC4-D2A0-8C7D66157EF8}"/>
                  </a:ext>
                </a:extLst>
              </p:cNvPr>
              <p:cNvGrpSpPr/>
              <p:nvPr/>
            </p:nvGrpSpPr>
            <p:grpSpPr>
              <a:xfrm>
                <a:off x="3228515" y="4432248"/>
                <a:ext cx="119547" cy="9152"/>
                <a:chOff x="3228515" y="4432248"/>
                <a:chExt cx="119547" cy="9152"/>
              </a:xfrm>
            </p:grpSpPr>
            <p:sp>
              <p:nvSpPr>
                <p:cNvPr id="52" name="Freeform: Shape 51">
                  <a:extLst>
                    <a:ext uri="{FF2B5EF4-FFF2-40B4-BE49-F238E27FC236}">
                      <a16:creationId xmlns:a16="http://schemas.microsoft.com/office/drawing/2014/main" id="{BEA4346F-E776-24FE-E1D4-B2891E1B12F3}"/>
                    </a:ext>
                  </a:extLst>
                </p:cNvPr>
                <p:cNvSpPr/>
                <p:nvPr/>
              </p:nvSpPr>
              <p:spPr>
                <a:xfrm>
                  <a:off x="3252160" y="4434056"/>
                  <a:ext cx="95902" cy="7344"/>
                </a:xfrm>
                <a:custGeom>
                  <a:avLst/>
                  <a:gdLst>
                    <a:gd name="connsiteX0" fmla="*/ 0 w 95902"/>
                    <a:gd name="connsiteY0" fmla="*/ 0 h 7344"/>
                    <a:gd name="connsiteX1" fmla="*/ 95902 w 95902"/>
                    <a:gd name="connsiteY1" fmla="*/ 7345 h 7344"/>
                  </a:gdLst>
                  <a:ahLst/>
                  <a:cxnLst>
                    <a:cxn ang="0">
                      <a:pos x="connsiteX0" y="connsiteY0"/>
                    </a:cxn>
                    <a:cxn ang="0">
                      <a:pos x="connsiteX1" y="connsiteY1"/>
                    </a:cxn>
                  </a:cxnLst>
                  <a:rect l="l" t="t" r="r" b="b"/>
                  <a:pathLst>
                    <a:path w="95902" h="7344">
                      <a:moveTo>
                        <a:pt x="0" y="0"/>
                      </a:moveTo>
                      <a:lnTo>
                        <a:pt x="95902" y="7345"/>
                      </a:lnTo>
                    </a:path>
                  </a:pathLst>
                </a:custGeom>
                <a:ln w="10045" cap="rnd">
                  <a:solidFill>
                    <a:srgbClr val="FFFFFF"/>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CE98084E-E9B6-490B-4785-065C0FA601C2}"/>
                    </a:ext>
                  </a:extLst>
                </p:cNvPr>
                <p:cNvSpPr/>
                <p:nvPr/>
              </p:nvSpPr>
              <p:spPr>
                <a:xfrm>
                  <a:off x="3228515" y="4432248"/>
                  <a:ext cx="6119" cy="465"/>
                </a:xfrm>
                <a:custGeom>
                  <a:avLst/>
                  <a:gdLst>
                    <a:gd name="connsiteX0" fmla="*/ 0 w 6119"/>
                    <a:gd name="connsiteY0" fmla="*/ 0 h 465"/>
                    <a:gd name="connsiteX1" fmla="*/ 6119 w 6119"/>
                    <a:gd name="connsiteY1" fmla="*/ 465 h 465"/>
                  </a:gdLst>
                  <a:ahLst/>
                  <a:cxnLst>
                    <a:cxn ang="0">
                      <a:pos x="connsiteX0" y="connsiteY0"/>
                    </a:cxn>
                    <a:cxn ang="0">
                      <a:pos x="connsiteX1" y="connsiteY1"/>
                    </a:cxn>
                  </a:cxnLst>
                  <a:rect l="l" t="t" r="r" b="b"/>
                  <a:pathLst>
                    <a:path w="6119" h="465">
                      <a:moveTo>
                        <a:pt x="0" y="0"/>
                      </a:moveTo>
                      <a:lnTo>
                        <a:pt x="6119" y="465"/>
                      </a:lnTo>
                    </a:path>
                  </a:pathLst>
                </a:custGeom>
                <a:ln w="10045" cap="rnd">
                  <a:solidFill>
                    <a:srgbClr val="FFFFFF"/>
                  </a:solidFill>
                  <a:prstDash val="solid"/>
                  <a:round/>
                </a:ln>
              </p:spPr>
              <p:txBody>
                <a:bodyPr rtlCol="0" anchor="ctr"/>
                <a:lstStyle/>
                <a:p>
                  <a:endParaRPr lang="en-US" dirty="0"/>
                </a:p>
              </p:txBody>
            </p:sp>
          </p:grpSp>
          <p:grpSp>
            <p:nvGrpSpPr>
              <p:cNvPr id="31" name="Graphic 1">
                <a:extLst>
                  <a:ext uri="{FF2B5EF4-FFF2-40B4-BE49-F238E27FC236}">
                    <a16:creationId xmlns:a16="http://schemas.microsoft.com/office/drawing/2014/main" id="{B0B46F6F-77C1-5111-BA1B-247EFD59F233}"/>
                  </a:ext>
                </a:extLst>
              </p:cNvPr>
              <p:cNvGrpSpPr/>
              <p:nvPr/>
            </p:nvGrpSpPr>
            <p:grpSpPr>
              <a:xfrm>
                <a:off x="3212654" y="4301671"/>
                <a:ext cx="113615" cy="38325"/>
                <a:chOff x="3212654" y="4301671"/>
                <a:chExt cx="113615" cy="38325"/>
              </a:xfrm>
            </p:grpSpPr>
            <p:sp>
              <p:nvSpPr>
                <p:cNvPr id="50" name="Freeform: Shape 49">
                  <a:extLst>
                    <a:ext uri="{FF2B5EF4-FFF2-40B4-BE49-F238E27FC236}">
                      <a16:creationId xmlns:a16="http://schemas.microsoft.com/office/drawing/2014/main" id="{5216FCAA-CFBA-B4D8-7409-0D38159C2806}"/>
                    </a:ext>
                  </a:extLst>
                </p:cNvPr>
                <p:cNvSpPr/>
                <p:nvPr/>
              </p:nvSpPr>
              <p:spPr>
                <a:xfrm>
                  <a:off x="3235127" y="4301671"/>
                  <a:ext cx="91142" cy="30738"/>
                </a:xfrm>
                <a:custGeom>
                  <a:avLst/>
                  <a:gdLst>
                    <a:gd name="connsiteX0" fmla="*/ 0 w 91142"/>
                    <a:gd name="connsiteY0" fmla="*/ 30739 h 30738"/>
                    <a:gd name="connsiteX1" fmla="*/ 91143 w 91142"/>
                    <a:gd name="connsiteY1" fmla="*/ 0 h 30738"/>
                  </a:gdLst>
                  <a:ahLst/>
                  <a:cxnLst>
                    <a:cxn ang="0">
                      <a:pos x="connsiteX0" y="connsiteY0"/>
                    </a:cxn>
                    <a:cxn ang="0">
                      <a:pos x="connsiteX1" y="connsiteY1"/>
                    </a:cxn>
                  </a:cxnLst>
                  <a:rect l="l" t="t" r="r" b="b"/>
                  <a:pathLst>
                    <a:path w="91142" h="30738">
                      <a:moveTo>
                        <a:pt x="0" y="30739"/>
                      </a:moveTo>
                      <a:lnTo>
                        <a:pt x="91143" y="0"/>
                      </a:lnTo>
                    </a:path>
                  </a:pathLst>
                </a:custGeom>
                <a:ln w="10045" cap="rnd">
                  <a:solidFill>
                    <a:srgbClr val="FFF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A0A29FF0-E101-DA9E-6C3A-E653985D37DB}"/>
                    </a:ext>
                  </a:extLst>
                </p:cNvPr>
                <p:cNvSpPr/>
                <p:nvPr/>
              </p:nvSpPr>
              <p:spPr>
                <a:xfrm>
                  <a:off x="3212654" y="4338028"/>
                  <a:ext cx="5814" cy="1968"/>
                </a:xfrm>
                <a:custGeom>
                  <a:avLst/>
                  <a:gdLst>
                    <a:gd name="connsiteX0" fmla="*/ 0 w 5814"/>
                    <a:gd name="connsiteY0" fmla="*/ 1968 h 1968"/>
                    <a:gd name="connsiteX1" fmla="*/ 5815 w 5814"/>
                    <a:gd name="connsiteY1" fmla="*/ 0 h 1968"/>
                  </a:gdLst>
                  <a:ahLst/>
                  <a:cxnLst>
                    <a:cxn ang="0">
                      <a:pos x="connsiteX0" y="connsiteY0"/>
                    </a:cxn>
                    <a:cxn ang="0">
                      <a:pos x="connsiteX1" y="connsiteY1"/>
                    </a:cxn>
                  </a:cxnLst>
                  <a:rect l="l" t="t" r="r" b="b"/>
                  <a:pathLst>
                    <a:path w="5814" h="1968">
                      <a:moveTo>
                        <a:pt x="0" y="1968"/>
                      </a:moveTo>
                      <a:lnTo>
                        <a:pt x="5815" y="0"/>
                      </a:lnTo>
                    </a:path>
                  </a:pathLst>
                </a:custGeom>
                <a:ln w="10045" cap="rnd">
                  <a:solidFill>
                    <a:srgbClr val="FFFFFF"/>
                  </a:solidFill>
                  <a:prstDash val="solid"/>
                  <a:round/>
                </a:ln>
              </p:spPr>
              <p:txBody>
                <a:bodyPr rtlCol="0" anchor="ctr"/>
                <a:lstStyle/>
                <a:p>
                  <a:endParaRPr lang="en-US" dirty="0"/>
                </a:p>
              </p:txBody>
            </p:sp>
          </p:grpSp>
          <p:grpSp>
            <p:nvGrpSpPr>
              <p:cNvPr id="32" name="Graphic 1">
                <a:extLst>
                  <a:ext uri="{FF2B5EF4-FFF2-40B4-BE49-F238E27FC236}">
                    <a16:creationId xmlns:a16="http://schemas.microsoft.com/office/drawing/2014/main" id="{8B1D054F-D1E4-961A-D241-98F5B59581ED}"/>
                  </a:ext>
                </a:extLst>
              </p:cNvPr>
              <p:cNvGrpSpPr/>
              <p:nvPr/>
            </p:nvGrpSpPr>
            <p:grpSpPr>
              <a:xfrm>
                <a:off x="3179276" y="4183181"/>
                <a:ext cx="89425" cy="79861"/>
                <a:chOff x="3179276" y="4183181"/>
                <a:chExt cx="89425" cy="79861"/>
              </a:xfrm>
            </p:grpSpPr>
            <p:sp>
              <p:nvSpPr>
                <p:cNvPr id="48" name="Freeform: Shape 47">
                  <a:extLst>
                    <a:ext uri="{FF2B5EF4-FFF2-40B4-BE49-F238E27FC236}">
                      <a16:creationId xmlns:a16="http://schemas.microsoft.com/office/drawing/2014/main" id="{14E82BE1-0DD7-D21D-79CB-ABA187C3A66D}"/>
                    </a:ext>
                  </a:extLst>
                </p:cNvPr>
                <p:cNvSpPr/>
                <p:nvPr/>
              </p:nvSpPr>
              <p:spPr>
                <a:xfrm>
                  <a:off x="3196963" y="4183181"/>
                  <a:ext cx="71738" cy="64062"/>
                </a:xfrm>
                <a:custGeom>
                  <a:avLst/>
                  <a:gdLst>
                    <a:gd name="connsiteX0" fmla="*/ 0 w 71738"/>
                    <a:gd name="connsiteY0" fmla="*/ 64063 h 64062"/>
                    <a:gd name="connsiteX1" fmla="*/ 71739 w 71738"/>
                    <a:gd name="connsiteY1" fmla="*/ 0 h 64062"/>
                  </a:gdLst>
                  <a:ahLst/>
                  <a:cxnLst>
                    <a:cxn ang="0">
                      <a:pos x="connsiteX0" y="connsiteY0"/>
                    </a:cxn>
                    <a:cxn ang="0">
                      <a:pos x="connsiteX1" y="connsiteY1"/>
                    </a:cxn>
                  </a:cxnLst>
                  <a:rect l="l" t="t" r="r" b="b"/>
                  <a:pathLst>
                    <a:path w="71738" h="64062">
                      <a:moveTo>
                        <a:pt x="0" y="64063"/>
                      </a:moveTo>
                      <a:lnTo>
                        <a:pt x="71739" y="0"/>
                      </a:lnTo>
                    </a:path>
                  </a:pathLst>
                </a:custGeom>
                <a:ln w="10045" cap="rnd">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FE363CAB-2C5F-B409-722A-62377DCE9F2F}"/>
                    </a:ext>
                  </a:extLst>
                </p:cNvPr>
                <p:cNvSpPr/>
                <p:nvPr/>
              </p:nvSpPr>
              <p:spPr>
                <a:xfrm>
                  <a:off x="3179276" y="4258954"/>
                  <a:ext cx="4580" cy="4088"/>
                </a:xfrm>
                <a:custGeom>
                  <a:avLst/>
                  <a:gdLst>
                    <a:gd name="connsiteX0" fmla="*/ 0 w 4580"/>
                    <a:gd name="connsiteY0" fmla="*/ 4088 h 4088"/>
                    <a:gd name="connsiteX1" fmla="*/ 4580 w 4580"/>
                    <a:gd name="connsiteY1" fmla="*/ 0 h 4088"/>
                  </a:gdLst>
                  <a:ahLst/>
                  <a:cxnLst>
                    <a:cxn ang="0">
                      <a:pos x="connsiteX0" y="connsiteY0"/>
                    </a:cxn>
                    <a:cxn ang="0">
                      <a:pos x="connsiteX1" y="connsiteY1"/>
                    </a:cxn>
                  </a:cxnLst>
                  <a:rect l="l" t="t" r="r" b="b"/>
                  <a:pathLst>
                    <a:path w="4580" h="4088">
                      <a:moveTo>
                        <a:pt x="0" y="4088"/>
                      </a:moveTo>
                      <a:lnTo>
                        <a:pt x="4580" y="0"/>
                      </a:lnTo>
                    </a:path>
                  </a:pathLst>
                </a:custGeom>
                <a:ln w="10045" cap="rnd">
                  <a:solidFill>
                    <a:srgbClr val="FFFFFF"/>
                  </a:solidFill>
                  <a:prstDash val="solid"/>
                  <a:round/>
                </a:ln>
              </p:spPr>
              <p:txBody>
                <a:bodyPr rtlCol="0" anchor="ctr"/>
                <a:lstStyle/>
                <a:p>
                  <a:endParaRPr lang="en-US" dirty="0"/>
                </a:p>
              </p:txBody>
            </p:sp>
          </p:grpSp>
          <p:grpSp>
            <p:nvGrpSpPr>
              <p:cNvPr id="33" name="Graphic 1">
                <a:extLst>
                  <a:ext uri="{FF2B5EF4-FFF2-40B4-BE49-F238E27FC236}">
                    <a16:creationId xmlns:a16="http://schemas.microsoft.com/office/drawing/2014/main" id="{95AD1216-898D-36F9-1801-5658E7288169}"/>
                  </a:ext>
                </a:extLst>
              </p:cNvPr>
              <p:cNvGrpSpPr/>
              <p:nvPr/>
            </p:nvGrpSpPr>
            <p:grpSpPr>
              <a:xfrm>
                <a:off x="3061349" y="4090508"/>
                <a:ext cx="45839" cy="110797"/>
                <a:chOff x="3061349" y="4090508"/>
                <a:chExt cx="45839" cy="110797"/>
              </a:xfrm>
            </p:grpSpPr>
            <p:sp>
              <p:nvSpPr>
                <p:cNvPr id="46" name="Freeform: Shape 45">
                  <a:extLst>
                    <a:ext uri="{FF2B5EF4-FFF2-40B4-BE49-F238E27FC236}">
                      <a16:creationId xmlns:a16="http://schemas.microsoft.com/office/drawing/2014/main" id="{B1AC4129-5680-B0EE-E1A1-F18B4569D727}"/>
                    </a:ext>
                  </a:extLst>
                </p:cNvPr>
                <p:cNvSpPr/>
                <p:nvPr/>
              </p:nvSpPr>
              <p:spPr>
                <a:xfrm>
                  <a:off x="3070420" y="4090508"/>
                  <a:ext cx="36768" cy="88879"/>
                </a:xfrm>
                <a:custGeom>
                  <a:avLst/>
                  <a:gdLst>
                    <a:gd name="connsiteX0" fmla="*/ 0 w 36768"/>
                    <a:gd name="connsiteY0" fmla="*/ 88879 h 88879"/>
                    <a:gd name="connsiteX1" fmla="*/ 36768 w 36768"/>
                    <a:gd name="connsiteY1" fmla="*/ 0 h 88879"/>
                  </a:gdLst>
                  <a:ahLst/>
                  <a:cxnLst>
                    <a:cxn ang="0">
                      <a:pos x="connsiteX0" y="connsiteY0"/>
                    </a:cxn>
                    <a:cxn ang="0">
                      <a:pos x="connsiteX1" y="connsiteY1"/>
                    </a:cxn>
                  </a:cxnLst>
                  <a:rect l="l" t="t" r="r" b="b"/>
                  <a:pathLst>
                    <a:path w="36768" h="88879">
                      <a:moveTo>
                        <a:pt x="0" y="88879"/>
                      </a:moveTo>
                      <a:lnTo>
                        <a:pt x="36768" y="0"/>
                      </a:lnTo>
                    </a:path>
                  </a:pathLst>
                </a:custGeom>
                <a:ln w="10045" cap="rnd">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F170C43A-BA60-19E5-8271-1F097BF26897}"/>
                    </a:ext>
                  </a:extLst>
                </p:cNvPr>
                <p:cNvSpPr/>
                <p:nvPr/>
              </p:nvSpPr>
              <p:spPr>
                <a:xfrm>
                  <a:off x="3061349" y="4195625"/>
                  <a:ext cx="2343" cy="5680"/>
                </a:xfrm>
                <a:custGeom>
                  <a:avLst/>
                  <a:gdLst>
                    <a:gd name="connsiteX0" fmla="*/ 0 w 2343"/>
                    <a:gd name="connsiteY0" fmla="*/ 5681 h 5680"/>
                    <a:gd name="connsiteX1" fmla="*/ 2344 w 2343"/>
                    <a:gd name="connsiteY1" fmla="*/ 0 h 5680"/>
                  </a:gdLst>
                  <a:ahLst/>
                  <a:cxnLst>
                    <a:cxn ang="0">
                      <a:pos x="connsiteX0" y="connsiteY0"/>
                    </a:cxn>
                    <a:cxn ang="0">
                      <a:pos x="connsiteX1" y="connsiteY1"/>
                    </a:cxn>
                  </a:cxnLst>
                  <a:rect l="l" t="t" r="r" b="b"/>
                  <a:pathLst>
                    <a:path w="2343" h="5680">
                      <a:moveTo>
                        <a:pt x="0" y="5681"/>
                      </a:moveTo>
                      <a:lnTo>
                        <a:pt x="2344" y="0"/>
                      </a:lnTo>
                    </a:path>
                  </a:pathLst>
                </a:custGeom>
                <a:ln w="10045" cap="rnd">
                  <a:solidFill>
                    <a:srgbClr val="FFFFFF"/>
                  </a:solidFill>
                  <a:prstDash val="solid"/>
                  <a:round/>
                </a:ln>
              </p:spPr>
              <p:txBody>
                <a:bodyPr rtlCol="0" anchor="ctr"/>
                <a:lstStyle/>
                <a:p>
                  <a:endParaRPr lang="en-US" dirty="0"/>
                </a:p>
              </p:txBody>
            </p:sp>
          </p:grpSp>
          <p:grpSp>
            <p:nvGrpSpPr>
              <p:cNvPr id="34" name="Graphic 1">
                <a:extLst>
                  <a:ext uri="{FF2B5EF4-FFF2-40B4-BE49-F238E27FC236}">
                    <a16:creationId xmlns:a16="http://schemas.microsoft.com/office/drawing/2014/main" id="{CDA94312-06FD-CF20-8A9D-2B35E8264603}"/>
                  </a:ext>
                </a:extLst>
              </p:cNvPr>
              <p:cNvGrpSpPr/>
              <p:nvPr/>
            </p:nvGrpSpPr>
            <p:grpSpPr>
              <a:xfrm>
                <a:off x="2901223" y="4091671"/>
                <a:ext cx="34182" cy="114930"/>
                <a:chOff x="2901223" y="4091671"/>
                <a:chExt cx="34182" cy="114930"/>
              </a:xfrm>
            </p:grpSpPr>
            <p:sp>
              <p:nvSpPr>
                <p:cNvPr id="44" name="Freeform: Shape 43">
                  <a:extLst>
                    <a:ext uri="{FF2B5EF4-FFF2-40B4-BE49-F238E27FC236}">
                      <a16:creationId xmlns:a16="http://schemas.microsoft.com/office/drawing/2014/main" id="{56D2177D-9C29-31D8-9080-8FBE485780D1}"/>
                    </a:ext>
                  </a:extLst>
                </p:cNvPr>
                <p:cNvSpPr/>
                <p:nvPr/>
              </p:nvSpPr>
              <p:spPr>
                <a:xfrm>
                  <a:off x="2901223" y="4091671"/>
                  <a:ext cx="27419" cy="92198"/>
                </a:xfrm>
                <a:custGeom>
                  <a:avLst/>
                  <a:gdLst>
                    <a:gd name="connsiteX0" fmla="*/ 27420 w 27419"/>
                    <a:gd name="connsiteY0" fmla="*/ 92198 h 92198"/>
                    <a:gd name="connsiteX1" fmla="*/ 0 w 27419"/>
                    <a:gd name="connsiteY1" fmla="*/ 0 h 92198"/>
                  </a:gdLst>
                  <a:ahLst/>
                  <a:cxnLst>
                    <a:cxn ang="0">
                      <a:pos x="connsiteX0" y="connsiteY0"/>
                    </a:cxn>
                    <a:cxn ang="0">
                      <a:pos x="connsiteX1" y="connsiteY1"/>
                    </a:cxn>
                  </a:cxnLst>
                  <a:rect l="l" t="t" r="r" b="b"/>
                  <a:pathLst>
                    <a:path w="27419" h="92198">
                      <a:moveTo>
                        <a:pt x="27420" y="92198"/>
                      </a:moveTo>
                      <a:lnTo>
                        <a:pt x="0" y="0"/>
                      </a:lnTo>
                    </a:path>
                  </a:pathLst>
                </a:custGeom>
                <a:ln w="10045" cap="rnd">
                  <a:solidFill>
                    <a:srgbClr val="FFFFFF"/>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0A63907C-2881-B8DF-B68C-EB5786A42CC6}"/>
                    </a:ext>
                  </a:extLst>
                </p:cNvPr>
                <p:cNvSpPr/>
                <p:nvPr/>
              </p:nvSpPr>
              <p:spPr>
                <a:xfrm>
                  <a:off x="2933652" y="4200715"/>
                  <a:ext cx="1753" cy="5886"/>
                </a:xfrm>
                <a:custGeom>
                  <a:avLst/>
                  <a:gdLst>
                    <a:gd name="connsiteX0" fmla="*/ 1753 w 1753"/>
                    <a:gd name="connsiteY0" fmla="*/ 5887 h 5886"/>
                    <a:gd name="connsiteX1" fmla="*/ 0 w 1753"/>
                    <a:gd name="connsiteY1" fmla="*/ 0 h 5886"/>
                  </a:gdLst>
                  <a:ahLst/>
                  <a:cxnLst>
                    <a:cxn ang="0">
                      <a:pos x="connsiteX0" y="connsiteY0"/>
                    </a:cxn>
                    <a:cxn ang="0">
                      <a:pos x="connsiteX1" y="connsiteY1"/>
                    </a:cxn>
                  </a:cxnLst>
                  <a:rect l="l" t="t" r="r" b="b"/>
                  <a:pathLst>
                    <a:path w="1753" h="5886">
                      <a:moveTo>
                        <a:pt x="1753" y="5887"/>
                      </a:moveTo>
                      <a:lnTo>
                        <a:pt x="0" y="0"/>
                      </a:lnTo>
                    </a:path>
                  </a:pathLst>
                </a:custGeom>
                <a:ln w="10045" cap="rnd">
                  <a:solidFill>
                    <a:srgbClr val="FFFFFF"/>
                  </a:solidFill>
                  <a:prstDash val="solid"/>
                  <a:round/>
                </a:ln>
              </p:spPr>
              <p:txBody>
                <a:bodyPr rtlCol="0" anchor="ctr"/>
                <a:lstStyle/>
                <a:p>
                  <a:endParaRPr lang="en-US" dirty="0"/>
                </a:p>
              </p:txBody>
            </p:sp>
          </p:grpSp>
          <p:grpSp>
            <p:nvGrpSpPr>
              <p:cNvPr id="35" name="Graphic 1">
                <a:extLst>
                  <a:ext uri="{FF2B5EF4-FFF2-40B4-BE49-F238E27FC236}">
                    <a16:creationId xmlns:a16="http://schemas.microsoft.com/office/drawing/2014/main" id="{04FFB95B-7F99-B518-7534-CC522273A053}"/>
                  </a:ext>
                </a:extLst>
              </p:cNvPr>
              <p:cNvGrpSpPr/>
              <p:nvPr/>
            </p:nvGrpSpPr>
            <p:grpSpPr>
              <a:xfrm>
                <a:off x="2661316" y="4447072"/>
                <a:ext cx="119251" cy="12434"/>
                <a:chOff x="2661316" y="4447072"/>
                <a:chExt cx="119251" cy="12434"/>
              </a:xfrm>
            </p:grpSpPr>
            <p:sp>
              <p:nvSpPr>
                <p:cNvPr id="42" name="Freeform: Shape 41">
                  <a:extLst>
                    <a:ext uri="{FF2B5EF4-FFF2-40B4-BE49-F238E27FC236}">
                      <a16:creationId xmlns:a16="http://schemas.microsoft.com/office/drawing/2014/main" id="{773DE308-C3DE-9DB9-300A-7B019C33A22C}"/>
                    </a:ext>
                  </a:extLst>
                </p:cNvPr>
                <p:cNvSpPr/>
                <p:nvPr/>
              </p:nvSpPr>
              <p:spPr>
                <a:xfrm>
                  <a:off x="2661316" y="4449532"/>
                  <a:ext cx="95660" cy="9974"/>
                </a:xfrm>
                <a:custGeom>
                  <a:avLst/>
                  <a:gdLst>
                    <a:gd name="connsiteX0" fmla="*/ 95661 w 95660"/>
                    <a:gd name="connsiteY0" fmla="*/ 0 h 9974"/>
                    <a:gd name="connsiteX1" fmla="*/ 0 w 95660"/>
                    <a:gd name="connsiteY1" fmla="*/ 9975 h 9974"/>
                  </a:gdLst>
                  <a:ahLst/>
                  <a:cxnLst>
                    <a:cxn ang="0">
                      <a:pos x="connsiteX0" y="connsiteY0"/>
                    </a:cxn>
                    <a:cxn ang="0">
                      <a:pos x="connsiteX1" y="connsiteY1"/>
                    </a:cxn>
                  </a:cxnLst>
                  <a:rect l="l" t="t" r="r" b="b"/>
                  <a:pathLst>
                    <a:path w="95660" h="9974">
                      <a:moveTo>
                        <a:pt x="95661" y="0"/>
                      </a:moveTo>
                      <a:lnTo>
                        <a:pt x="0" y="9975"/>
                      </a:lnTo>
                    </a:path>
                  </a:pathLst>
                </a:custGeom>
                <a:ln w="10045" cap="rnd">
                  <a:solidFill>
                    <a:srgbClr val="FFFFFF"/>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0C40EE25-11EF-EA6C-2CC0-E53CE30B8784}"/>
                    </a:ext>
                  </a:extLst>
                </p:cNvPr>
                <p:cNvSpPr/>
                <p:nvPr/>
              </p:nvSpPr>
              <p:spPr>
                <a:xfrm>
                  <a:off x="2774466" y="4447072"/>
                  <a:ext cx="6101" cy="635"/>
                </a:xfrm>
                <a:custGeom>
                  <a:avLst/>
                  <a:gdLst>
                    <a:gd name="connsiteX0" fmla="*/ 6101 w 6101"/>
                    <a:gd name="connsiteY0" fmla="*/ 0 h 635"/>
                    <a:gd name="connsiteX1" fmla="*/ 0 w 6101"/>
                    <a:gd name="connsiteY1" fmla="*/ 635 h 635"/>
                  </a:gdLst>
                  <a:ahLst/>
                  <a:cxnLst>
                    <a:cxn ang="0">
                      <a:pos x="connsiteX0" y="connsiteY0"/>
                    </a:cxn>
                    <a:cxn ang="0">
                      <a:pos x="connsiteX1" y="connsiteY1"/>
                    </a:cxn>
                  </a:cxnLst>
                  <a:rect l="l" t="t" r="r" b="b"/>
                  <a:pathLst>
                    <a:path w="6101" h="635">
                      <a:moveTo>
                        <a:pt x="6101" y="0"/>
                      </a:moveTo>
                      <a:lnTo>
                        <a:pt x="0" y="635"/>
                      </a:lnTo>
                    </a:path>
                  </a:pathLst>
                </a:custGeom>
                <a:ln w="10045" cap="rnd">
                  <a:solidFill>
                    <a:srgbClr val="FFFFFF"/>
                  </a:solidFill>
                  <a:prstDash val="solid"/>
                  <a:round/>
                </a:ln>
              </p:spPr>
              <p:txBody>
                <a:bodyPr rtlCol="0" anchor="ctr"/>
                <a:lstStyle/>
                <a:p>
                  <a:endParaRPr lang="en-US" dirty="0"/>
                </a:p>
              </p:txBody>
            </p:sp>
          </p:grpSp>
          <p:grpSp>
            <p:nvGrpSpPr>
              <p:cNvPr id="36" name="Graphic 1">
                <a:extLst>
                  <a:ext uri="{FF2B5EF4-FFF2-40B4-BE49-F238E27FC236}">
                    <a16:creationId xmlns:a16="http://schemas.microsoft.com/office/drawing/2014/main" id="{3876D4AF-76F4-F6B8-5F4B-72D2C7B24ECA}"/>
                  </a:ext>
                </a:extLst>
              </p:cNvPr>
              <p:cNvGrpSpPr/>
              <p:nvPr/>
            </p:nvGrpSpPr>
            <p:grpSpPr>
              <a:xfrm>
                <a:off x="2679056" y="4293110"/>
                <a:ext cx="109419" cy="49042"/>
                <a:chOff x="2679056" y="4293110"/>
                <a:chExt cx="109419" cy="49042"/>
              </a:xfrm>
            </p:grpSpPr>
            <p:sp>
              <p:nvSpPr>
                <p:cNvPr id="40" name="Freeform: Shape 39">
                  <a:extLst>
                    <a:ext uri="{FF2B5EF4-FFF2-40B4-BE49-F238E27FC236}">
                      <a16:creationId xmlns:a16="http://schemas.microsoft.com/office/drawing/2014/main" id="{BFAC9D44-5FF3-40B1-25A1-F48D698BFB8B}"/>
                    </a:ext>
                  </a:extLst>
                </p:cNvPr>
                <p:cNvSpPr/>
                <p:nvPr/>
              </p:nvSpPr>
              <p:spPr>
                <a:xfrm>
                  <a:off x="2679056" y="4293110"/>
                  <a:ext cx="87770" cy="39335"/>
                </a:xfrm>
                <a:custGeom>
                  <a:avLst/>
                  <a:gdLst>
                    <a:gd name="connsiteX0" fmla="*/ 87770 w 87770"/>
                    <a:gd name="connsiteY0" fmla="*/ 39336 h 39335"/>
                    <a:gd name="connsiteX1" fmla="*/ 0 w 87770"/>
                    <a:gd name="connsiteY1" fmla="*/ 0 h 39335"/>
                  </a:gdLst>
                  <a:ahLst/>
                  <a:cxnLst>
                    <a:cxn ang="0">
                      <a:pos x="connsiteX0" y="connsiteY0"/>
                    </a:cxn>
                    <a:cxn ang="0">
                      <a:pos x="connsiteX1" y="connsiteY1"/>
                    </a:cxn>
                  </a:cxnLst>
                  <a:rect l="l" t="t" r="r" b="b"/>
                  <a:pathLst>
                    <a:path w="87770" h="39335">
                      <a:moveTo>
                        <a:pt x="87770" y="39336"/>
                      </a:moveTo>
                      <a:lnTo>
                        <a:pt x="0" y="0"/>
                      </a:lnTo>
                    </a:path>
                  </a:pathLst>
                </a:custGeom>
                <a:ln w="10045" cap="rnd">
                  <a:solidFill>
                    <a:srgbClr val="FFFFFF"/>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39F79A77-B36C-A9EB-8015-971A14BDD70A}"/>
                    </a:ext>
                  </a:extLst>
                </p:cNvPr>
                <p:cNvSpPr/>
                <p:nvPr/>
              </p:nvSpPr>
              <p:spPr>
                <a:xfrm>
                  <a:off x="2782866" y="4339639"/>
                  <a:ext cx="5609" cy="2513"/>
                </a:xfrm>
                <a:custGeom>
                  <a:avLst/>
                  <a:gdLst>
                    <a:gd name="connsiteX0" fmla="*/ 5609 w 5609"/>
                    <a:gd name="connsiteY0" fmla="*/ 2514 h 2513"/>
                    <a:gd name="connsiteX1" fmla="*/ 0 w 5609"/>
                    <a:gd name="connsiteY1" fmla="*/ 0 h 2513"/>
                  </a:gdLst>
                  <a:ahLst/>
                  <a:cxnLst>
                    <a:cxn ang="0">
                      <a:pos x="connsiteX0" y="connsiteY0"/>
                    </a:cxn>
                    <a:cxn ang="0">
                      <a:pos x="connsiteX1" y="connsiteY1"/>
                    </a:cxn>
                  </a:cxnLst>
                  <a:rect l="l" t="t" r="r" b="b"/>
                  <a:pathLst>
                    <a:path w="5609" h="2513">
                      <a:moveTo>
                        <a:pt x="5609" y="2514"/>
                      </a:moveTo>
                      <a:lnTo>
                        <a:pt x="0" y="0"/>
                      </a:lnTo>
                    </a:path>
                  </a:pathLst>
                </a:custGeom>
                <a:ln w="10045" cap="rnd">
                  <a:solidFill>
                    <a:srgbClr val="FFFFFF"/>
                  </a:solidFill>
                  <a:prstDash val="solid"/>
                  <a:round/>
                </a:ln>
              </p:spPr>
              <p:txBody>
                <a:bodyPr rtlCol="0" anchor="ctr"/>
                <a:lstStyle/>
                <a:p>
                  <a:endParaRPr lang="en-US" dirty="0"/>
                </a:p>
              </p:txBody>
            </p:sp>
          </p:grpSp>
          <p:grpSp>
            <p:nvGrpSpPr>
              <p:cNvPr id="37" name="Graphic 1">
                <a:extLst>
                  <a:ext uri="{FF2B5EF4-FFF2-40B4-BE49-F238E27FC236}">
                    <a16:creationId xmlns:a16="http://schemas.microsoft.com/office/drawing/2014/main" id="{F6ECA2F7-1B90-212F-37DF-2F253EC4D161}"/>
                  </a:ext>
                </a:extLst>
              </p:cNvPr>
              <p:cNvGrpSpPr/>
              <p:nvPr/>
            </p:nvGrpSpPr>
            <p:grpSpPr>
              <a:xfrm>
                <a:off x="2747708" y="4180685"/>
                <a:ext cx="81364" cy="88073"/>
                <a:chOff x="2747708" y="4180685"/>
                <a:chExt cx="81364" cy="88073"/>
              </a:xfrm>
            </p:grpSpPr>
            <p:sp>
              <p:nvSpPr>
                <p:cNvPr id="38" name="Freeform: Shape 37">
                  <a:extLst>
                    <a:ext uri="{FF2B5EF4-FFF2-40B4-BE49-F238E27FC236}">
                      <a16:creationId xmlns:a16="http://schemas.microsoft.com/office/drawing/2014/main" id="{6E597C5B-2E47-425B-5AAA-908539697F4C}"/>
                    </a:ext>
                  </a:extLst>
                </p:cNvPr>
                <p:cNvSpPr/>
                <p:nvPr/>
              </p:nvSpPr>
              <p:spPr>
                <a:xfrm>
                  <a:off x="2747708" y="4180685"/>
                  <a:ext cx="65270" cy="70647"/>
                </a:xfrm>
                <a:custGeom>
                  <a:avLst/>
                  <a:gdLst>
                    <a:gd name="connsiteX0" fmla="*/ 65271 w 65270"/>
                    <a:gd name="connsiteY0" fmla="*/ 70647 h 70647"/>
                    <a:gd name="connsiteX1" fmla="*/ 0 w 65270"/>
                    <a:gd name="connsiteY1" fmla="*/ 0 h 70647"/>
                  </a:gdLst>
                  <a:ahLst/>
                  <a:cxnLst>
                    <a:cxn ang="0">
                      <a:pos x="connsiteX0" y="connsiteY0"/>
                    </a:cxn>
                    <a:cxn ang="0">
                      <a:pos x="connsiteX1" y="connsiteY1"/>
                    </a:cxn>
                  </a:cxnLst>
                  <a:rect l="l" t="t" r="r" b="b"/>
                  <a:pathLst>
                    <a:path w="65270" h="70647">
                      <a:moveTo>
                        <a:pt x="65271" y="70647"/>
                      </a:moveTo>
                      <a:lnTo>
                        <a:pt x="0" y="0"/>
                      </a:lnTo>
                    </a:path>
                  </a:pathLst>
                </a:custGeom>
                <a:ln w="10045" cap="rnd">
                  <a:solidFill>
                    <a:srgbClr val="FFF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CA5F582C-F3F5-27C2-4BB6-F24D3CDCA772}"/>
                    </a:ext>
                  </a:extLst>
                </p:cNvPr>
                <p:cNvSpPr/>
                <p:nvPr/>
              </p:nvSpPr>
              <p:spPr>
                <a:xfrm>
                  <a:off x="2824904" y="4264241"/>
                  <a:ext cx="4168" cy="4517"/>
                </a:xfrm>
                <a:custGeom>
                  <a:avLst/>
                  <a:gdLst>
                    <a:gd name="connsiteX0" fmla="*/ 4169 w 4168"/>
                    <a:gd name="connsiteY0" fmla="*/ 4518 h 4517"/>
                    <a:gd name="connsiteX1" fmla="*/ 0 w 4168"/>
                    <a:gd name="connsiteY1" fmla="*/ 0 h 4517"/>
                  </a:gdLst>
                  <a:ahLst/>
                  <a:cxnLst>
                    <a:cxn ang="0">
                      <a:pos x="connsiteX0" y="connsiteY0"/>
                    </a:cxn>
                    <a:cxn ang="0">
                      <a:pos x="connsiteX1" y="connsiteY1"/>
                    </a:cxn>
                  </a:cxnLst>
                  <a:rect l="l" t="t" r="r" b="b"/>
                  <a:pathLst>
                    <a:path w="4168" h="4517">
                      <a:moveTo>
                        <a:pt x="4169" y="4518"/>
                      </a:moveTo>
                      <a:lnTo>
                        <a:pt x="0" y="0"/>
                      </a:lnTo>
                    </a:path>
                  </a:pathLst>
                </a:custGeom>
                <a:ln w="10045" cap="rnd">
                  <a:solidFill>
                    <a:srgbClr val="FFFFFF"/>
                  </a:solidFill>
                  <a:prstDash val="solid"/>
                  <a:round/>
                </a:ln>
              </p:spPr>
              <p:txBody>
                <a:bodyPr rtlCol="0" anchor="ctr"/>
                <a:lstStyle/>
                <a:p>
                  <a:endParaRPr lang="en-US" dirty="0"/>
                </a:p>
              </p:txBody>
            </p:sp>
          </p:grpSp>
        </p:grpSp>
      </p:grpSp>
    </p:spTree>
    <p:custDataLst>
      <p:tags r:id="rId1"/>
    </p:custDataLst>
    <p:extLst>
      <p:ext uri="{BB962C8B-B14F-4D97-AF65-F5344CB8AC3E}">
        <p14:creationId xmlns:p14="http://schemas.microsoft.com/office/powerpoint/2010/main" val="284176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Outcome</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419100"/>
            <a:ext cx="10192267" cy="2430490"/>
          </a:xfrm>
          <a:prstGeom prst="roundRect">
            <a:avLst>
              <a:gd name="adj" fmla="val 4564"/>
            </a:avLst>
          </a:prstGeom>
          <a:solidFill>
            <a:schemeClr val="bg1"/>
          </a:solidFill>
        </p:spPr>
        <p:txBody>
          <a:bodyPr wrap="square" rtlCol="0" anchor="ctr">
            <a:spAutoFit/>
          </a:bodyPr>
          <a:lstStyle/>
          <a:p>
            <a:pPr marL="540000" indent="-342900" algn="l">
              <a:lnSpc>
                <a:spcPct val="114000"/>
              </a:lnSpc>
              <a:buFont typeface="Arial" panose="020B0604020202020204" pitchFamily="34" charset="0"/>
              <a:buChar char="•"/>
            </a:pPr>
            <a:r>
              <a:rPr lang="en-US" sz="2200" b="0" i="0" dirty="0">
                <a:solidFill>
                  <a:schemeClr val="tx1">
                    <a:lumMod val="75000"/>
                    <a:lumOff val="25000"/>
                  </a:schemeClr>
                </a:solidFill>
                <a:effectLst/>
                <a:latin typeface="+mj-lt"/>
              </a:rPr>
              <a:t>Enhanced security posture through early vulnerability detection with DevSecOps</a:t>
            </a:r>
          </a:p>
          <a:p>
            <a:pPr marL="540000" indent="-342900" algn="l">
              <a:lnSpc>
                <a:spcPct val="114000"/>
              </a:lnSpc>
              <a:buFont typeface="Arial" panose="020B0604020202020204" pitchFamily="34" charset="0"/>
              <a:buChar char="•"/>
            </a:pPr>
            <a:r>
              <a:rPr lang="en-US" sz="2200" b="0" i="0" dirty="0">
                <a:solidFill>
                  <a:schemeClr val="tx1">
                    <a:lumMod val="75000"/>
                    <a:lumOff val="25000"/>
                  </a:schemeClr>
                </a:solidFill>
                <a:effectLst/>
                <a:latin typeface="+mj-lt"/>
              </a:rPr>
              <a:t>Automated feature deployment to ensure security and compliance standards</a:t>
            </a:r>
          </a:p>
          <a:p>
            <a:pPr marL="540000" indent="-342900" algn="l">
              <a:lnSpc>
                <a:spcPct val="114000"/>
              </a:lnSpc>
              <a:buFont typeface="Arial" panose="020B0604020202020204" pitchFamily="34" charset="0"/>
              <a:buChar char="•"/>
            </a:pPr>
            <a:r>
              <a:rPr lang="en-US" sz="2200" b="0" i="0" dirty="0">
                <a:solidFill>
                  <a:schemeClr val="tx1">
                    <a:lumMod val="75000"/>
                    <a:lumOff val="25000"/>
                  </a:schemeClr>
                </a:solidFill>
                <a:effectLst/>
                <a:latin typeface="+mj-lt"/>
              </a:rPr>
              <a:t>Improved collaboration for better operational efficiency</a:t>
            </a:r>
          </a:p>
          <a:p>
            <a:pPr marL="540000" indent="-342900" algn="l">
              <a:lnSpc>
                <a:spcPct val="114000"/>
              </a:lnSpc>
              <a:buFont typeface="Arial" panose="020B0604020202020204" pitchFamily="34" charset="0"/>
              <a:buChar char="•"/>
            </a:pPr>
            <a:r>
              <a:rPr lang="en-US" sz="2200" b="0" i="0" dirty="0">
                <a:solidFill>
                  <a:schemeClr val="tx1">
                    <a:lumMod val="75000"/>
                    <a:lumOff val="25000"/>
                  </a:schemeClr>
                </a:solidFill>
                <a:effectLst/>
                <a:latin typeface="+mj-lt"/>
              </a:rPr>
              <a:t>Continuous improvement through feedback loops and metrics</a:t>
            </a:r>
          </a:p>
        </p:txBody>
      </p:sp>
      <p:sp>
        <p:nvSpPr>
          <p:cNvPr id="2" name="Google Shape;789;gca1573042c_0_856">
            <a:extLst>
              <a:ext uri="{FF2B5EF4-FFF2-40B4-BE49-F238E27FC236}">
                <a16:creationId xmlns:a16="http://schemas.microsoft.com/office/drawing/2014/main" id="{123CBFF7-D967-7417-1FF2-C9E711BF9796}"/>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b="1" dirty="0">
                <a:solidFill>
                  <a:schemeClr val="tx1">
                    <a:lumMod val="75000"/>
                    <a:lumOff val="25000"/>
                  </a:schemeClr>
                </a:solidFill>
              </a:rPr>
              <a:t>Securing digital operations: DevSecOps implementation at Allianz</a:t>
            </a:r>
          </a:p>
        </p:txBody>
      </p:sp>
      <p:grpSp>
        <p:nvGrpSpPr>
          <p:cNvPr id="4" name="Group 3">
            <a:extLst>
              <a:ext uri="{FF2B5EF4-FFF2-40B4-BE49-F238E27FC236}">
                <a16:creationId xmlns:a16="http://schemas.microsoft.com/office/drawing/2014/main" id="{A749C95B-62FA-AD3C-B548-79F3B4A3EC66}"/>
              </a:ext>
            </a:extLst>
          </p:cNvPr>
          <p:cNvGrpSpPr/>
          <p:nvPr/>
        </p:nvGrpSpPr>
        <p:grpSpPr>
          <a:xfrm>
            <a:off x="1675681" y="3321378"/>
            <a:ext cx="1841349" cy="2282958"/>
            <a:chOff x="1675681" y="3710479"/>
            <a:chExt cx="1841349" cy="2282958"/>
          </a:xfrm>
        </p:grpSpPr>
        <p:sp>
          <p:nvSpPr>
            <p:cNvPr id="10" name="Freeform: Shape 9">
              <a:extLst>
                <a:ext uri="{FF2B5EF4-FFF2-40B4-BE49-F238E27FC236}">
                  <a16:creationId xmlns:a16="http://schemas.microsoft.com/office/drawing/2014/main" id="{3D32668A-1003-731E-0A6F-95D6B4D068EF}"/>
                </a:ext>
              </a:extLst>
            </p:cNvPr>
            <p:cNvSpPr/>
            <p:nvPr/>
          </p:nvSpPr>
          <p:spPr>
            <a:xfrm>
              <a:off x="3181138" y="4206009"/>
              <a:ext cx="223750" cy="135182"/>
            </a:xfrm>
            <a:custGeom>
              <a:avLst/>
              <a:gdLst>
                <a:gd name="connsiteX0" fmla="*/ 0 w 223750"/>
                <a:gd name="connsiteY0" fmla="*/ 93173 h 135182"/>
                <a:gd name="connsiteX1" fmla="*/ 50433 w 223750"/>
                <a:gd name="connsiteY1" fmla="*/ 36020 h 135182"/>
                <a:gd name="connsiteX2" fmla="*/ 62754 w 223750"/>
                <a:gd name="connsiteY2" fmla="*/ 16 h 135182"/>
                <a:gd name="connsiteX3" fmla="*/ 109841 w 223750"/>
                <a:gd name="connsiteY3" fmla="*/ 34091 h 135182"/>
                <a:gd name="connsiteX4" fmla="*/ 223568 w 223750"/>
                <a:gd name="connsiteY4" fmla="*/ 49460 h 135182"/>
                <a:gd name="connsiteX5" fmla="*/ 141204 w 223750"/>
                <a:gd name="connsiteY5" fmla="*/ 76359 h 135182"/>
                <a:gd name="connsiteX6" fmla="*/ 52110 w 223750"/>
                <a:gd name="connsiteY6" fmla="*/ 126792 h 135182"/>
                <a:gd name="connsiteX7" fmla="*/ 0 w 223750"/>
                <a:gd name="connsiteY7" fmla="*/ 93173 h 13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750" h="135182">
                  <a:moveTo>
                    <a:pt x="0" y="93173"/>
                  </a:moveTo>
                  <a:cubicBezTo>
                    <a:pt x="13440" y="62761"/>
                    <a:pt x="56100" y="59890"/>
                    <a:pt x="50433" y="36020"/>
                  </a:cubicBezTo>
                  <a:cubicBezTo>
                    <a:pt x="45437" y="14984"/>
                    <a:pt x="47450" y="2625"/>
                    <a:pt x="62754" y="16"/>
                  </a:cubicBezTo>
                  <a:cubicBezTo>
                    <a:pt x="67918" y="-860"/>
                    <a:pt x="93465" y="35368"/>
                    <a:pt x="109841" y="34091"/>
                  </a:cubicBezTo>
                  <a:cubicBezTo>
                    <a:pt x="171458" y="29291"/>
                    <a:pt x="219728" y="9178"/>
                    <a:pt x="223568" y="49460"/>
                  </a:cubicBezTo>
                  <a:cubicBezTo>
                    <a:pt x="226933" y="84757"/>
                    <a:pt x="183230" y="66274"/>
                    <a:pt x="141204" y="76359"/>
                  </a:cubicBezTo>
                  <a:cubicBezTo>
                    <a:pt x="122908" y="80749"/>
                    <a:pt x="94136" y="93173"/>
                    <a:pt x="52110" y="126792"/>
                  </a:cubicBezTo>
                  <a:cubicBezTo>
                    <a:pt x="13449" y="157726"/>
                    <a:pt x="0" y="93173"/>
                    <a:pt x="0" y="93173"/>
                  </a:cubicBezTo>
                  <a:close/>
                </a:path>
              </a:pathLst>
            </a:custGeom>
            <a:solidFill>
              <a:srgbClr val="EFAEA6"/>
            </a:solidFill>
            <a:ln w="0"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3443588A-54A9-6191-1CB7-D70EBA1E77B7}"/>
                </a:ext>
              </a:extLst>
            </p:cNvPr>
            <p:cNvSpPr/>
            <p:nvPr/>
          </p:nvSpPr>
          <p:spPr>
            <a:xfrm>
              <a:off x="1861186" y="4115856"/>
              <a:ext cx="217853" cy="145152"/>
            </a:xfrm>
            <a:custGeom>
              <a:avLst/>
              <a:gdLst>
                <a:gd name="connsiteX0" fmla="*/ 217854 w 217853"/>
                <a:gd name="connsiteY0" fmla="*/ 101605 h 145152"/>
                <a:gd name="connsiteX1" fmla="*/ 167878 w 217853"/>
                <a:gd name="connsiteY1" fmla="*/ 38180 h 145152"/>
                <a:gd name="connsiteX2" fmla="*/ 155948 w 217853"/>
                <a:gd name="connsiteY2" fmla="*/ 32 h 145152"/>
                <a:gd name="connsiteX3" fmla="*/ 123821 w 217853"/>
                <a:gd name="connsiteY3" fmla="*/ 27807 h 145152"/>
                <a:gd name="connsiteX4" fmla="*/ 10503 w 217853"/>
                <a:gd name="connsiteY4" fmla="*/ 38777 h 145152"/>
                <a:gd name="connsiteX5" fmla="*/ 71412 w 217853"/>
                <a:gd name="connsiteY5" fmla="*/ 82983 h 145152"/>
                <a:gd name="connsiteX6" fmla="*/ 148715 w 217853"/>
                <a:gd name="connsiteY6" fmla="*/ 130965 h 145152"/>
                <a:gd name="connsiteX7" fmla="*/ 217854 w 217853"/>
                <a:gd name="connsiteY7" fmla="*/ 101615 h 1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853" h="145152">
                  <a:moveTo>
                    <a:pt x="217854" y="101605"/>
                  </a:moveTo>
                  <a:cubicBezTo>
                    <a:pt x="205812" y="71817"/>
                    <a:pt x="168158" y="59160"/>
                    <a:pt x="167878" y="38180"/>
                  </a:cubicBezTo>
                  <a:cubicBezTo>
                    <a:pt x="167598" y="17200"/>
                    <a:pt x="170656" y="3024"/>
                    <a:pt x="155948" y="32"/>
                  </a:cubicBezTo>
                  <a:cubicBezTo>
                    <a:pt x="150990" y="-975"/>
                    <a:pt x="138659" y="22177"/>
                    <a:pt x="123821" y="27807"/>
                  </a:cubicBezTo>
                  <a:cubicBezTo>
                    <a:pt x="67926" y="49020"/>
                    <a:pt x="47971" y="24274"/>
                    <a:pt x="10503" y="38777"/>
                  </a:cubicBezTo>
                  <a:cubicBezTo>
                    <a:pt x="-20981" y="50958"/>
                    <a:pt x="23897" y="87289"/>
                    <a:pt x="71412" y="82983"/>
                  </a:cubicBezTo>
                  <a:cubicBezTo>
                    <a:pt x="89522" y="81343"/>
                    <a:pt x="134259" y="95445"/>
                    <a:pt x="148715" y="130965"/>
                  </a:cubicBezTo>
                  <a:cubicBezTo>
                    <a:pt x="166750" y="175283"/>
                    <a:pt x="217854" y="101615"/>
                    <a:pt x="217854" y="101615"/>
                  </a:cubicBezTo>
                  <a:close/>
                </a:path>
              </a:pathLst>
            </a:custGeom>
            <a:solidFill>
              <a:srgbClr val="EFAEA6"/>
            </a:solidFill>
            <a:ln w="0" cap="flat">
              <a:no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92CFC71A-4851-8A53-DF9C-071E0A42D845}"/>
                </a:ext>
              </a:extLst>
            </p:cNvPr>
            <p:cNvSpPr/>
            <p:nvPr/>
          </p:nvSpPr>
          <p:spPr>
            <a:xfrm>
              <a:off x="2497845" y="4000613"/>
              <a:ext cx="127227" cy="200787"/>
            </a:xfrm>
            <a:custGeom>
              <a:avLst/>
              <a:gdLst>
                <a:gd name="connsiteX0" fmla="*/ 56087 w 127227"/>
                <a:gd name="connsiteY0" fmla="*/ 199736 h 200787"/>
                <a:gd name="connsiteX1" fmla="*/ 126102 w 127227"/>
                <a:gd name="connsiteY1" fmla="*/ 193193 h 200787"/>
                <a:gd name="connsiteX2" fmla="*/ 111422 w 127227"/>
                <a:gd name="connsiteY2" fmla="*/ 65038 h 200787"/>
                <a:gd name="connsiteX3" fmla="*/ 79686 w 127227"/>
                <a:gd name="connsiteY3" fmla="*/ 0 h 200787"/>
                <a:gd name="connsiteX4" fmla="*/ 45928 w 127227"/>
                <a:gd name="connsiteY4" fmla="*/ 58616 h 200787"/>
                <a:gd name="connsiteX5" fmla="*/ 46394 w 127227"/>
                <a:gd name="connsiteY5" fmla="*/ 64134 h 200787"/>
                <a:gd name="connsiteX6" fmla="*/ 28433 w 127227"/>
                <a:gd name="connsiteY6" fmla="*/ 139694 h 200787"/>
                <a:gd name="connsiteX7" fmla="*/ 1833 w 127227"/>
                <a:gd name="connsiteY7" fmla="*/ 191469 h 200787"/>
                <a:gd name="connsiteX8" fmla="*/ 56096 w 127227"/>
                <a:gd name="connsiteY8" fmla="*/ 199727 h 20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227" h="200787">
                  <a:moveTo>
                    <a:pt x="56087" y="199736"/>
                  </a:moveTo>
                  <a:lnTo>
                    <a:pt x="126102" y="193193"/>
                  </a:lnTo>
                  <a:cubicBezTo>
                    <a:pt x="132234" y="162902"/>
                    <a:pt x="111301" y="93148"/>
                    <a:pt x="111422" y="65038"/>
                  </a:cubicBezTo>
                  <a:cubicBezTo>
                    <a:pt x="111552" y="34206"/>
                    <a:pt x="79686" y="0"/>
                    <a:pt x="79686" y="0"/>
                  </a:cubicBezTo>
                  <a:lnTo>
                    <a:pt x="45928" y="58616"/>
                  </a:lnTo>
                  <a:lnTo>
                    <a:pt x="46394" y="64134"/>
                  </a:lnTo>
                  <a:cubicBezTo>
                    <a:pt x="46394" y="64134"/>
                    <a:pt x="42004" y="117474"/>
                    <a:pt x="28433" y="139694"/>
                  </a:cubicBezTo>
                  <a:cubicBezTo>
                    <a:pt x="20669" y="152398"/>
                    <a:pt x="20175" y="173182"/>
                    <a:pt x="1833" y="191469"/>
                  </a:cubicBezTo>
                  <a:cubicBezTo>
                    <a:pt x="-11905" y="205151"/>
                    <a:pt x="56096" y="199727"/>
                    <a:pt x="56096" y="199727"/>
                  </a:cubicBezTo>
                  <a:close/>
                </a:path>
              </a:pathLst>
            </a:custGeom>
            <a:solidFill>
              <a:srgbClr val="EFAEA6"/>
            </a:solidFill>
            <a:ln w="0"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06BC5FC7-04CE-DF4D-E856-410427A24816}"/>
                </a:ext>
              </a:extLst>
            </p:cNvPr>
            <p:cNvSpPr/>
            <p:nvPr/>
          </p:nvSpPr>
          <p:spPr>
            <a:xfrm>
              <a:off x="2531442" y="4069379"/>
              <a:ext cx="61505" cy="68411"/>
            </a:xfrm>
            <a:custGeom>
              <a:avLst/>
              <a:gdLst>
                <a:gd name="connsiteX0" fmla="*/ 11240 w 61505"/>
                <a:gd name="connsiteY0" fmla="*/ 6692 h 68411"/>
                <a:gd name="connsiteX1" fmla="*/ 0 w 61505"/>
                <a:gd name="connsiteY1" fmla="*/ 60014 h 68411"/>
                <a:gd name="connsiteX2" fmla="*/ 60126 w 61505"/>
                <a:gd name="connsiteY2" fmla="*/ 29825 h 68411"/>
                <a:gd name="connsiteX3" fmla="*/ 34196 w 61505"/>
                <a:gd name="connsiteY3" fmla="*/ 0 h 68411"/>
                <a:gd name="connsiteX4" fmla="*/ 11240 w 61505"/>
                <a:gd name="connsiteY4" fmla="*/ 6701 h 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05" h="68411">
                  <a:moveTo>
                    <a:pt x="11240" y="6692"/>
                  </a:moveTo>
                  <a:cubicBezTo>
                    <a:pt x="11240" y="6692"/>
                    <a:pt x="7866" y="40916"/>
                    <a:pt x="0" y="60014"/>
                  </a:cubicBezTo>
                  <a:cubicBezTo>
                    <a:pt x="37962" y="86400"/>
                    <a:pt x="68449" y="43396"/>
                    <a:pt x="60126" y="29825"/>
                  </a:cubicBezTo>
                  <a:cubicBezTo>
                    <a:pt x="54925" y="21344"/>
                    <a:pt x="34196" y="0"/>
                    <a:pt x="34196" y="0"/>
                  </a:cubicBezTo>
                  <a:lnTo>
                    <a:pt x="11240" y="6701"/>
                  </a:lnTo>
                  <a:close/>
                </a:path>
              </a:pathLst>
            </a:custGeom>
            <a:solidFill>
              <a:srgbClr val="1F1F3B">
                <a:alpha val="14000"/>
              </a:srgbClr>
            </a:solidFill>
            <a:ln w="0" cap="flat">
              <a:noFill/>
              <a:prstDash val="solid"/>
              <a:miter/>
            </a:ln>
          </p:spPr>
          <p:txBody>
            <a:bodyPr rtlCol="0" anchor="ctr"/>
            <a:lstStyle/>
            <a:p>
              <a:endParaRPr lang="en-IN" dirty="0"/>
            </a:p>
          </p:txBody>
        </p:sp>
        <p:grpSp>
          <p:nvGrpSpPr>
            <p:cNvPr id="14" name="Graphic 8">
              <a:extLst>
                <a:ext uri="{FF2B5EF4-FFF2-40B4-BE49-F238E27FC236}">
                  <a16:creationId xmlns:a16="http://schemas.microsoft.com/office/drawing/2014/main" id="{A2736913-675F-F490-2270-25A054E6D78F}"/>
                </a:ext>
              </a:extLst>
            </p:cNvPr>
            <p:cNvGrpSpPr/>
            <p:nvPr/>
          </p:nvGrpSpPr>
          <p:grpSpPr>
            <a:xfrm>
              <a:off x="2472300" y="3933605"/>
              <a:ext cx="163944" cy="169596"/>
              <a:chOff x="2472300" y="3933605"/>
              <a:chExt cx="163944" cy="169596"/>
            </a:xfrm>
          </p:grpSpPr>
          <p:sp>
            <p:nvSpPr>
              <p:cNvPr id="104" name="Freeform: Shape 103">
                <a:extLst>
                  <a:ext uri="{FF2B5EF4-FFF2-40B4-BE49-F238E27FC236}">
                    <a16:creationId xmlns:a16="http://schemas.microsoft.com/office/drawing/2014/main" id="{F51B0601-E169-0D9A-E484-840F5DA93F5B}"/>
                  </a:ext>
                </a:extLst>
              </p:cNvPr>
              <p:cNvSpPr/>
              <p:nvPr/>
            </p:nvSpPr>
            <p:spPr>
              <a:xfrm>
                <a:off x="2472300" y="3980900"/>
                <a:ext cx="131225" cy="122301"/>
              </a:xfrm>
              <a:custGeom>
                <a:avLst/>
                <a:gdLst>
                  <a:gd name="connsiteX0" fmla="*/ 35710 w 131225"/>
                  <a:gd name="connsiteY0" fmla="*/ 0 h 122301"/>
                  <a:gd name="connsiteX1" fmla="*/ 5839 w 131225"/>
                  <a:gd name="connsiteY1" fmla="*/ 64087 h 122301"/>
                  <a:gd name="connsiteX2" fmla="*/ 4711 w 131225"/>
                  <a:gd name="connsiteY2" fmla="*/ 117036 h 122301"/>
                  <a:gd name="connsiteX3" fmla="*/ 108484 w 131225"/>
                  <a:gd name="connsiteY3" fmla="*/ 99560 h 122301"/>
                  <a:gd name="connsiteX4" fmla="*/ 131226 w 131225"/>
                  <a:gd name="connsiteY4" fmla="*/ 26507 h 122301"/>
                  <a:gd name="connsiteX5" fmla="*/ 35710 w 131225"/>
                  <a:gd name="connsiteY5" fmla="*/ 0 h 12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25" h="122301">
                    <a:moveTo>
                      <a:pt x="35710" y="0"/>
                    </a:moveTo>
                    <a:cubicBezTo>
                      <a:pt x="27406" y="22574"/>
                      <a:pt x="-9782" y="59697"/>
                      <a:pt x="5839" y="64087"/>
                    </a:cubicBezTo>
                    <a:cubicBezTo>
                      <a:pt x="21460" y="68486"/>
                      <a:pt x="-11749" y="111761"/>
                      <a:pt x="4711" y="117036"/>
                    </a:cubicBezTo>
                    <a:cubicBezTo>
                      <a:pt x="44593" y="129814"/>
                      <a:pt x="97905" y="117521"/>
                      <a:pt x="108484" y="99560"/>
                    </a:cubicBezTo>
                    <a:cubicBezTo>
                      <a:pt x="119063" y="81600"/>
                      <a:pt x="131226" y="26507"/>
                      <a:pt x="131226" y="26507"/>
                    </a:cubicBezTo>
                    <a:lnTo>
                      <a:pt x="35710" y="0"/>
                    </a:lnTo>
                    <a:close/>
                  </a:path>
                </a:pathLst>
              </a:custGeom>
              <a:solidFill>
                <a:srgbClr val="EFAEA6"/>
              </a:solidFill>
              <a:ln w="0" cap="flat">
                <a:noFill/>
                <a:prstDash val="solid"/>
                <a:miter/>
              </a:ln>
            </p:spPr>
            <p:txBody>
              <a:bodyPr rtlCol="0" anchor="ctr"/>
              <a:lstStyle/>
              <a:p>
                <a:endParaRPr lang="en-IN" dirty="0"/>
              </a:p>
            </p:txBody>
          </p:sp>
          <p:sp>
            <p:nvSpPr>
              <p:cNvPr id="105" name="Freeform: Shape 104">
                <a:extLst>
                  <a:ext uri="{FF2B5EF4-FFF2-40B4-BE49-F238E27FC236}">
                    <a16:creationId xmlns:a16="http://schemas.microsoft.com/office/drawing/2014/main" id="{8981C82C-D9DA-708D-1548-E24C10D6B9EB}"/>
                  </a:ext>
                </a:extLst>
              </p:cNvPr>
              <p:cNvSpPr/>
              <p:nvPr/>
            </p:nvSpPr>
            <p:spPr>
              <a:xfrm>
                <a:off x="2485841" y="3933605"/>
                <a:ext cx="150403" cy="150163"/>
              </a:xfrm>
              <a:custGeom>
                <a:avLst/>
                <a:gdLst>
                  <a:gd name="connsiteX0" fmla="*/ 57485 w 150403"/>
                  <a:gd name="connsiteY0" fmla="*/ 81324 h 150163"/>
                  <a:gd name="connsiteX1" fmla="*/ 35460 w 150403"/>
                  <a:gd name="connsiteY1" fmla="*/ 75256 h 150163"/>
                  <a:gd name="connsiteX2" fmla="*/ 30688 w 150403"/>
                  <a:gd name="connsiteY2" fmla="*/ 53065 h 150163"/>
                  <a:gd name="connsiteX3" fmla="*/ 444 w 150403"/>
                  <a:gd name="connsiteY3" fmla="*/ 19921 h 150163"/>
                  <a:gd name="connsiteX4" fmla="*/ 42833 w 150403"/>
                  <a:gd name="connsiteY4" fmla="*/ 10405 h 150163"/>
                  <a:gd name="connsiteX5" fmla="*/ 79238 w 150403"/>
                  <a:gd name="connsiteY5" fmla="*/ 1262 h 150163"/>
                  <a:gd name="connsiteX6" fmla="*/ 103154 w 150403"/>
                  <a:gd name="connsiteY6" fmla="*/ 19716 h 150163"/>
                  <a:gd name="connsiteX7" fmla="*/ 140771 w 150403"/>
                  <a:gd name="connsiteY7" fmla="*/ 27322 h 150163"/>
                  <a:gd name="connsiteX8" fmla="*/ 147734 w 150403"/>
                  <a:gd name="connsiteY8" fmla="*/ 94130 h 150163"/>
                  <a:gd name="connsiteX9" fmla="*/ 93396 w 150403"/>
                  <a:gd name="connsiteY9" fmla="*/ 149065 h 150163"/>
                  <a:gd name="connsiteX10" fmla="*/ 99435 w 150403"/>
                  <a:gd name="connsiteY10" fmla="*/ 112091 h 150163"/>
                  <a:gd name="connsiteX11" fmla="*/ 75258 w 150403"/>
                  <a:gd name="connsiteY11" fmla="*/ 115651 h 150163"/>
                  <a:gd name="connsiteX12" fmla="*/ 61185 w 150403"/>
                  <a:gd name="connsiteY12" fmla="*/ 102957 h 150163"/>
                  <a:gd name="connsiteX13" fmla="*/ 57475 w 150403"/>
                  <a:gd name="connsiteY13" fmla="*/ 81324 h 15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03" h="150163">
                    <a:moveTo>
                      <a:pt x="57485" y="81324"/>
                    </a:moveTo>
                    <a:cubicBezTo>
                      <a:pt x="44389" y="79199"/>
                      <a:pt x="43159" y="82088"/>
                      <a:pt x="35460" y="75256"/>
                    </a:cubicBezTo>
                    <a:cubicBezTo>
                      <a:pt x="27752" y="68425"/>
                      <a:pt x="46514" y="60530"/>
                      <a:pt x="30688" y="53065"/>
                    </a:cubicBezTo>
                    <a:cubicBezTo>
                      <a:pt x="14862" y="45599"/>
                      <a:pt x="-3061" y="39401"/>
                      <a:pt x="444" y="19921"/>
                    </a:cubicBezTo>
                    <a:cubicBezTo>
                      <a:pt x="5523" y="-8273"/>
                      <a:pt x="28675" y="2940"/>
                      <a:pt x="42833" y="10405"/>
                    </a:cubicBezTo>
                    <a:cubicBezTo>
                      <a:pt x="51948" y="15205"/>
                      <a:pt x="60141" y="-5151"/>
                      <a:pt x="79238" y="1262"/>
                    </a:cubicBezTo>
                    <a:cubicBezTo>
                      <a:pt x="94216" y="6286"/>
                      <a:pt x="89994" y="14646"/>
                      <a:pt x="103154" y="19716"/>
                    </a:cubicBezTo>
                    <a:cubicBezTo>
                      <a:pt x="111105" y="22783"/>
                      <a:pt x="130752" y="13872"/>
                      <a:pt x="140771" y="27322"/>
                    </a:cubicBezTo>
                    <a:cubicBezTo>
                      <a:pt x="159356" y="52282"/>
                      <a:pt x="133464" y="69077"/>
                      <a:pt x="147734" y="94130"/>
                    </a:cubicBezTo>
                    <a:cubicBezTo>
                      <a:pt x="164380" y="123350"/>
                      <a:pt x="97935" y="156670"/>
                      <a:pt x="93396" y="149065"/>
                    </a:cubicBezTo>
                    <a:cubicBezTo>
                      <a:pt x="88102" y="140192"/>
                      <a:pt x="105177" y="119677"/>
                      <a:pt x="99435" y="112091"/>
                    </a:cubicBezTo>
                    <a:cubicBezTo>
                      <a:pt x="90777" y="100655"/>
                      <a:pt x="86834" y="109611"/>
                      <a:pt x="75258" y="115651"/>
                    </a:cubicBezTo>
                    <a:cubicBezTo>
                      <a:pt x="62890" y="122101"/>
                      <a:pt x="44632" y="117506"/>
                      <a:pt x="61185" y="102957"/>
                    </a:cubicBezTo>
                    <a:cubicBezTo>
                      <a:pt x="77747" y="88408"/>
                      <a:pt x="69331" y="83244"/>
                      <a:pt x="57475" y="81324"/>
                    </a:cubicBezTo>
                    <a:close/>
                  </a:path>
                </a:pathLst>
              </a:custGeom>
              <a:solidFill>
                <a:srgbClr val="1F1F3B"/>
              </a:solidFill>
              <a:ln w="0" cap="flat">
                <a:noFill/>
                <a:prstDash val="solid"/>
                <a:miter/>
              </a:ln>
            </p:spPr>
            <p:txBody>
              <a:bodyPr rtlCol="0" anchor="ctr"/>
              <a:lstStyle/>
              <a:p>
                <a:endParaRPr lang="en-IN" dirty="0"/>
              </a:p>
            </p:txBody>
          </p:sp>
        </p:grpSp>
        <p:sp>
          <p:nvSpPr>
            <p:cNvPr id="15" name="Freeform: Shape 14">
              <a:extLst>
                <a:ext uri="{FF2B5EF4-FFF2-40B4-BE49-F238E27FC236}">
                  <a16:creationId xmlns:a16="http://schemas.microsoft.com/office/drawing/2014/main" id="{CE9386D6-DB43-6478-2D5C-D9BA91E2D2F9}"/>
                </a:ext>
              </a:extLst>
            </p:cNvPr>
            <p:cNvSpPr/>
            <p:nvPr/>
          </p:nvSpPr>
          <p:spPr>
            <a:xfrm>
              <a:off x="2385531" y="5802347"/>
              <a:ext cx="83902" cy="150775"/>
            </a:xfrm>
            <a:custGeom>
              <a:avLst/>
              <a:gdLst>
                <a:gd name="connsiteX0" fmla="*/ 1585 w 83902"/>
                <a:gd name="connsiteY0" fmla="*/ 109151 h 150775"/>
                <a:gd name="connsiteX1" fmla="*/ 811 w 83902"/>
                <a:gd name="connsiteY1" fmla="*/ 2899 h 150775"/>
                <a:gd name="connsiteX2" fmla="*/ 83903 w 83902"/>
                <a:gd name="connsiteY2" fmla="*/ 0 h 150775"/>
                <a:gd name="connsiteX3" fmla="*/ 79429 w 83902"/>
                <a:gd name="connsiteY3" fmla="*/ 114398 h 150775"/>
                <a:gd name="connsiteX4" fmla="*/ 24513 w 83902"/>
                <a:gd name="connsiteY4" fmla="*/ 150776 h 150775"/>
                <a:gd name="connsiteX5" fmla="*/ 1594 w 83902"/>
                <a:gd name="connsiteY5" fmla="*/ 109151 h 15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02" h="150775">
                  <a:moveTo>
                    <a:pt x="1585" y="109151"/>
                  </a:moveTo>
                  <a:cubicBezTo>
                    <a:pt x="-1454" y="79084"/>
                    <a:pt x="811" y="2899"/>
                    <a:pt x="811" y="2899"/>
                  </a:cubicBezTo>
                  <a:lnTo>
                    <a:pt x="83903" y="0"/>
                  </a:lnTo>
                  <a:lnTo>
                    <a:pt x="79429" y="114398"/>
                  </a:lnTo>
                  <a:lnTo>
                    <a:pt x="24513" y="150776"/>
                  </a:lnTo>
                  <a:lnTo>
                    <a:pt x="1594" y="109151"/>
                  </a:lnTo>
                  <a:close/>
                </a:path>
              </a:pathLst>
            </a:custGeom>
            <a:solidFill>
              <a:srgbClr val="FFFFFF"/>
            </a:solidFill>
            <a:ln w="0" cap="flat">
              <a:noFill/>
              <a:prstDash val="solid"/>
              <a:miter/>
            </a:ln>
          </p:spPr>
          <p:txBody>
            <a:bodyPr rtlCol="0" anchor="ctr"/>
            <a:lstStyle/>
            <a:p>
              <a:endParaRPr lang="en-IN" dirty="0"/>
            </a:p>
          </p:txBody>
        </p:sp>
        <p:sp>
          <p:nvSpPr>
            <p:cNvPr id="16" name="Freeform: Shape 15">
              <a:extLst>
                <a:ext uri="{FF2B5EF4-FFF2-40B4-BE49-F238E27FC236}">
                  <a16:creationId xmlns:a16="http://schemas.microsoft.com/office/drawing/2014/main" id="{1B2DA158-633E-439F-8255-4EF0E0BD0AD3}"/>
                </a:ext>
              </a:extLst>
            </p:cNvPr>
            <p:cNvSpPr/>
            <p:nvPr/>
          </p:nvSpPr>
          <p:spPr>
            <a:xfrm>
              <a:off x="2228887" y="5883341"/>
              <a:ext cx="246700" cy="108378"/>
            </a:xfrm>
            <a:custGeom>
              <a:avLst/>
              <a:gdLst>
                <a:gd name="connsiteX0" fmla="*/ 151509 w 246700"/>
                <a:gd name="connsiteY0" fmla="*/ 3458 h 108378"/>
                <a:gd name="connsiteX1" fmla="*/ 125682 w 246700"/>
                <a:gd name="connsiteY1" fmla="*/ 29527 h 108378"/>
                <a:gd name="connsiteX2" fmla="*/ 9103 w 246700"/>
                <a:gd name="connsiteY2" fmla="*/ 64721 h 108378"/>
                <a:gd name="connsiteX3" fmla="*/ 29263 w 246700"/>
                <a:gd name="connsiteY3" fmla="*/ 108378 h 108378"/>
                <a:gd name="connsiteX4" fmla="*/ 223574 w 246700"/>
                <a:gd name="connsiteY4" fmla="*/ 107706 h 108378"/>
                <a:gd name="connsiteX5" fmla="*/ 241320 w 246700"/>
                <a:gd name="connsiteY5" fmla="*/ 94322 h 108378"/>
                <a:gd name="connsiteX6" fmla="*/ 238226 w 246700"/>
                <a:gd name="connsiteY6" fmla="*/ 0 h 108378"/>
                <a:gd name="connsiteX7" fmla="*/ 151509 w 246700"/>
                <a:gd name="connsiteY7" fmla="*/ 3448 h 10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00" h="108378">
                  <a:moveTo>
                    <a:pt x="151509" y="3458"/>
                  </a:moveTo>
                  <a:cubicBezTo>
                    <a:pt x="144500" y="-1901"/>
                    <a:pt x="128898" y="16898"/>
                    <a:pt x="125682" y="29527"/>
                  </a:cubicBezTo>
                  <a:cubicBezTo>
                    <a:pt x="118319" y="58429"/>
                    <a:pt x="25618" y="62111"/>
                    <a:pt x="9103" y="64721"/>
                  </a:cubicBezTo>
                  <a:cubicBezTo>
                    <a:pt x="575" y="66072"/>
                    <a:pt x="-13155" y="108564"/>
                    <a:pt x="29263" y="108378"/>
                  </a:cubicBezTo>
                  <a:cubicBezTo>
                    <a:pt x="65938" y="108219"/>
                    <a:pt x="183440" y="108135"/>
                    <a:pt x="223574" y="107706"/>
                  </a:cubicBezTo>
                  <a:cubicBezTo>
                    <a:pt x="231962" y="107623"/>
                    <a:pt x="239297" y="102142"/>
                    <a:pt x="241320" y="94322"/>
                  </a:cubicBezTo>
                  <a:cubicBezTo>
                    <a:pt x="248534" y="66398"/>
                    <a:pt x="249420" y="923"/>
                    <a:pt x="238226" y="0"/>
                  </a:cubicBezTo>
                  <a:cubicBezTo>
                    <a:pt x="223136" y="3374"/>
                    <a:pt x="178212" y="23869"/>
                    <a:pt x="151509" y="3448"/>
                  </a:cubicBezTo>
                  <a:close/>
                </a:path>
              </a:pathLst>
            </a:custGeom>
            <a:solidFill>
              <a:srgbClr val="1F1F3B"/>
            </a:solidFill>
            <a:ln w="0"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D1F7ADCE-C1CA-0DFA-0FEE-A990AF5121A8}"/>
                </a:ext>
              </a:extLst>
            </p:cNvPr>
            <p:cNvSpPr/>
            <p:nvPr/>
          </p:nvSpPr>
          <p:spPr>
            <a:xfrm>
              <a:off x="2704451" y="5802412"/>
              <a:ext cx="83580" cy="151102"/>
            </a:xfrm>
            <a:custGeom>
              <a:avLst/>
              <a:gdLst>
                <a:gd name="connsiteX0" fmla="*/ 1906 w 83580"/>
                <a:gd name="connsiteY0" fmla="*/ 109599 h 151102"/>
                <a:gd name="connsiteX1" fmla="*/ 508 w 83580"/>
                <a:gd name="connsiteY1" fmla="*/ 3346 h 151102"/>
                <a:gd name="connsiteX2" fmla="*/ 83581 w 83580"/>
                <a:gd name="connsiteY2" fmla="*/ 0 h 151102"/>
                <a:gd name="connsiteX3" fmla="*/ 79778 w 83580"/>
                <a:gd name="connsiteY3" fmla="*/ 114426 h 151102"/>
                <a:gd name="connsiteX4" fmla="*/ 25077 w 83580"/>
                <a:gd name="connsiteY4" fmla="*/ 151102 h 151102"/>
                <a:gd name="connsiteX5" fmla="*/ 1915 w 83580"/>
                <a:gd name="connsiteY5" fmla="*/ 109608 h 15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0" h="151102">
                  <a:moveTo>
                    <a:pt x="1906" y="109599"/>
                  </a:moveTo>
                  <a:cubicBezTo>
                    <a:pt x="-1300" y="79550"/>
                    <a:pt x="508" y="3346"/>
                    <a:pt x="508" y="3346"/>
                  </a:cubicBezTo>
                  <a:lnTo>
                    <a:pt x="83581" y="0"/>
                  </a:lnTo>
                  <a:lnTo>
                    <a:pt x="79778" y="114426"/>
                  </a:lnTo>
                  <a:lnTo>
                    <a:pt x="25077" y="151102"/>
                  </a:lnTo>
                  <a:lnTo>
                    <a:pt x="1915" y="109608"/>
                  </a:lnTo>
                  <a:close/>
                </a:path>
              </a:pathLst>
            </a:custGeom>
            <a:solidFill>
              <a:srgbClr val="FFFFFF"/>
            </a:solidFill>
            <a:ln w="0"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F80C6AB2-9422-FB6C-8014-4290F3C8A816}"/>
                </a:ext>
              </a:extLst>
            </p:cNvPr>
            <p:cNvSpPr/>
            <p:nvPr/>
          </p:nvSpPr>
          <p:spPr>
            <a:xfrm>
              <a:off x="2548772" y="5871979"/>
              <a:ext cx="247400" cy="121458"/>
            </a:xfrm>
            <a:custGeom>
              <a:avLst/>
              <a:gdLst>
                <a:gd name="connsiteX0" fmla="*/ 148433 w 247400"/>
                <a:gd name="connsiteY0" fmla="*/ 5881 h 121458"/>
                <a:gd name="connsiteX1" fmla="*/ 138012 w 247400"/>
                <a:gd name="connsiteY1" fmla="*/ 27467 h 121458"/>
                <a:gd name="connsiteX2" fmla="*/ 8916 w 247400"/>
                <a:gd name="connsiteY2" fmla="*/ 77965 h 121458"/>
                <a:gd name="connsiteX3" fmla="*/ 29477 w 247400"/>
                <a:gd name="connsiteY3" fmla="*/ 121454 h 121458"/>
                <a:gd name="connsiteX4" fmla="*/ 223779 w 247400"/>
                <a:gd name="connsiteY4" fmla="*/ 119142 h 121458"/>
                <a:gd name="connsiteX5" fmla="*/ 241404 w 247400"/>
                <a:gd name="connsiteY5" fmla="*/ 105609 h 121458"/>
                <a:gd name="connsiteX6" fmla="*/ 239763 w 247400"/>
                <a:gd name="connsiteY6" fmla="*/ 0 h 121458"/>
                <a:gd name="connsiteX7" fmla="*/ 148442 w 247400"/>
                <a:gd name="connsiteY7" fmla="*/ 5881 h 1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00" h="121458">
                  <a:moveTo>
                    <a:pt x="148433" y="5881"/>
                  </a:moveTo>
                  <a:cubicBezTo>
                    <a:pt x="139494" y="6459"/>
                    <a:pt x="141116" y="14810"/>
                    <a:pt x="138012" y="27467"/>
                  </a:cubicBezTo>
                  <a:cubicBezTo>
                    <a:pt x="130910" y="56435"/>
                    <a:pt x="25404" y="75215"/>
                    <a:pt x="8916" y="77965"/>
                  </a:cubicBezTo>
                  <a:cubicBezTo>
                    <a:pt x="406" y="79382"/>
                    <a:pt x="-12941" y="121994"/>
                    <a:pt x="29477" y="121454"/>
                  </a:cubicBezTo>
                  <a:cubicBezTo>
                    <a:pt x="66152" y="120988"/>
                    <a:pt x="183645" y="119907"/>
                    <a:pt x="223779" y="119142"/>
                  </a:cubicBezTo>
                  <a:cubicBezTo>
                    <a:pt x="232167" y="118984"/>
                    <a:pt x="239455" y="113448"/>
                    <a:pt x="241404" y="105609"/>
                  </a:cubicBezTo>
                  <a:cubicBezTo>
                    <a:pt x="248366" y="77629"/>
                    <a:pt x="250966" y="820"/>
                    <a:pt x="239763" y="0"/>
                  </a:cubicBezTo>
                  <a:cubicBezTo>
                    <a:pt x="224701" y="3504"/>
                    <a:pt x="189144" y="3253"/>
                    <a:pt x="148442" y="5881"/>
                  </a:cubicBezTo>
                  <a:close/>
                </a:path>
              </a:pathLst>
            </a:custGeom>
            <a:solidFill>
              <a:srgbClr val="1F1F3B"/>
            </a:solidFill>
            <a:ln w="0"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7E1A861B-7D60-E7E8-7FFC-AA5F0F5F00E3}"/>
                </a:ext>
              </a:extLst>
            </p:cNvPr>
            <p:cNvSpPr/>
            <p:nvPr/>
          </p:nvSpPr>
          <p:spPr>
            <a:xfrm>
              <a:off x="2352237" y="4635756"/>
              <a:ext cx="475520" cy="1239169"/>
            </a:xfrm>
            <a:custGeom>
              <a:avLst/>
              <a:gdLst>
                <a:gd name="connsiteX0" fmla="*/ 473021 w 475520"/>
                <a:gd name="connsiteY0" fmla="*/ 281983 h 1239169"/>
                <a:gd name="connsiteX1" fmla="*/ 468649 w 475520"/>
                <a:gd name="connsiteY1" fmla="*/ 326581 h 1239169"/>
                <a:gd name="connsiteX2" fmla="*/ 450083 w 475520"/>
                <a:gd name="connsiteY2" fmla="*/ 722446 h 1239169"/>
                <a:gd name="connsiteX3" fmla="*/ 442300 w 475520"/>
                <a:gd name="connsiteY3" fmla="*/ 1201421 h 1239169"/>
                <a:gd name="connsiteX4" fmla="*/ 322384 w 475520"/>
                <a:gd name="connsiteY4" fmla="*/ 1201421 h 1239169"/>
                <a:gd name="connsiteX5" fmla="*/ 301320 w 475520"/>
                <a:gd name="connsiteY5" fmla="*/ 732502 h 1239169"/>
                <a:gd name="connsiteX6" fmla="*/ 257086 w 475520"/>
                <a:gd name="connsiteY6" fmla="*/ 346275 h 1239169"/>
                <a:gd name="connsiteX7" fmla="*/ 257067 w 475520"/>
                <a:gd name="connsiteY7" fmla="*/ 346312 h 1239169"/>
                <a:gd name="connsiteX8" fmla="*/ 237149 w 475520"/>
                <a:gd name="connsiteY8" fmla="*/ 403325 h 1239169"/>
                <a:gd name="connsiteX9" fmla="*/ 151094 w 475520"/>
                <a:gd name="connsiteY9" fmla="*/ 693841 h 1239169"/>
                <a:gd name="connsiteX10" fmla="*/ 123348 w 475520"/>
                <a:gd name="connsiteY10" fmla="*/ 1222084 h 1239169"/>
                <a:gd name="connsiteX11" fmla="*/ 1987 w 475520"/>
                <a:gd name="connsiteY11" fmla="*/ 1215448 h 1239169"/>
                <a:gd name="connsiteX12" fmla="*/ 8325 w 475520"/>
                <a:gd name="connsiteY12" fmla="*/ 682657 h 1239169"/>
                <a:gd name="connsiteX13" fmla="*/ 113729 w 475520"/>
                <a:gd name="connsiteY13" fmla="*/ 23724 h 1239169"/>
                <a:gd name="connsiteX14" fmla="*/ 470383 w 475520"/>
                <a:gd name="connsiteY14" fmla="*/ 66477 h 1239169"/>
                <a:gd name="connsiteX15" fmla="*/ 472061 w 475520"/>
                <a:gd name="connsiteY15" fmla="*/ 110525 h 1239169"/>
                <a:gd name="connsiteX16" fmla="*/ 473794 w 475520"/>
                <a:gd name="connsiteY16" fmla="*/ 164546 h 1239169"/>
                <a:gd name="connsiteX17" fmla="*/ 473011 w 475520"/>
                <a:gd name="connsiteY17" fmla="*/ 281983 h 123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520" h="1239169">
                  <a:moveTo>
                    <a:pt x="473021" y="281983"/>
                  </a:moveTo>
                  <a:cubicBezTo>
                    <a:pt x="471967" y="295581"/>
                    <a:pt x="470560" y="310382"/>
                    <a:pt x="468649" y="326581"/>
                  </a:cubicBezTo>
                  <a:cubicBezTo>
                    <a:pt x="461491" y="387340"/>
                    <a:pt x="446392" y="592268"/>
                    <a:pt x="450083" y="722446"/>
                  </a:cubicBezTo>
                  <a:cubicBezTo>
                    <a:pt x="453774" y="851981"/>
                    <a:pt x="442300" y="1155014"/>
                    <a:pt x="442300" y="1201421"/>
                  </a:cubicBezTo>
                  <a:cubicBezTo>
                    <a:pt x="402959" y="1218673"/>
                    <a:pt x="378596" y="1213295"/>
                    <a:pt x="322384" y="1201421"/>
                  </a:cubicBezTo>
                  <a:cubicBezTo>
                    <a:pt x="322384" y="1201421"/>
                    <a:pt x="312402" y="951392"/>
                    <a:pt x="301320" y="732502"/>
                  </a:cubicBezTo>
                  <a:cubicBezTo>
                    <a:pt x="292326" y="554772"/>
                    <a:pt x="289735" y="572583"/>
                    <a:pt x="257086" y="346275"/>
                  </a:cubicBezTo>
                  <a:lnTo>
                    <a:pt x="257067" y="346312"/>
                  </a:lnTo>
                  <a:cubicBezTo>
                    <a:pt x="256694" y="347365"/>
                    <a:pt x="248735" y="369408"/>
                    <a:pt x="237149" y="403325"/>
                  </a:cubicBezTo>
                  <a:cubicBezTo>
                    <a:pt x="212357" y="475735"/>
                    <a:pt x="170947" y="602259"/>
                    <a:pt x="151094" y="693841"/>
                  </a:cubicBezTo>
                  <a:cubicBezTo>
                    <a:pt x="120141" y="836751"/>
                    <a:pt x="136294" y="1209231"/>
                    <a:pt x="123348" y="1222084"/>
                  </a:cubicBezTo>
                  <a:cubicBezTo>
                    <a:pt x="84752" y="1244826"/>
                    <a:pt x="19425" y="1247025"/>
                    <a:pt x="1987" y="1215448"/>
                  </a:cubicBezTo>
                  <a:cubicBezTo>
                    <a:pt x="1987" y="1215448"/>
                    <a:pt x="-5404" y="754806"/>
                    <a:pt x="8325" y="682657"/>
                  </a:cubicBezTo>
                  <a:cubicBezTo>
                    <a:pt x="17626" y="633604"/>
                    <a:pt x="96188" y="152868"/>
                    <a:pt x="113729" y="23724"/>
                  </a:cubicBezTo>
                  <a:cubicBezTo>
                    <a:pt x="113729" y="23724"/>
                    <a:pt x="459776" y="-51724"/>
                    <a:pt x="470383" y="66477"/>
                  </a:cubicBezTo>
                  <a:cubicBezTo>
                    <a:pt x="471828" y="82638"/>
                    <a:pt x="472256" y="96917"/>
                    <a:pt x="472061" y="110525"/>
                  </a:cubicBezTo>
                  <a:cubicBezTo>
                    <a:pt x="471790" y="128877"/>
                    <a:pt x="472806" y="145887"/>
                    <a:pt x="473794" y="164546"/>
                  </a:cubicBezTo>
                  <a:cubicBezTo>
                    <a:pt x="475416" y="195024"/>
                    <a:pt x="477010" y="229817"/>
                    <a:pt x="473011" y="281983"/>
                  </a:cubicBezTo>
                  <a:close/>
                </a:path>
              </a:pathLst>
            </a:custGeom>
            <a:solidFill>
              <a:srgbClr val="3B3B4D"/>
            </a:solidFill>
            <a:ln w="0"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33875E2F-5228-76D8-E307-EACA93702A72}"/>
                </a:ext>
              </a:extLst>
            </p:cNvPr>
            <p:cNvSpPr/>
            <p:nvPr/>
          </p:nvSpPr>
          <p:spPr>
            <a:xfrm>
              <a:off x="2638794" y="4916584"/>
              <a:ext cx="1015" cy="652"/>
            </a:xfrm>
            <a:custGeom>
              <a:avLst/>
              <a:gdLst>
                <a:gd name="connsiteX0" fmla="*/ 1007 w 1015"/>
                <a:gd name="connsiteY0" fmla="*/ 466 h 652"/>
                <a:gd name="connsiteX1" fmla="*/ 960 w 1015"/>
                <a:gd name="connsiteY1" fmla="*/ 652 h 652"/>
                <a:gd name="connsiteX2" fmla="*/ 0 w 1015"/>
                <a:gd name="connsiteY2" fmla="*/ 0 h 652"/>
                <a:gd name="connsiteX3" fmla="*/ 1016 w 1015"/>
                <a:gd name="connsiteY3" fmla="*/ 466 h 652"/>
              </a:gdLst>
              <a:ahLst/>
              <a:cxnLst>
                <a:cxn ang="0">
                  <a:pos x="connsiteX0" y="connsiteY0"/>
                </a:cxn>
                <a:cxn ang="0">
                  <a:pos x="connsiteX1" y="connsiteY1"/>
                </a:cxn>
                <a:cxn ang="0">
                  <a:pos x="connsiteX2" y="connsiteY2"/>
                </a:cxn>
                <a:cxn ang="0">
                  <a:pos x="connsiteX3" y="connsiteY3"/>
                </a:cxn>
              </a:cxnLst>
              <a:rect l="l" t="t" r="r" b="b"/>
              <a:pathLst>
                <a:path w="1015" h="652">
                  <a:moveTo>
                    <a:pt x="1007" y="466"/>
                  </a:moveTo>
                  <a:cubicBezTo>
                    <a:pt x="1007" y="466"/>
                    <a:pt x="979" y="531"/>
                    <a:pt x="960" y="652"/>
                  </a:cubicBezTo>
                  <a:cubicBezTo>
                    <a:pt x="336" y="261"/>
                    <a:pt x="65" y="75"/>
                    <a:pt x="0" y="0"/>
                  </a:cubicBezTo>
                  <a:cubicBezTo>
                    <a:pt x="168" y="19"/>
                    <a:pt x="1016" y="466"/>
                    <a:pt x="1016" y="466"/>
                  </a:cubicBezTo>
                  <a:close/>
                </a:path>
              </a:pathLst>
            </a:custGeom>
            <a:solidFill>
              <a:srgbClr val="1F1F3B">
                <a:alpha val="46000"/>
              </a:srgbClr>
            </a:solidFill>
            <a:ln w="0"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8170D80E-B8AF-C388-72B9-D7AF41729FDD}"/>
                </a:ext>
              </a:extLst>
            </p:cNvPr>
            <p:cNvSpPr/>
            <p:nvPr/>
          </p:nvSpPr>
          <p:spPr>
            <a:xfrm>
              <a:off x="2582145" y="4915940"/>
              <a:ext cx="27187" cy="143906"/>
            </a:xfrm>
            <a:custGeom>
              <a:avLst/>
              <a:gdLst>
                <a:gd name="connsiteX0" fmla="*/ 27188 w 27187"/>
                <a:gd name="connsiteY0" fmla="*/ 66082 h 143906"/>
                <a:gd name="connsiteX1" fmla="*/ 27169 w 27187"/>
                <a:gd name="connsiteY1" fmla="*/ 66119 h 143906"/>
                <a:gd name="connsiteX2" fmla="*/ 0 w 27187"/>
                <a:gd name="connsiteY2" fmla="*/ 143907 h 143906"/>
                <a:gd name="connsiteX3" fmla="*/ 20235 w 27187"/>
                <a:gd name="connsiteY3" fmla="*/ 0 h 143906"/>
                <a:gd name="connsiteX4" fmla="*/ 27188 w 27187"/>
                <a:gd name="connsiteY4" fmla="*/ 66082 h 1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7" h="143906">
                  <a:moveTo>
                    <a:pt x="27188" y="66082"/>
                  </a:moveTo>
                  <a:lnTo>
                    <a:pt x="27169" y="66119"/>
                  </a:lnTo>
                  <a:cubicBezTo>
                    <a:pt x="26796" y="67172"/>
                    <a:pt x="11585" y="109981"/>
                    <a:pt x="0" y="143907"/>
                  </a:cubicBezTo>
                  <a:lnTo>
                    <a:pt x="20235" y="0"/>
                  </a:lnTo>
                  <a:cubicBezTo>
                    <a:pt x="20235" y="0"/>
                    <a:pt x="23897" y="20803"/>
                    <a:pt x="27188" y="66082"/>
                  </a:cubicBezTo>
                  <a:close/>
                </a:path>
              </a:pathLst>
            </a:custGeom>
            <a:solidFill>
              <a:srgbClr val="1F1F3B">
                <a:alpha val="62000"/>
              </a:srgbClr>
            </a:solidFill>
            <a:ln w="0"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C0A9F3A4-6388-254E-D0C1-A862A2E818DF}"/>
                </a:ext>
              </a:extLst>
            </p:cNvPr>
            <p:cNvSpPr/>
            <p:nvPr/>
          </p:nvSpPr>
          <p:spPr>
            <a:xfrm>
              <a:off x="2673000" y="4786368"/>
              <a:ext cx="154842" cy="95860"/>
            </a:xfrm>
            <a:custGeom>
              <a:avLst/>
              <a:gdLst>
                <a:gd name="connsiteX0" fmla="*/ 154280 w 154842"/>
                <a:gd name="connsiteY0" fmla="*/ 95860 h 95860"/>
                <a:gd name="connsiteX1" fmla="*/ 0 w 154842"/>
                <a:gd name="connsiteY1" fmla="*/ 0 h 95860"/>
                <a:gd name="connsiteX2" fmla="*/ 153050 w 154842"/>
                <a:gd name="connsiteY2" fmla="*/ 13925 h 95860"/>
                <a:gd name="connsiteX3" fmla="*/ 154290 w 154842"/>
                <a:gd name="connsiteY3" fmla="*/ 95851 h 95860"/>
              </a:gdLst>
              <a:ahLst/>
              <a:cxnLst>
                <a:cxn ang="0">
                  <a:pos x="connsiteX0" y="connsiteY0"/>
                </a:cxn>
                <a:cxn ang="0">
                  <a:pos x="connsiteX1" y="connsiteY1"/>
                </a:cxn>
                <a:cxn ang="0">
                  <a:pos x="connsiteX2" y="connsiteY2"/>
                </a:cxn>
                <a:cxn ang="0">
                  <a:pos x="connsiteX3" y="connsiteY3"/>
                </a:cxn>
              </a:cxnLst>
              <a:rect l="l" t="t" r="r" b="b"/>
              <a:pathLst>
                <a:path w="154842" h="95860">
                  <a:moveTo>
                    <a:pt x="154280" y="95860"/>
                  </a:moveTo>
                  <a:cubicBezTo>
                    <a:pt x="151410" y="95226"/>
                    <a:pt x="18026" y="66790"/>
                    <a:pt x="0" y="0"/>
                  </a:cubicBezTo>
                  <a:cubicBezTo>
                    <a:pt x="0" y="0"/>
                    <a:pt x="115955" y="9954"/>
                    <a:pt x="153050" y="13925"/>
                  </a:cubicBezTo>
                  <a:cubicBezTo>
                    <a:pt x="154672" y="44402"/>
                    <a:pt x="155445" y="78608"/>
                    <a:pt x="154290" y="95851"/>
                  </a:cubicBezTo>
                  <a:close/>
                </a:path>
              </a:pathLst>
            </a:custGeom>
            <a:solidFill>
              <a:srgbClr val="1F1F3B">
                <a:alpha val="43000"/>
              </a:srgbClr>
            </a:solidFill>
            <a:ln w="0" cap="flat">
              <a:noFill/>
              <a:prstDash val="solid"/>
              <a:miter/>
            </a:ln>
          </p:spPr>
          <p:txBody>
            <a:bodyPr rtlCol="0" anchor="ctr"/>
            <a:lstStyle/>
            <a:p>
              <a:endParaRPr lang="en-IN" dirty="0"/>
            </a:p>
          </p:txBody>
        </p:sp>
        <p:sp>
          <p:nvSpPr>
            <p:cNvPr id="23" name="Freeform: Shape 22">
              <a:extLst>
                <a:ext uri="{FF2B5EF4-FFF2-40B4-BE49-F238E27FC236}">
                  <a16:creationId xmlns:a16="http://schemas.microsoft.com/office/drawing/2014/main" id="{0E7AA0C0-08EF-9BC5-26C5-EA705E940A49}"/>
                </a:ext>
              </a:extLst>
            </p:cNvPr>
            <p:cNvSpPr/>
            <p:nvPr/>
          </p:nvSpPr>
          <p:spPr>
            <a:xfrm>
              <a:off x="2454661" y="4131380"/>
              <a:ext cx="342873" cy="650660"/>
            </a:xfrm>
            <a:custGeom>
              <a:avLst/>
              <a:gdLst>
                <a:gd name="connsiteX0" fmla="*/ 164812 w 342873"/>
                <a:gd name="connsiteY0" fmla="*/ 902 h 650660"/>
                <a:gd name="connsiteX1" fmla="*/ 101685 w 342873"/>
                <a:gd name="connsiteY1" fmla="*/ 44689 h 650660"/>
                <a:gd name="connsiteX2" fmla="*/ 81721 w 342873"/>
                <a:gd name="connsiteY2" fmla="*/ 31650 h 650660"/>
                <a:gd name="connsiteX3" fmla="*/ 65401 w 342873"/>
                <a:gd name="connsiteY3" fmla="*/ 29571 h 650660"/>
                <a:gd name="connsiteX4" fmla="*/ 52576 w 342873"/>
                <a:gd name="connsiteY4" fmla="*/ 595422 h 650660"/>
                <a:gd name="connsiteX5" fmla="*/ 242553 w 342873"/>
                <a:gd name="connsiteY5" fmla="*/ 646171 h 650660"/>
                <a:gd name="connsiteX6" fmla="*/ 341517 w 342873"/>
                <a:gd name="connsiteY6" fmla="*/ 479029 h 650660"/>
                <a:gd name="connsiteX7" fmla="*/ 268334 w 342873"/>
                <a:gd name="connsiteY7" fmla="*/ 73182 h 650660"/>
                <a:gd name="connsiteX8" fmla="*/ 164812 w 342873"/>
                <a:gd name="connsiteY8" fmla="*/ 893 h 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873" h="650660">
                  <a:moveTo>
                    <a:pt x="164812" y="902"/>
                  </a:moveTo>
                  <a:cubicBezTo>
                    <a:pt x="134838" y="-7235"/>
                    <a:pt x="131911" y="42294"/>
                    <a:pt x="101685" y="44689"/>
                  </a:cubicBezTo>
                  <a:cubicBezTo>
                    <a:pt x="85729" y="45957"/>
                    <a:pt x="89252" y="38994"/>
                    <a:pt x="81721" y="31650"/>
                  </a:cubicBezTo>
                  <a:cubicBezTo>
                    <a:pt x="77079" y="27120"/>
                    <a:pt x="72736" y="22050"/>
                    <a:pt x="65401" y="29571"/>
                  </a:cubicBezTo>
                  <a:cubicBezTo>
                    <a:pt x="-83753" y="182612"/>
                    <a:pt x="71552" y="568495"/>
                    <a:pt x="52576" y="595422"/>
                  </a:cubicBezTo>
                  <a:cubicBezTo>
                    <a:pt x="37048" y="617446"/>
                    <a:pt x="163274" y="665511"/>
                    <a:pt x="242553" y="646171"/>
                  </a:cubicBezTo>
                  <a:cubicBezTo>
                    <a:pt x="351276" y="619655"/>
                    <a:pt x="344668" y="501584"/>
                    <a:pt x="341517" y="479029"/>
                  </a:cubicBezTo>
                  <a:cubicBezTo>
                    <a:pt x="338367" y="456473"/>
                    <a:pt x="268334" y="73182"/>
                    <a:pt x="268334" y="73182"/>
                  </a:cubicBezTo>
                  <a:cubicBezTo>
                    <a:pt x="268334" y="73182"/>
                    <a:pt x="213269" y="44055"/>
                    <a:pt x="164812" y="893"/>
                  </a:cubicBezTo>
                  <a:close/>
                </a:path>
              </a:pathLst>
            </a:custGeom>
            <a:solidFill>
              <a:srgbClr val="FFFFFF"/>
            </a:solidFill>
            <a:ln w="0" cap="flat">
              <a:noFill/>
              <a:prstDash val="solid"/>
              <a:miter/>
            </a:ln>
          </p:spPr>
          <p:txBody>
            <a:bodyPr rtlCol="0" anchor="ctr"/>
            <a:lstStyle/>
            <a:p>
              <a:endParaRPr lang="en-IN" dirty="0"/>
            </a:p>
          </p:txBody>
        </p:sp>
        <p:sp>
          <p:nvSpPr>
            <p:cNvPr id="25" name="Freeform: Shape 24">
              <a:extLst>
                <a:ext uri="{FF2B5EF4-FFF2-40B4-BE49-F238E27FC236}">
                  <a16:creationId xmlns:a16="http://schemas.microsoft.com/office/drawing/2014/main" id="{172ED935-C137-D42B-F371-670D97B28423}"/>
                </a:ext>
              </a:extLst>
            </p:cNvPr>
            <p:cNvSpPr/>
            <p:nvPr/>
          </p:nvSpPr>
          <p:spPr>
            <a:xfrm>
              <a:off x="1986700" y="4160952"/>
              <a:ext cx="588780" cy="674401"/>
            </a:xfrm>
            <a:custGeom>
              <a:avLst/>
              <a:gdLst>
                <a:gd name="connsiteX0" fmla="*/ 58804 w 588780"/>
                <a:gd name="connsiteY0" fmla="*/ 2805 h 674401"/>
                <a:gd name="connsiteX1" fmla="*/ 238250 w 588780"/>
                <a:gd name="connsiteY1" fmla="*/ 155296 h 674401"/>
                <a:gd name="connsiteX2" fmla="*/ 533361 w 588780"/>
                <a:gd name="connsiteY2" fmla="*/ 0 h 674401"/>
                <a:gd name="connsiteX3" fmla="*/ 528421 w 588780"/>
                <a:gd name="connsiteY3" fmla="*/ 92412 h 674401"/>
                <a:gd name="connsiteX4" fmla="*/ 556625 w 588780"/>
                <a:gd name="connsiteY4" fmla="*/ 350307 h 674401"/>
                <a:gd name="connsiteX5" fmla="*/ 580336 w 588780"/>
                <a:gd name="connsiteY5" fmla="*/ 611706 h 674401"/>
                <a:gd name="connsiteX6" fmla="*/ 548954 w 588780"/>
                <a:gd name="connsiteY6" fmla="*/ 669418 h 674401"/>
                <a:gd name="connsiteX7" fmla="*/ 455946 w 588780"/>
                <a:gd name="connsiteY7" fmla="*/ 643647 h 674401"/>
                <a:gd name="connsiteX8" fmla="*/ 450000 w 588780"/>
                <a:gd name="connsiteY8" fmla="*/ 373589 h 674401"/>
                <a:gd name="connsiteX9" fmla="*/ 459423 w 588780"/>
                <a:gd name="connsiteY9" fmla="*/ 312028 h 674401"/>
                <a:gd name="connsiteX10" fmla="*/ 432981 w 588780"/>
                <a:gd name="connsiteY10" fmla="*/ 215571 h 674401"/>
                <a:gd name="connsiteX11" fmla="*/ 226860 w 588780"/>
                <a:gd name="connsiteY11" fmla="*/ 276564 h 674401"/>
                <a:gd name="connsiteX12" fmla="*/ 3171 w 588780"/>
                <a:gd name="connsiteY12" fmla="*/ 78403 h 674401"/>
                <a:gd name="connsiteX13" fmla="*/ 58814 w 588780"/>
                <a:gd name="connsiteY13" fmla="*/ 2824 h 6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780" h="674401">
                  <a:moveTo>
                    <a:pt x="58804" y="2805"/>
                  </a:moveTo>
                  <a:cubicBezTo>
                    <a:pt x="72804" y="13011"/>
                    <a:pt x="184229" y="170973"/>
                    <a:pt x="238250" y="155296"/>
                  </a:cubicBezTo>
                  <a:cubicBezTo>
                    <a:pt x="287480" y="141008"/>
                    <a:pt x="412643" y="35688"/>
                    <a:pt x="533361" y="0"/>
                  </a:cubicBezTo>
                  <a:cubicBezTo>
                    <a:pt x="533361" y="0"/>
                    <a:pt x="537061" y="25622"/>
                    <a:pt x="528421" y="92412"/>
                  </a:cubicBezTo>
                  <a:cubicBezTo>
                    <a:pt x="517013" y="180685"/>
                    <a:pt x="566700" y="243486"/>
                    <a:pt x="556625" y="350307"/>
                  </a:cubicBezTo>
                  <a:cubicBezTo>
                    <a:pt x="548087" y="440770"/>
                    <a:pt x="554463" y="556148"/>
                    <a:pt x="580336" y="611706"/>
                  </a:cubicBezTo>
                  <a:cubicBezTo>
                    <a:pt x="595463" y="644207"/>
                    <a:pt x="593226" y="663257"/>
                    <a:pt x="548954" y="669418"/>
                  </a:cubicBezTo>
                  <a:cubicBezTo>
                    <a:pt x="525047" y="672746"/>
                    <a:pt x="475593" y="687248"/>
                    <a:pt x="455946" y="643647"/>
                  </a:cubicBezTo>
                  <a:cubicBezTo>
                    <a:pt x="429047" y="583978"/>
                    <a:pt x="445237" y="415820"/>
                    <a:pt x="450000" y="373589"/>
                  </a:cubicBezTo>
                  <a:cubicBezTo>
                    <a:pt x="451854" y="357148"/>
                    <a:pt x="455927" y="334984"/>
                    <a:pt x="459423" y="312028"/>
                  </a:cubicBezTo>
                  <a:cubicBezTo>
                    <a:pt x="463747" y="283470"/>
                    <a:pt x="445526" y="228144"/>
                    <a:pt x="432981" y="215571"/>
                  </a:cubicBezTo>
                  <a:cubicBezTo>
                    <a:pt x="406669" y="189195"/>
                    <a:pt x="293958" y="283303"/>
                    <a:pt x="226860" y="276564"/>
                  </a:cubicBezTo>
                  <a:cubicBezTo>
                    <a:pt x="155410" y="269387"/>
                    <a:pt x="11317" y="85505"/>
                    <a:pt x="3171" y="78403"/>
                  </a:cubicBezTo>
                  <a:cubicBezTo>
                    <a:pt x="-14333" y="63136"/>
                    <a:pt x="45737" y="-6701"/>
                    <a:pt x="58814" y="2824"/>
                  </a:cubicBezTo>
                  <a:close/>
                </a:path>
              </a:pathLst>
            </a:custGeom>
            <a:solidFill>
              <a:srgbClr val="0069A8"/>
            </a:solidFill>
            <a:ln w="0" cap="flat">
              <a:noFill/>
              <a:prstDash val="solid"/>
              <a:miter/>
            </a:ln>
          </p:spPr>
          <p:txBody>
            <a:bodyPr rtlCol="0" anchor="ctr"/>
            <a:lstStyle/>
            <a:p>
              <a:endParaRPr lang="en-IN" dirty="0"/>
            </a:p>
          </p:txBody>
        </p:sp>
        <p:sp>
          <p:nvSpPr>
            <p:cNvPr id="26" name="Freeform: Shape 25">
              <a:extLst>
                <a:ext uri="{FF2B5EF4-FFF2-40B4-BE49-F238E27FC236}">
                  <a16:creationId xmlns:a16="http://schemas.microsoft.com/office/drawing/2014/main" id="{510DB23A-F900-2A56-F668-A7D9908C792D}"/>
                </a:ext>
              </a:extLst>
            </p:cNvPr>
            <p:cNvSpPr/>
            <p:nvPr/>
          </p:nvSpPr>
          <p:spPr>
            <a:xfrm>
              <a:off x="2614034" y="4132282"/>
              <a:ext cx="234201" cy="708607"/>
            </a:xfrm>
            <a:custGeom>
              <a:avLst/>
              <a:gdLst>
                <a:gd name="connsiteX0" fmla="*/ 223909 w 234201"/>
                <a:gd name="connsiteY0" fmla="*/ 687453 h 708607"/>
                <a:gd name="connsiteX1" fmla="*/ 71334 w 234201"/>
                <a:gd name="connsiteY1" fmla="*/ 674032 h 708607"/>
                <a:gd name="connsiteX2" fmla="*/ 57484 w 234201"/>
                <a:gd name="connsiteY2" fmla="*/ 649212 h 708607"/>
                <a:gd name="connsiteX3" fmla="*/ 46085 w 234201"/>
                <a:gd name="connsiteY3" fmla="*/ 505016 h 708607"/>
                <a:gd name="connsiteX4" fmla="*/ 5010 w 234201"/>
                <a:gd name="connsiteY4" fmla="*/ 314097 h 708607"/>
                <a:gd name="connsiteX5" fmla="*/ 5448 w 234201"/>
                <a:gd name="connsiteY5" fmla="*/ 0 h 708607"/>
                <a:gd name="connsiteX6" fmla="*/ 142989 w 234201"/>
                <a:gd name="connsiteY6" fmla="*/ 66492 h 708607"/>
                <a:gd name="connsiteX7" fmla="*/ 188240 w 234201"/>
                <a:gd name="connsiteY7" fmla="*/ 229589 h 708607"/>
                <a:gd name="connsiteX8" fmla="*/ 189852 w 234201"/>
                <a:gd name="connsiteY8" fmla="*/ 273339 h 708607"/>
                <a:gd name="connsiteX9" fmla="*/ 189908 w 234201"/>
                <a:gd name="connsiteY9" fmla="*/ 276368 h 708607"/>
                <a:gd name="connsiteX10" fmla="*/ 188967 w 234201"/>
                <a:gd name="connsiteY10" fmla="*/ 336699 h 708607"/>
                <a:gd name="connsiteX11" fmla="*/ 188696 w 234201"/>
                <a:gd name="connsiteY11" fmla="*/ 342357 h 708607"/>
                <a:gd name="connsiteX12" fmla="*/ 187923 w 234201"/>
                <a:gd name="connsiteY12" fmla="*/ 359497 h 708607"/>
                <a:gd name="connsiteX13" fmla="*/ 187923 w 234201"/>
                <a:gd name="connsiteY13" fmla="*/ 359515 h 708607"/>
                <a:gd name="connsiteX14" fmla="*/ 187382 w 234201"/>
                <a:gd name="connsiteY14" fmla="*/ 374745 h 708607"/>
                <a:gd name="connsiteX15" fmla="*/ 186935 w 234201"/>
                <a:gd name="connsiteY15" fmla="*/ 392407 h 708607"/>
                <a:gd name="connsiteX16" fmla="*/ 197542 w 234201"/>
                <a:gd name="connsiteY16" fmla="*/ 464286 h 708607"/>
                <a:gd name="connsiteX17" fmla="*/ 202491 w 234201"/>
                <a:gd name="connsiteY17" fmla="*/ 486254 h 708607"/>
                <a:gd name="connsiteX18" fmla="*/ 202509 w 234201"/>
                <a:gd name="connsiteY18" fmla="*/ 486273 h 708607"/>
                <a:gd name="connsiteX19" fmla="*/ 223918 w 234201"/>
                <a:gd name="connsiteY19" fmla="*/ 687453 h 70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201" h="708607">
                  <a:moveTo>
                    <a:pt x="223909" y="687453"/>
                  </a:moveTo>
                  <a:cubicBezTo>
                    <a:pt x="176394" y="717185"/>
                    <a:pt x="113164" y="718071"/>
                    <a:pt x="71334" y="674032"/>
                  </a:cubicBezTo>
                  <a:cubicBezTo>
                    <a:pt x="64018" y="666315"/>
                    <a:pt x="59795" y="658131"/>
                    <a:pt x="57484" y="649212"/>
                  </a:cubicBezTo>
                  <a:cubicBezTo>
                    <a:pt x="48742" y="615845"/>
                    <a:pt x="66329" y="572225"/>
                    <a:pt x="46085" y="505016"/>
                  </a:cubicBezTo>
                  <a:cubicBezTo>
                    <a:pt x="31816" y="457724"/>
                    <a:pt x="9726" y="372955"/>
                    <a:pt x="5010" y="314097"/>
                  </a:cubicBezTo>
                  <a:cubicBezTo>
                    <a:pt x="-5028" y="188878"/>
                    <a:pt x="2652" y="35362"/>
                    <a:pt x="5448" y="0"/>
                  </a:cubicBezTo>
                  <a:cubicBezTo>
                    <a:pt x="5448" y="0"/>
                    <a:pt x="80972" y="1855"/>
                    <a:pt x="142989" y="66492"/>
                  </a:cubicBezTo>
                  <a:cubicBezTo>
                    <a:pt x="169068" y="93642"/>
                    <a:pt x="185462" y="172185"/>
                    <a:pt x="188240" y="229589"/>
                  </a:cubicBezTo>
                  <a:cubicBezTo>
                    <a:pt x="189060" y="246962"/>
                    <a:pt x="189573" y="261185"/>
                    <a:pt x="189852" y="273339"/>
                  </a:cubicBezTo>
                  <a:cubicBezTo>
                    <a:pt x="189871" y="274364"/>
                    <a:pt x="189899" y="275371"/>
                    <a:pt x="189908" y="276368"/>
                  </a:cubicBezTo>
                  <a:cubicBezTo>
                    <a:pt x="190449" y="302512"/>
                    <a:pt x="189824" y="318823"/>
                    <a:pt x="188967" y="336699"/>
                  </a:cubicBezTo>
                  <a:cubicBezTo>
                    <a:pt x="188874" y="338572"/>
                    <a:pt x="188790" y="340446"/>
                    <a:pt x="188696" y="342357"/>
                  </a:cubicBezTo>
                  <a:cubicBezTo>
                    <a:pt x="188454" y="347744"/>
                    <a:pt x="188184" y="353373"/>
                    <a:pt x="187923" y="359497"/>
                  </a:cubicBezTo>
                  <a:lnTo>
                    <a:pt x="187923" y="359515"/>
                  </a:lnTo>
                  <a:cubicBezTo>
                    <a:pt x="187736" y="364231"/>
                    <a:pt x="187550" y="369274"/>
                    <a:pt x="187382" y="374745"/>
                  </a:cubicBezTo>
                  <a:cubicBezTo>
                    <a:pt x="187215" y="380160"/>
                    <a:pt x="187056" y="386013"/>
                    <a:pt x="186935" y="392407"/>
                  </a:cubicBezTo>
                  <a:cubicBezTo>
                    <a:pt x="186599" y="409323"/>
                    <a:pt x="191157" y="435001"/>
                    <a:pt x="197542" y="464286"/>
                  </a:cubicBezTo>
                  <a:cubicBezTo>
                    <a:pt x="199107" y="471416"/>
                    <a:pt x="200757" y="478779"/>
                    <a:pt x="202491" y="486254"/>
                  </a:cubicBezTo>
                  <a:lnTo>
                    <a:pt x="202509" y="486273"/>
                  </a:lnTo>
                  <a:cubicBezTo>
                    <a:pt x="221849" y="570054"/>
                    <a:pt x="249400" y="671525"/>
                    <a:pt x="223918" y="687453"/>
                  </a:cubicBezTo>
                  <a:close/>
                </a:path>
              </a:pathLst>
            </a:custGeom>
            <a:solidFill>
              <a:srgbClr val="0069A8"/>
            </a:solidFill>
            <a:ln w="0" cap="flat">
              <a:noFill/>
              <a:prstDash val="solid"/>
              <a:miter/>
            </a:ln>
          </p:spPr>
          <p:txBody>
            <a:bodyPr rtlCol="0" anchor="ctr"/>
            <a:lstStyle/>
            <a:p>
              <a:endParaRPr lang="en-IN" dirty="0"/>
            </a:p>
          </p:txBody>
        </p:sp>
        <p:sp>
          <p:nvSpPr>
            <p:cNvPr id="27" name="Freeform: Shape 26">
              <a:extLst>
                <a:ext uri="{FF2B5EF4-FFF2-40B4-BE49-F238E27FC236}">
                  <a16:creationId xmlns:a16="http://schemas.microsoft.com/office/drawing/2014/main" id="{8CA8E355-9FC5-7DA7-86D5-E11E3E6EE02F}"/>
                </a:ext>
              </a:extLst>
            </p:cNvPr>
            <p:cNvSpPr/>
            <p:nvPr/>
          </p:nvSpPr>
          <p:spPr>
            <a:xfrm>
              <a:off x="2646144" y="4184116"/>
              <a:ext cx="623334" cy="325132"/>
            </a:xfrm>
            <a:custGeom>
              <a:avLst/>
              <a:gdLst>
                <a:gd name="connsiteX0" fmla="*/ 1020 w 623334"/>
                <a:gd name="connsiteY0" fmla="*/ 44203 h 325132"/>
                <a:gd name="connsiteX1" fmla="*/ 41619 w 623334"/>
                <a:gd name="connsiteY1" fmla="*/ 110602 h 325132"/>
                <a:gd name="connsiteX2" fmla="*/ 360553 w 623334"/>
                <a:gd name="connsiteY2" fmla="*/ 323274 h 325132"/>
                <a:gd name="connsiteX3" fmla="*/ 620732 w 623334"/>
                <a:gd name="connsiteY3" fmla="*/ 145329 h 325132"/>
                <a:gd name="connsiteX4" fmla="*/ 561902 w 623334"/>
                <a:gd name="connsiteY4" fmla="*/ 69685 h 325132"/>
                <a:gd name="connsiteX5" fmla="*/ 339667 w 623334"/>
                <a:gd name="connsiteY5" fmla="*/ 204020 h 325132"/>
                <a:gd name="connsiteX6" fmla="*/ 106694 w 623334"/>
                <a:gd name="connsiteY6" fmla="*/ 8422 h 325132"/>
                <a:gd name="connsiteX7" fmla="*/ 1029 w 623334"/>
                <a:gd name="connsiteY7" fmla="*/ 44203 h 3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334" h="325132">
                  <a:moveTo>
                    <a:pt x="1020" y="44203"/>
                  </a:moveTo>
                  <a:cubicBezTo>
                    <a:pt x="12689" y="86397"/>
                    <a:pt x="41619" y="110602"/>
                    <a:pt x="41619" y="110602"/>
                  </a:cubicBezTo>
                  <a:cubicBezTo>
                    <a:pt x="180530" y="253054"/>
                    <a:pt x="308322" y="339063"/>
                    <a:pt x="360553" y="323274"/>
                  </a:cubicBezTo>
                  <a:cubicBezTo>
                    <a:pt x="408675" y="308716"/>
                    <a:pt x="614758" y="151369"/>
                    <a:pt x="620732" y="145329"/>
                  </a:cubicBezTo>
                  <a:cubicBezTo>
                    <a:pt x="636847" y="129028"/>
                    <a:pt x="573301" y="63673"/>
                    <a:pt x="561902" y="69685"/>
                  </a:cubicBezTo>
                  <a:cubicBezTo>
                    <a:pt x="553644" y="74038"/>
                    <a:pt x="362567" y="202752"/>
                    <a:pt x="339667" y="204020"/>
                  </a:cubicBezTo>
                  <a:cubicBezTo>
                    <a:pt x="308891" y="205735"/>
                    <a:pt x="133145" y="26960"/>
                    <a:pt x="106694" y="8422"/>
                  </a:cubicBezTo>
                  <a:cubicBezTo>
                    <a:pt x="80252" y="-10116"/>
                    <a:pt x="-10640" y="2010"/>
                    <a:pt x="1029" y="44203"/>
                  </a:cubicBezTo>
                  <a:close/>
                </a:path>
              </a:pathLst>
            </a:custGeom>
            <a:solidFill>
              <a:srgbClr val="0069A8"/>
            </a:solidFill>
            <a:ln w="0" cap="flat">
              <a:noFill/>
              <a:prstDash val="solid"/>
              <a:miter/>
            </a:ln>
          </p:spPr>
          <p:txBody>
            <a:bodyPr rtlCol="0" anchor="ctr"/>
            <a:lstStyle/>
            <a:p>
              <a:endParaRPr lang="en-IN" dirty="0"/>
            </a:p>
          </p:txBody>
        </p:sp>
        <p:sp>
          <p:nvSpPr>
            <p:cNvPr id="28" name="Freeform: Shape 27">
              <a:extLst>
                <a:ext uri="{FF2B5EF4-FFF2-40B4-BE49-F238E27FC236}">
                  <a16:creationId xmlns:a16="http://schemas.microsoft.com/office/drawing/2014/main" id="{55A252E6-8F07-CF26-8D46-7DEC823E19A9}"/>
                </a:ext>
              </a:extLst>
            </p:cNvPr>
            <p:cNvSpPr/>
            <p:nvPr/>
          </p:nvSpPr>
          <p:spPr>
            <a:xfrm>
              <a:off x="2752503" y="4363912"/>
              <a:ext cx="51641" cy="143114"/>
            </a:xfrm>
            <a:custGeom>
              <a:avLst/>
              <a:gdLst>
                <a:gd name="connsiteX0" fmla="*/ 50498 w 51641"/>
                <a:gd name="connsiteY0" fmla="*/ 105069 h 143114"/>
                <a:gd name="connsiteX1" fmla="*/ 50228 w 51641"/>
                <a:gd name="connsiteY1" fmla="*/ 110726 h 143114"/>
                <a:gd name="connsiteX2" fmla="*/ 49454 w 51641"/>
                <a:gd name="connsiteY2" fmla="*/ 127866 h 143114"/>
                <a:gd name="connsiteX3" fmla="*/ 49454 w 51641"/>
                <a:gd name="connsiteY3" fmla="*/ 127885 h 143114"/>
                <a:gd name="connsiteX4" fmla="*/ 48913 w 51641"/>
                <a:gd name="connsiteY4" fmla="*/ 143115 h 143114"/>
                <a:gd name="connsiteX5" fmla="*/ 39155 w 51641"/>
                <a:gd name="connsiteY5" fmla="*/ 125564 h 143114"/>
                <a:gd name="connsiteX6" fmla="*/ 0 w 51641"/>
                <a:gd name="connsiteY6" fmla="*/ 0 h 143114"/>
                <a:gd name="connsiteX7" fmla="*/ 51271 w 51641"/>
                <a:gd name="connsiteY7" fmla="*/ 38941 h 143114"/>
                <a:gd name="connsiteX8" fmla="*/ 51383 w 51641"/>
                <a:gd name="connsiteY8" fmla="*/ 41709 h 143114"/>
                <a:gd name="connsiteX9" fmla="*/ 51439 w 51641"/>
                <a:gd name="connsiteY9" fmla="*/ 44738 h 143114"/>
                <a:gd name="connsiteX10" fmla="*/ 50498 w 51641"/>
                <a:gd name="connsiteY10" fmla="*/ 105069 h 14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41" h="143114">
                  <a:moveTo>
                    <a:pt x="50498" y="105069"/>
                  </a:moveTo>
                  <a:cubicBezTo>
                    <a:pt x="50405" y="106942"/>
                    <a:pt x="50321" y="108816"/>
                    <a:pt x="50228" y="110726"/>
                  </a:cubicBezTo>
                  <a:cubicBezTo>
                    <a:pt x="49985" y="116113"/>
                    <a:pt x="49715" y="121743"/>
                    <a:pt x="49454" y="127866"/>
                  </a:cubicBezTo>
                  <a:lnTo>
                    <a:pt x="49454" y="127885"/>
                  </a:lnTo>
                  <a:cubicBezTo>
                    <a:pt x="49268" y="132601"/>
                    <a:pt x="49081" y="137644"/>
                    <a:pt x="48913" y="143115"/>
                  </a:cubicBezTo>
                  <a:cubicBezTo>
                    <a:pt x="45390" y="137560"/>
                    <a:pt x="42137" y="131669"/>
                    <a:pt x="39155" y="125564"/>
                  </a:cubicBezTo>
                  <a:cubicBezTo>
                    <a:pt x="6422" y="58737"/>
                    <a:pt x="0" y="0"/>
                    <a:pt x="0" y="0"/>
                  </a:cubicBezTo>
                  <a:lnTo>
                    <a:pt x="51271" y="38941"/>
                  </a:lnTo>
                  <a:cubicBezTo>
                    <a:pt x="51225" y="39826"/>
                    <a:pt x="51271" y="40758"/>
                    <a:pt x="51383" y="41709"/>
                  </a:cubicBezTo>
                  <a:cubicBezTo>
                    <a:pt x="51402" y="42734"/>
                    <a:pt x="51430" y="43741"/>
                    <a:pt x="51439" y="44738"/>
                  </a:cubicBezTo>
                  <a:cubicBezTo>
                    <a:pt x="51980" y="70882"/>
                    <a:pt x="51355" y="87192"/>
                    <a:pt x="50498" y="105069"/>
                  </a:cubicBezTo>
                  <a:close/>
                </a:path>
              </a:pathLst>
            </a:custGeom>
            <a:solidFill>
              <a:srgbClr val="1F1F3B">
                <a:alpha val="25000"/>
              </a:srgbClr>
            </a:solidFill>
            <a:ln w="0" cap="flat">
              <a:noFill/>
              <a:prstDash val="solid"/>
              <a:miter/>
            </a:ln>
          </p:spPr>
          <p:txBody>
            <a:bodyPr rtlCol="0" anchor="ctr"/>
            <a:lstStyle/>
            <a:p>
              <a:endParaRPr lang="en-IN" dirty="0"/>
            </a:p>
          </p:txBody>
        </p:sp>
        <p:grpSp>
          <p:nvGrpSpPr>
            <p:cNvPr id="29" name="Graphic 8">
              <a:extLst>
                <a:ext uri="{FF2B5EF4-FFF2-40B4-BE49-F238E27FC236}">
                  <a16:creationId xmlns:a16="http://schemas.microsoft.com/office/drawing/2014/main" id="{07B2317E-5876-6755-0AD9-88F29F03E3E0}"/>
                </a:ext>
              </a:extLst>
            </p:cNvPr>
            <p:cNvGrpSpPr/>
            <p:nvPr/>
          </p:nvGrpSpPr>
          <p:grpSpPr>
            <a:xfrm>
              <a:off x="2545665" y="4164495"/>
              <a:ext cx="603052" cy="89160"/>
              <a:chOff x="2545665" y="4164495"/>
              <a:chExt cx="603052" cy="89160"/>
            </a:xfrm>
          </p:grpSpPr>
          <p:sp>
            <p:nvSpPr>
              <p:cNvPr id="102" name="Freeform: Shape 101">
                <a:extLst>
                  <a:ext uri="{FF2B5EF4-FFF2-40B4-BE49-F238E27FC236}">
                    <a16:creationId xmlns:a16="http://schemas.microsoft.com/office/drawing/2014/main" id="{3161F40C-087B-1226-D914-9879646314DC}"/>
                  </a:ext>
                </a:extLst>
              </p:cNvPr>
              <p:cNvSpPr/>
              <p:nvPr/>
            </p:nvSpPr>
            <p:spPr>
              <a:xfrm>
                <a:off x="2553428" y="4180094"/>
                <a:ext cx="242209" cy="71722"/>
              </a:xfrm>
              <a:custGeom>
                <a:avLst/>
                <a:gdLst>
                  <a:gd name="connsiteX0" fmla="*/ 7951 w 242209"/>
                  <a:gd name="connsiteY0" fmla="*/ 13386 h 71722"/>
                  <a:gd name="connsiteX1" fmla="*/ 72364 w 242209"/>
                  <a:gd name="connsiteY1" fmla="*/ 66950 h 71722"/>
                  <a:gd name="connsiteX2" fmla="*/ 101639 w 242209"/>
                  <a:gd name="connsiteY2" fmla="*/ 71648 h 71722"/>
                  <a:gd name="connsiteX3" fmla="*/ 242209 w 242209"/>
                  <a:gd name="connsiteY3" fmla="*/ 50733 h 71722"/>
                  <a:gd name="connsiteX4" fmla="*/ 196260 w 242209"/>
                  <a:gd name="connsiteY4" fmla="*/ 10394 h 71722"/>
                  <a:gd name="connsiteX5" fmla="*/ 102049 w 242209"/>
                  <a:gd name="connsiteY5" fmla="*/ 42372 h 71722"/>
                  <a:gd name="connsiteX6" fmla="*/ 69241 w 242209"/>
                  <a:gd name="connsiteY6" fmla="*/ 37134 h 71722"/>
                  <a:gd name="connsiteX7" fmla="*/ 19731 w 242209"/>
                  <a:gd name="connsiteY7" fmla="*/ 12007 h 71722"/>
                  <a:gd name="connsiteX8" fmla="*/ 4017 w 242209"/>
                  <a:gd name="connsiteY8" fmla="*/ 21 h 71722"/>
                  <a:gd name="connsiteX9" fmla="*/ 7941 w 242209"/>
                  <a:gd name="connsiteY9" fmla="*/ 13395 h 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09" h="71722">
                    <a:moveTo>
                      <a:pt x="7951" y="13386"/>
                    </a:moveTo>
                    <a:cubicBezTo>
                      <a:pt x="10178" y="11578"/>
                      <a:pt x="38559" y="55123"/>
                      <a:pt x="72364" y="66950"/>
                    </a:cubicBezTo>
                    <a:cubicBezTo>
                      <a:pt x="81703" y="70222"/>
                      <a:pt x="91582" y="72132"/>
                      <a:pt x="101639" y="71648"/>
                    </a:cubicBezTo>
                    <a:cubicBezTo>
                      <a:pt x="131073" y="70222"/>
                      <a:pt x="242209" y="50733"/>
                      <a:pt x="242209" y="50733"/>
                    </a:cubicBezTo>
                    <a:cubicBezTo>
                      <a:pt x="242209" y="50733"/>
                      <a:pt x="211359" y="21737"/>
                      <a:pt x="196260" y="10394"/>
                    </a:cubicBezTo>
                    <a:cubicBezTo>
                      <a:pt x="170386" y="21429"/>
                      <a:pt x="117512" y="42428"/>
                      <a:pt x="102049" y="42372"/>
                    </a:cubicBezTo>
                    <a:cubicBezTo>
                      <a:pt x="90594" y="42335"/>
                      <a:pt x="79578" y="40322"/>
                      <a:pt x="69241" y="37134"/>
                    </a:cubicBezTo>
                    <a:cubicBezTo>
                      <a:pt x="49799" y="31160"/>
                      <a:pt x="32761" y="21010"/>
                      <a:pt x="19731" y="12007"/>
                    </a:cubicBezTo>
                    <a:cubicBezTo>
                      <a:pt x="13095" y="7412"/>
                      <a:pt x="11408" y="-455"/>
                      <a:pt x="4017" y="21"/>
                    </a:cubicBezTo>
                    <a:cubicBezTo>
                      <a:pt x="-5788" y="645"/>
                      <a:pt x="5080" y="15707"/>
                      <a:pt x="7941" y="13395"/>
                    </a:cubicBezTo>
                    <a:close/>
                  </a:path>
                </a:pathLst>
              </a:custGeom>
              <a:solidFill>
                <a:srgbClr val="1F1F39">
                  <a:alpha val="20000"/>
                </a:srgbClr>
              </a:solidFill>
              <a:ln w="0" cap="flat">
                <a:noFill/>
                <a:prstDash val="solid"/>
                <a:miter/>
              </a:ln>
            </p:spPr>
            <p:txBody>
              <a:bodyPr rtlCol="0" anchor="ctr"/>
              <a:lstStyle/>
              <a:p>
                <a:endParaRPr lang="en-IN" dirty="0"/>
              </a:p>
            </p:txBody>
          </p:sp>
          <p:sp>
            <p:nvSpPr>
              <p:cNvPr id="103" name="Freeform: Shape 102">
                <a:extLst>
                  <a:ext uri="{FF2B5EF4-FFF2-40B4-BE49-F238E27FC236}">
                    <a16:creationId xmlns:a16="http://schemas.microsoft.com/office/drawing/2014/main" id="{8A4AF7DE-47C9-5A51-3EB2-13E5E512CD92}"/>
                  </a:ext>
                </a:extLst>
              </p:cNvPr>
              <p:cNvSpPr/>
              <p:nvPr/>
            </p:nvSpPr>
            <p:spPr>
              <a:xfrm>
                <a:off x="2545665" y="4164495"/>
                <a:ext cx="603052" cy="89160"/>
              </a:xfrm>
              <a:custGeom>
                <a:avLst/>
                <a:gdLst>
                  <a:gd name="connsiteX0" fmla="*/ 9 w 603052"/>
                  <a:gd name="connsiteY0" fmla="*/ 20317 h 89160"/>
                  <a:gd name="connsiteX1" fmla="*/ 12303 w 603052"/>
                  <a:gd name="connsiteY1" fmla="*/ 7361 h 89160"/>
                  <a:gd name="connsiteX2" fmla="*/ 27318 w 603052"/>
                  <a:gd name="connsiteY2" fmla="*/ 14398 h 89160"/>
                  <a:gd name="connsiteX3" fmla="*/ 110204 w 603052"/>
                  <a:gd name="connsiteY3" fmla="*/ 44978 h 89160"/>
                  <a:gd name="connsiteX4" fmla="*/ 263963 w 603052"/>
                  <a:gd name="connsiteY4" fmla="*/ 399 h 89160"/>
                  <a:gd name="connsiteX5" fmla="*/ 403769 w 603052"/>
                  <a:gd name="connsiteY5" fmla="*/ 50673 h 89160"/>
                  <a:gd name="connsiteX6" fmla="*/ 568777 w 603052"/>
                  <a:gd name="connsiteY6" fmla="*/ 18900 h 89160"/>
                  <a:gd name="connsiteX7" fmla="*/ 603048 w 603052"/>
                  <a:gd name="connsiteY7" fmla="*/ 31492 h 89160"/>
                  <a:gd name="connsiteX8" fmla="*/ 580269 w 603052"/>
                  <a:gd name="connsiteY8" fmla="*/ 61149 h 89160"/>
                  <a:gd name="connsiteX9" fmla="*/ 404645 w 603052"/>
                  <a:gd name="connsiteY9" fmla="*/ 89129 h 89160"/>
                  <a:gd name="connsiteX10" fmla="*/ 260598 w 603052"/>
                  <a:gd name="connsiteY10" fmla="*/ 44158 h 89160"/>
                  <a:gd name="connsiteX11" fmla="*/ 109776 w 603052"/>
                  <a:gd name="connsiteY11" fmla="*/ 74468 h 89160"/>
                  <a:gd name="connsiteX12" fmla="*/ 17140 w 603052"/>
                  <a:gd name="connsiteY12" fmla="*/ 29842 h 89160"/>
                  <a:gd name="connsiteX13" fmla="*/ 5499 w 603052"/>
                  <a:gd name="connsiteY13" fmla="*/ 33561 h 89160"/>
                  <a:gd name="connsiteX14" fmla="*/ 0 w 603052"/>
                  <a:gd name="connsiteY14" fmla="*/ 20326 h 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3052" h="89160">
                    <a:moveTo>
                      <a:pt x="9" y="20317"/>
                    </a:moveTo>
                    <a:cubicBezTo>
                      <a:pt x="-140" y="15722"/>
                      <a:pt x="2433" y="7995"/>
                      <a:pt x="12303" y="7361"/>
                    </a:cubicBezTo>
                    <a:cubicBezTo>
                      <a:pt x="19741" y="6877"/>
                      <a:pt x="20635" y="9775"/>
                      <a:pt x="27318" y="14398"/>
                    </a:cubicBezTo>
                    <a:cubicBezTo>
                      <a:pt x="47413" y="28295"/>
                      <a:pt x="77005" y="44867"/>
                      <a:pt x="110204" y="44978"/>
                    </a:cubicBezTo>
                    <a:cubicBezTo>
                      <a:pt x="143413" y="45100"/>
                      <a:pt x="214332" y="-4942"/>
                      <a:pt x="263963" y="399"/>
                    </a:cubicBezTo>
                    <a:cubicBezTo>
                      <a:pt x="313594" y="5740"/>
                      <a:pt x="332505" y="46954"/>
                      <a:pt x="403769" y="50673"/>
                    </a:cubicBezTo>
                    <a:cubicBezTo>
                      <a:pt x="475032" y="54392"/>
                      <a:pt x="547722" y="17549"/>
                      <a:pt x="568777" y="18900"/>
                    </a:cubicBezTo>
                    <a:cubicBezTo>
                      <a:pt x="589831" y="20251"/>
                      <a:pt x="602796" y="23402"/>
                      <a:pt x="603048" y="31492"/>
                    </a:cubicBezTo>
                    <a:cubicBezTo>
                      <a:pt x="603299" y="39582"/>
                      <a:pt x="594268" y="53945"/>
                      <a:pt x="580269" y="61149"/>
                    </a:cubicBezTo>
                    <a:cubicBezTo>
                      <a:pt x="566269" y="68354"/>
                      <a:pt x="438916" y="90098"/>
                      <a:pt x="404645" y="89129"/>
                    </a:cubicBezTo>
                    <a:cubicBezTo>
                      <a:pt x="348694" y="87545"/>
                      <a:pt x="296491" y="43580"/>
                      <a:pt x="260598" y="44158"/>
                    </a:cubicBezTo>
                    <a:cubicBezTo>
                      <a:pt x="224705" y="44736"/>
                      <a:pt x="151717" y="72436"/>
                      <a:pt x="109776" y="74468"/>
                    </a:cubicBezTo>
                    <a:cubicBezTo>
                      <a:pt x="62997" y="76724"/>
                      <a:pt x="20011" y="27521"/>
                      <a:pt x="17140" y="29842"/>
                    </a:cubicBezTo>
                    <a:cubicBezTo>
                      <a:pt x="14270" y="32172"/>
                      <a:pt x="11613" y="34409"/>
                      <a:pt x="5499" y="33561"/>
                    </a:cubicBezTo>
                    <a:cubicBezTo>
                      <a:pt x="1305" y="32974"/>
                      <a:pt x="149" y="24930"/>
                      <a:pt x="0" y="20326"/>
                    </a:cubicBezTo>
                    <a:close/>
                  </a:path>
                </a:pathLst>
              </a:custGeom>
              <a:solidFill>
                <a:srgbClr val="F4AD00"/>
              </a:solidFill>
              <a:ln w="0" cap="flat">
                <a:noFill/>
                <a:prstDash val="solid"/>
                <a:miter/>
              </a:ln>
            </p:spPr>
            <p:txBody>
              <a:bodyPr rtlCol="0" anchor="ctr"/>
              <a:lstStyle/>
              <a:p>
                <a:endParaRPr lang="en-IN" dirty="0"/>
              </a:p>
            </p:txBody>
          </p:sp>
        </p:grpSp>
        <p:sp>
          <p:nvSpPr>
            <p:cNvPr id="30" name="Freeform: Shape 29">
              <a:extLst>
                <a:ext uri="{FF2B5EF4-FFF2-40B4-BE49-F238E27FC236}">
                  <a16:creationId xmlns:a16="http://schemas.microsoft.com/office/drawing/2014/main" id="{C9453F00-0598-2F09-5342-0B741B75F6F9}"/>
                </a:ext>
              </a:extLst>
            </p:cNvPr>
            <p:cNvSpPr/>
            <p:nvPr/>
          </p:nvSpPr>
          <p:spPr>
            <a:xfrm>
              <a:off x="2053500" y="4823648"/>
              <a:ext cx="230158" cy="98240"/>
            </a:xfrm>
            <a:custGeom>
              <a:avLst/>
              <a:gdLst>
                <a:gd name="connsiteX0" fmla="*/ 230159 w 230158"/>
                <a:gd name="connsiteY0" fmla="*/ 56736 h 98240"/>
                <a:gd name="connsiteX1" fmla="*/ 226878 w 230158"/>
                <a:gd name="connsiteY1" fmla="*/ 73829 h 98240"/>
                <a:gd name="connsiteX2" fmla="*/ 174348 w 230158"/>
                <a:gd name="connsiteY2" fmla="*/ 90112 h 98240"/>
                <a:gd name="connsiteX3" fmla="*/ 111100 w 230158"/>
                <a:gd name="connsiteY3" fmla="*/ 98239 h 98240"/>
                <a:gd name="connsiteX4" fmla="*/ 60136 w 230158"/>
                <a:gd name="connsiteY4" fmla="*/ 78983 h 98240"/>
                <a:gd name="connsiteX5" fmla="*/ 3990 w 230158"/>
                <a:gd name="connsiteY5" fmla="*/ 47546 h 98240"/>
                <a:gd name="connsiteX6" fmla="*/ 51627 w 230158"/>
                <a:gd name="connsiteY6" fmla="*/ 18643 h 98240"/>
                <a:gd name="connsiteX7" fmla="*/ 109152 w 230158"/>
                <a:gd name="connsiteY7" fmla="*/ 49 h 98240"/>
                <a:gd name="connsiteX8" fmla="*/ 131074 w 230158"/>
                <a:gd name="connsiteY8" fmla="*/ 5399 h 98240"/>
                <a:gd name="connsiteX9" fmla="*/ 174703 w 230158"/>
                <a:gd name="connsiteY9" fmla="*/ 29054 h 98240"/>
                <a:gd name="connsiteX10" fmla="*/ 230159 w 230158"/>
                <a:gd name="connsiteY10" fmla="*/ 56745 h 9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58" h="98240">
                  <a:moveTo>
                    <a:pt x="230159" y="56736"/>
                  </a:moveTo>
                  <a:cubicBezTo>
                    <a:pt x="230131" y="63111"/>
                    <a:pt x="228975" y="68852"/>
                    <a:pt x="226878" y="73829"/>
                  </a:cubicBezTo>
                  <a:cubicBezTo>
                    <a:pt x="219133" y="92162"/>
                    <a:pt x="198544" y="100010"/>
                    <a:pt x="174348" y="90112"/>
                  </a:cubicBezTo>
                  <a:cubicBezTo>
                    <a:pt x="145157" y="78172"/>
                    <a:pt x="136377" y="98053"/>
                    <a:pt x="111100" y="98239"/>
                  </a:cubicBezTo>
                  <a:cubicBezTo>
                    <a:pt x="84155" y="98444"/>
                    <a:pt x="80185" y="68190"/>
                    <a:pt x="60136" y="78983"/>
                  </a:cubicBezTo>
                  <a:cubicBezTo>
                    <a:pt x="21457" y="99805"/>
                    <a:pt x="-11724" y="78676"/>
                    <a:pt x="3990" y="47546"/>
                  </a:cubicBezTo>
                  <a:cubicBezTo>
                    <a:pt x="16694" y="22362"/>
                    <a:pt x="35894" y="17795"/>
                    <a:pt x="51627" y="18643"/>
                  </a:cubicBezTo>
                  <a:cubicBezTo>
                    <a:pt x="80157" y="20181"/>
                    <a:pt x="75907" y="-1153"/>
                    <a:pt x="109152" y="49"/>
                  </a:cubicBezTo>
                  <a:cubicBezTo>
                    <a:pt x="119228" y="413"/>
                    <a:pt x="126032" y="2491"/>
                    <a:pt x="131074" y="5399"/>
                  </a:cubicBezTo>
                  <a:cubicBezTo>
                    <a:pt x="147282" y="14719"/>
                    <a:pt x="145260" y="32503"/>
                    <a:pt x="174703" y="29054"/>
                  </a:cubicBezTo>
                  <a:cubicBezTo>
                    <a:pt x="198637" y="26249"/>
                    <a:pt x="230224" y="40975"/>
                    <a:pt x="230159" y="56745"/>
                  </a:cubicBezTo>
                  <a:close/>
                </a:path>
              </a:pathLst>
            </a:custGeom>
            <a:solidFill>
              <a:srgbClr val="FFFFFF"/>
            </a:solidFill>
            <a:ln w="0" cap="flat">
              <a:noFill/>
              <a:prstDash val="solid"/>
              <a:miter/>
            </a:ln>
          </p:spPr>
          <p:txBody>
            <a:bodyPr rtlCol="0" anchor="ctr"/>
            <a:lstStyle/>
            <a:p>
              <a:endParaRPr lang="en-IN" dirty="0"/>
            </a:p>
          </p:txBody>
        </p:sp>
        <p:sp>
          <p:nvSpPr>
            <p:cNvPr id="31" name="Freeform: Shape 30">
              <a:extLst>
                <a:ext uri="{FF2B5EF4-FFF2-40B4-BE49-F238E27FC236}">
                  <a16:creationId xmlns:a16="http://schemas.microsoft.com/office/drawing/2014/main" id="{72891B5A-4D1D-A82B-BE55-93C886525848}"/>
                </a:ext>
              </a:extLst>
            </p:cNvPr>
            <p:cNvSpPr/>
            <p:nvPr/>
          </p:nvSpPr>
          <p:spPr>
            <a:xfrm>
              <a:off x="2986822" y="4514691"/>
              <a:ext cx="416874" cy="132935"/>
            </a:xfrm>
            <a:custGeom>
              <a:avLst/>
              <a:gdLst>
                <a:gd name="connsiteX0" fmla="*/ 47893 w 416874"/>
                <a:gd name="connsiteY0" fmla="*/ 67272 h 132935"/>
                <a:gd name="connsiteX1" fmla="*/ 44435 w 416874"/>
                <a:gd name="connsiteY1" fmla="*/ 127538 h 132935"/>
                <a:gd name="connsiteX2" fmla="*/ 311353 w 416874"/>
                <a:gd name="connsiteY2" fmla="*/ 132208 h 132935"/>
                <a:gd name="connsiteX3" fmla="*/ 416859 w 416874"/>
                <a:gd name="connsiteY3" fmla="*/ 94255 h 132935"/>
                <a:gd name="connsiteX4" fmla="*/ 360760 w 416874"/>
                <a:gd name="connsiteY4" fmla="*/ 55836 h 132935"/>
                <a:gd name="connsiteX5" fmla="*/ 280987 w 416874"/>
                <a:gd name="connsiteY5" fmla="*/ 35 h 132935"/>
                <a:gd name="connsiteX6" fmla="*/ 183141 w 416874"/>
                <a:gd name="connsiteY6" fmla="*/ 52649 h 132935"/>
                <a:gd name="connsiteX7" fmla="*/ 115587 w 416874"/>
                <a:gd name="connsiteY7" fmla="*/ 89688 h 132935"/>
                <a:gd name="connsiteX8" fmla="*/ 47893 w 416874"/>
                <a:gd name="connsiteY8" fmla="*/ 67291 h 13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874" h="132935">
                  <a:moveTo>
                    <a:pt x="47893" y="67272"/>
                  </a:moveTo>
                  <a:cubicBezTo>
                    <a:pt x="18609" y="67272"/>
                    <a:pt x="-41564" y="119215"/>
                    <a:pt x="44435" y="127538"/>
                  </a:cubicBezTo>
                  <a:cubicBezTo>
                    <a:pt x="130434" y="135861"/>
                    <a:pt x="259233" y="132030"/>
                    <a:pt x="311353" y="132208"/>
                  </a:cubicBezTo>
                  <a:cubicBezTo>
                    <a:pt x="396429" y="132496"/>
                    <a:pt x="417531" y="129011"/>
                    <a:pt x="416859" y="94255"/>
                  </a:cubicBezTo>
                  <a:cubicBezTo>
                    <a:pt x="416468" y="74142"/>
                    <a:pt x="405610" y="61112"/>
                    <a:pt x="360760" y="55836"/>
                  </a:cubicBezTo>
                  <a:cubicBezTo>
                    <a:pt x="314102" y="50347"/>
                    <a:pt x="337944" y="-1540"/>
                    <a:pt x="280987" y="35"/>
                  </a:cubicBezTo>
                  <a:cubicBezTo>
                    <a:pt x="232474" y="1377"/>
                    <a:pt x="227534" y="69295"/>
                    <a:pt x="183141" y="52649"/>
                  </a:cubicBezTo>
                  <a:cubicBezTo>
                    <a:pt x="138758" y="36002"/>
                    <a:pt x="148050" y="81365"/>
                    <a:pt x="115587" y="89688"/>
                  </a:cubicBezTo>
                  <a:cubicBezTo>
                    <a:pt x="79909" y="98831"/>
                    <a:pt x="77168" y="67291"/>
                    <a:pt x="47893" y="67291"/>
                  </a:cubicBezTo>
                  <a:close/>
                </a:path>
              </a:pathLst>
            </a:custGeom>
            <a:solidFill>
              <a:srgbClr val="FFFFFF"/>
            </a:solidFill>
            <a:ln w="0" cap="flat">
              <a:noFill/>
              <a:prstDash val="solid"/>
              <a:miter/>
            </a:ln>
          </p:spPr>
          <p:txBody>
            <a:bodyPr rtlCol="0" anchor="ctr"/>
            <a:lstStyle/>
            <a:p>
              <a:endParaRPr lang="en-IN" dirty="0"/>
            </a:p>
          </p:txBody>
        </p:sp>
        <p:grpSp>
          <p:nvGrpSpPr>
            <p:cNvPr id="32" name="Graphic 8">
              <a:extLst>
                <a:ext uri="{FF2B5EF4-FFF2-40B4-BE49-F238E27FC236}">
                  <a16:creationId xmlns:a16="http://schemas.microsoft.com/office/drawing/2014/main" id="{E4E5CC03-75C6-81D9-14FE-BB68D90E8681}"/>
                </a:ext>
              </a:extLst>
            </p:cNvPr>
            <p:cNvGrpSpPr/>
            <p:nvPr/>
          </p:nvGrpSpPr>
          <p:grpSpPr>
            <a:xfrm>
              <a:off x="1797590" y="3800784"/>
              <a:ext cx="313160" cy="301350"/>
              <a:chOff x="1797590" y="3800784"/>
              <a:chExt cx="313160" cy="301350"/>
            </a:xfrm>
          </p:grpSpPr>
          <p:sp>
            <p:nvSpPr>
              <p:cNvPr id="98" name="Freeform: Shape 97">
                <a:extLst>
                  <a:ext uri="{FF2B5EF4-FFF2-40B4-BE49-F238E27FC236}">
                    <a16:creationId xmlns:a16="http://schemas.microsoft.com/office/drawing/2014/main" id="{A90F6AC9-C9CD-DC5C-0784-E1C3A87B0C20}"/>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FAE00"/>
              </a:solidFill>
              <a:ln w="0" cap="flat">
                <a:noFill/>
                <a:prstDash val="solid"/>
                <a:miter/>
              </a:ln>
            </p:spPr>
            <p:txBody>
              <a:bodyPr rtlCol="0" anchor="ctr"/>
              <a:lstStyle/>
              <a:p>
                <a:endParaRPr lang="en-IN" dirty="0"/>
              </a:p>
            </p:txBody>
          </p:sp>
          <p:sp>
            <p:nvSpPr>
              <p:cNvPr id="99" name="Freeform: Shape 98">
                <a:extLst>
                  <a:ext uri="{FF2B5EF4-FFF2-40B4-BE49-F238E27FC236}">
                    <a16:creationId xmlns:a16="http://schemas.microsoft.com/office/drawing/2014/main" id="{01668799-21FC-9D84-96A7-37AF456C167F}"/>
                  </a:ext>
                </a:extLst>
              </p:cNvPr>
              <p:cNvSpPr/>
              <p:nvPr/>
            </p:nvSpPr>
            <p:spPr>
              <a:xfrm>
                <a:off x="1797814" y="3802285"/>
                <a:ext cx="312870" cy="299644"/>
              </a:xfrm>
              <a:custGeom>
                <a:avLst/>
                <a:gdLst>
                  <a:gd name="connsiteX0" fmla="*/ 312664 w 312870"/>
                  <a:gd name="connsiteY0" fmla="*/ 118481 h 299644"/>
                  <a:gd name="connsiteX1" fmla="*/ 237131 w 312870"/>
                  <a:gd name="connsiteY1" fmla="*/ 194032 h 299644"/>
                  <a:gd name="connsiteX2" fmla="*/ 236926 w 312870"/>
                  <a:gd name="connsiteY2" fmla="*/ 194619 h 299644"/>
                  <a:gd name="connsiteX3" fmla="*/ 248166 w 312870"/>
                  <a:gd name="connsiteY3" fmla="*/ 298886 h 299644"/>
                  <a:gd name="connsiteX4" fmla="*/ 247178 w 312870"/>
                  <a:gd name="connsiteY4" fmla="*/ 299557 h 299644"/>
                  <a:gd name="connsiteX5" fmla="*/ 153714 w 312870"/>
                  <a:gd name="connsiteY5" fmla="*/ 252573 h 299644"/>
                  <a:gd name="connsiteX6" fmla="*/ 153089 w 312870"/>
                  <a:gd name="connsiteY6" fmla="*/ 252555 h 299644"/>
                  <a:gd name="connsiteX7" fmla="*/ 152381 w 312870"/>
                  <a:gd name="connsiteY7" fmla="*/ 252899 h 299644"/>
                  <a:gd name="connsiteX8" fmla="*/ 56176 w 312870"/>
                  <a:gd name="connsiteY8" fmla="*/ 294981 h 299644"/>
                  <a:gd name="connsiteX9" fmla="*/ 55225 w 312870"/>
                  <a:gd name="connsiteY9" fmla="*/ 294254 h 299644"/>
                  <a:gd name="connsiteX10" fmla="*/ 79216 w 312870"/>
                  <a:gd name="connsiteY10" fmla="*/ 193566 h 299644"/>
                  <a:gd name="connsiteX11" fmla="*/ 77883 w 312870"/>
                  <a:gd name="connsiteY11" fmla="*/ 193855 h 299644"/>
                  <a:gd name="connsiteX12" fmla="*/ 188 w 312870"/>
                  <a:gd name="connsiteY12" fmla="*/ 110027 h 299644"/>
                  <a:gd name="connsiteX13" fmla="*/ 589 w 312870"/>
                  <a:gd name="connsiteY13" fmla="*/ 108899 h 299644"/>
                  <a:gd name="connsiteX14" fmla="*/ 111483 w 312870"/>
                  <a:gd name="connsiteY14" fmla="*/ 101592 h 299644"/>
                  <a:gd name="connsiteX15" fmla="*/ 111996 w 312870"/>
                  <a:gd name="connsiteY15" fmla="*/ 101238 h 299644"/>
                  <a:gd name="connsiteX16" fmla="*/ 159837 w 312870"/>
                  <a:gd name="connsiteY16" fmla="*/ 158 h 299644"/>
                  <a:gd name="connsiteX17" fmla="*/ 159921 w 312870"/>
                  <a:gd name="connsiteY17" fmla="*/ 0 h 299644"/>
                  <a:gd name="connsiteX18" fmla="*/ 209133 w 312870"/>
                  <a:gd name="connsiteY18" fmla="*/ 100875 h 299644"/>
                  <a:gd name="connsiteX19" fmla="*/ 209804 w 312870"/>
                  <a:gd name="connsiteY19" fmla="*/ 102021 h 299644"/>
                  <a:gd name="connsiteX20" fmla="*/ 209869 w 312870"/>
                  <a:gd name="connsiteY20" fmla="*/ 102096 h 299644"/>
                  <a:gd name="connsiteX21" fmla="*/ 208937 w 312870"/>
                  <a:gd name="connsiteY21" fmla="*/ 103848 h 299644"/>
                  <a:gd name="connsiteX22" fmla="*/ 209431 w 312870"/>
                  <a:gd name="connsiteY22" fmla="*/ 104221 h 299644"/>
                  <a:gd name="connsiteX23" fmla="*/ 209571 w 312870"/>
                  <a:gd name="connsiteY23" fmla="*/ 104249 h 299644"/>
                  <a:gd name="connsiteX24" fmla="*/ 214865 w 312870"/>
                  <a:gd name="connsiteY24" fmla="*/ 105162 h 299644"/>
                  <a:gd name="connsiteX25" fmla="*/ 248539 w 312870"/>
                  <a:gd name="connsiteY25" fmla="*/ 110987 h 299644"/>
                  <a:gd name="connsiteX26" fmla="*/ 252873 w 312870"/>
                  <a:gd name="connsiteY26" fmla="*/ 111742 h 299644"/>
                  <a:gd name="connsiteX27" fmla="*/ 312319 w 312870"/>
                  <a:gd name="connsiteY27" fmla="*/ 117306 h 299644"/>
                  <a:gd name="connsiteX28" fmla="*/ 312654 w 312870"/>
                  <a:gd name="connsiteY28" fmla="*/ 118453 h 2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870" h="299644">
                    <a:moveTo>
                      <a:pt x="312664" y="118481"/>
                    </a:moveTo>
                    <a:lnTo>
                      <a:pt x="237131" y="194032"/>
                    </a:lnTo>
                    <a:cubicBezTo>
                      <a:pt x="236973" y="194181"/>
                      <a:pt x="236889" y="194395"/>
                      <a:pt x="236926" y="194619"/>
                    </a:cubicBezTo>
                    <a:lnTo>
                      <a:pt x="248166" y="298886"/>
                    </a:lnTo>
                    <a:cubicBezTo>
                      <a:pt x="248250" y="299436"/>
                      <a:pt x="247663" y="299828"/>
                      <a:pt x="247178" y="299557"/>
                    </a:cubicBezTo>
                    <a:lnTo>
                      <a:pt x="153714" y="252573"/>
                    </a:lnTo>
                    <a:cubicBezTo>
                      <a:pt x="153527" y="252461"/>
                      <a:pt x="153294" y="252461"/>
                      <a:pt x="153089" y="252555"/>
                    </a:cubicBezTo>
                    <a:lnTo>
                      <a:pt x="152381" y="252899"/>
                    </a:lnTo>
                    <a:lnTo>
                      <a:pt x="56176" y="294981"/>
                    </a:lnTo>
                    <a:cubicBezTo>
                      <a:pt x="55682" y="295223"/>
                      <a:pt x="55123" y="294795"/>
                      <a:pt x="55225" y="294254"/>
                    </a:cubicBezTo>
                    <a:lnTo>
                      <a:pt x="79216" y="193566"/>
                    </a:lnTo>
                    <a:cubicBezTo>
                      <a:pt x="79262" y="193351"/>
                      <a:pt x="78032" y="194013"/>
                      <a:pt x="77883" y="193855"/>
                    </a:cubicBezTo>
                    <a:lnTo>
                      <a:pt x="188" y="110027"/>
                    </a:lnTo>
                    <a:cubicBezTo>
                      <a:pt x="-194" y="109636"/>
                      <a:pt x="39" y="108965"/>
                      <a:pt x="589" y="108899"/>
                    </a:cubicBezTo>
                    <a:lnTo>
                      <a:pt x="111483" y="101592"/>
                    </a:lnTo>
                    <a:cubicBezTo>
                      <a:pt x="111697" y="101564"/>
                      <a:pt x="111893" y="101434"/>
                      <a:pt x="111996" y="101238"/>
                    </a:cubicBezTo>
                    <a:lnTo>
                      <a:pt x="159837" y="158"/>
                    </a:lnTo>
                    <a:lnTo>
                      <a:pt x="159921" y="0"/>
                    </a:lnTo>
                    <a:lnTo>
                      <a:pt x="209133" y="100875"/>
                    </a:lnTo>
                    <a:cubicBezTo>
                      <a:pt x="209133" y="100875"/>
                      <a:pt x="209422" y="102142"/>
                      <a:pt x="209804" y="102021"/>
                    </a:cubicBezTo>
                    <a:cubicBezTo>
                      <a:pt x="209850" y="102012"/>
                      <a:pt x="209888" y="102058"/>
                      <a:pt x="209869" y="102096"/>
                    </a:cubicBezTo>
                    <a:lnTo>
                      <a:pt x="208937" y="103848"/>
                    </a:lnTo>
                    <a:cubicBezTo>
                      <a:pt x="209030" y="104044"/>
                      <a:pt x="209216" y="104193"/>
                      <a:pt x="209431" y="104221"/>
                    </a:cubicBezTo>
                    <a:lnTo>
                      <a:pt x="209571" y="104249"/>
                    </a:lnTo>
                    <a:lnTo>
                      <a:pt x="214865" y="105162"/>
                    </a:lnTo>
                    <a:lnTo>
                      <a:pt x="248539" y="110987"/>
                    </a:lnTo>
                    <a:lnTo>
                      <a:pt x="252873" y="111742"/>
                    </a:lnTo>
                    <a:lnTo>
                      <a:pt x="312319" y="117306"/>
                    </a:lnTo>
                    <a:cubicBezTo>
                      <a:pt x="312859" y="117400"/>
                      <a:pt x="313064" y="118080"/>
                      <a:pt x="312654" y="118453"/>
                    </a:cubicBezTo>
                    <a:close/>
                  </a:path>
                </a:pathLst>
              </a:custGeom>
              <a:solidFill>
                <a:srgbClr val="E08A00"/>
              </a:solidFill>
              <a:ln w="0" cap="flat">
                <a:noFill/>
                <a:prstDash val="solid"/>
                <a:miter/>
              </a:ln>
            </p:spPr>
            <p:txBody>
              <a:bodyPr rtlCol="0" anchor="ctr"/>
              <a:lstStyle/>
              <a:p>
                <a:endParaRPr lang="en-IN" dirty="0"/>
              </a:p>
            </p:txBody>
          </p:sp>
          <p:sp>
            <p:nvSpPr>
              <p:cNvPr id="100" name="Freeform: Shape 99">
                <a:extLst>
                  <a:ext uri="{FF2B5EF4-FFF2-40B4-BE49-F238E27FC236}">
                    <a16:creationId xmlns:a16="http://schemas.microsoft.com/office/drawing/2014/main" id="{6F5FDFA9-3A50-8270-3E30-FDD1807126E6}"/>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4AD00"/>
              </a:solidFill>
              <a:ln w="0" cap="flat">
                <a:noFill/>
                <a:prstDash val="solid"/>
                <a:miter/>
              </a:ln>
            </p:spPr>
            <p:txBody>
              <a:bodyPr rtlCol="0" anchor="ctr"/>
              <a:lstStyle/>
              <a:p>
                <a:endParaRPr lang="en-IN" dirty="0"/>
              </a:p>
            </p:txBody>
          </p:sp>
          <p:sp>
            <p:nvSpPr>
              <p:cNvPr id="101" name="Freeform: Shape 100">
                <a:extLst>
                  <a:ext uri="{FF2B5EF4-FFF2-40B4-BE49-F238E27FC236}">
                    <a16:creationId xmlns:a16="http://schemas.microsoft.com/office/drawing/2014/main" id="{1A00EEEC-3A0B-8038-F413-3C522EDDBC10}"/>
                  </a:ext>
                </a:extLst>
              </p:cNvPr>
              <p:cNvSpPr/>
              <p:nvPr/>
            </p:nvSpPr>
            <p:spPr>
              <a:xfrm>
                <a:off x="1937292" y="3800793"/>
                <a:ext cx="173458" cy="301341"/>
              </a:xfrm>
              <a:custGeom>
                <a:avLst/>
                <a:gdLst>
                  <a:gd name="connsiteX0" fmla="*/ 173242 w 173458"/>
                  <a:gd name="connsiteY0" fmla="*/ 119497 h 301341"/>
                  <a:gd name="connsiteX1" fmla="*/ 153389 w 173458"/>
                  <a:gd name="connsiteY1" fmla="*/ 137821 h 301341"/>
                  <a:gd name="connsiteX2" fmla="*/ 148216 w 173458"/>
                  <a:gd name="connsiteY2" fmla="*/ 142593 h 301341"/>
                  <a:gd name="connsiteX3" fmla="*/ 93748 w 173458"/>
                  <a:gd name="connsiteY3" fmla="*/ 192895 h 301341"/>
                  <a:gd name="connsiteX4" fmla="*/ 93543 w 173458"/>
                  <a:gd name="connsiteY4" fmla="*/ 193482 h 301341"/>
                  <a:gd name="connsiteX5" fmla="*/ 108950 w 173458"/>
                  <a:gd name="connsiteY5" fmla="*/ 300583 h 301341"/>
                  <a:gd name="connsiteX6" fmla="*/ 107962 w 173458"/>
                  <a:gd name="connsiteY6" fmla="*/ 301254 h 301341"/>
                  <a:gd name="connsiteX7" fmla="*/ 13583 w 173458"/>
                  <a:gd name="connsiteY7" fmla="*/ 248332 h 301341"/>
                  <a:gd name="connsiteX8" fmla="*/ 12959 w 173458"/>
                  <a:gd name="connsiteY8" fmla="*/ 248314 h 301341"/>
                  <a:gd name="connsiteX9" fmla="*/ 12651 w 173458"/>
                  <a:gd name="connsiteY9" fmla="*/ 248379 h 301341"/>
                  <a:gd name="connsiteX10" fmla="*/ 12027 w 173458"/>
                  <a:gd name="connsiteY10" fmla="*/ 247904 h 301341"/>
                  <a:gd name="connsiteX11" fmla="*/ 19893 w 173458"/>
                  <a:gd name="connsiteY11" fmla="*/ 158 h 301341"/>
                  <a:gd name="connsiteX12" fmla="*/ 19977 w 173458"/>
                  <a:gd name="connsiteY12" fmla="*/ 0 h 301341"/>
                  <a:gd name="connsiteX13" fmla="*/ 65162 w 173458"/>
                  <a:gd name="connsiteY13" fmla="*/ 98144 h 301341"/>
                  <a:gd name="connsiteX14" fmla="*/ 65162 w 173458"/>
                  <a:gd name="connsiteY14" fmla="*/ 98144 h 301341"/>
                  <a:gd name="connsiteX15" fmla="*/ 65796 w 173458"/>
                  <a:gd name="connsiteY15" fmla="*/ 99514 h 301341"/>
                  <a:gd name="connsiteX16" fmla="*/ 66290 w 173458"/>
                  <a:gd name="connsiteY16" fmla="*/ 99887 h 301341"/>
                  <a:gd name="connsiteX17" fmla="*/ 66430 w 173458"/>
                  <a:gd name="connsiteY17" fmla="*/ 99915 h 301341"/>
                  <a:gd name="connsiteX18" fmla="*/ 71724 w 173458"/>
                  <a:gd name="connsiteY18" fmla="*/ 100828 h 301341"/>
                  <a:gd name="connsiteX19" fmla="*/ 105399 w 173458"/>
                  <a:gd name="connsiteY19" fmla="*/ 106653 h 301341"/>
                  <a:gd name="connsiteX20" fmla="*/ 109733 w 173458"/>
                  <a:gd name="connsiteY20" fmla="*/ 107408 h 301341"/>
                  <a:gd name="connsiteX21" fmla="*/ 172906 w 173458"/>
                  <a:gd name="connsiteY21" fmla="*/ 118341 h 301341"/>
                  <a:gd name="connsiteX22" fmla="*/ 173242 w 173458"/>
                  <a:gd name="connsiteY22" fmla="*/ 119487 h 30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458" h="301341">
                    <a:moveTo>
                      <a:pt x="173242" y="119497"/>
                    </a:moveTo>
                    <a:lnTo>
                      <a:pt x="153389" y="137821"/>
                    </a:lnTo>
                    <a:lnTo>
                      <a:pt x="148216" y="142593"/>
                    </a:lnTo>
                    <a:lnTo>
                      <a:pt x="93748" y="192895"/>
                    </a:lnTo>
                    <a:cubicBezTo>
                      <a:pt x="93590" y="193044"/>
                      <a:pt x="93506" y="193258"/>
                      <a:pt x="93543" y="193482"/>
                    </a:cubicBezTo>
                    <a:lnTo>
                      <a:pt x="108950" y="300583"/>
                    </a:lnTo>
                    <a:cubicBezTo>
                      <a:pt x="109033" y="301132"/>
                      <a:pt x="108446" y="301524"/>
                      <a:pt x="107962" y="301254"/>
                    </a:cubicBezTo>
                    <a:lnTo>
                      <a:pt x="13583" y="248332"/>
                    </a:lnTo>
                    <a:cubicBezTo>
                      <a:pt x="13397" y="248221"/>
                      <a:pt x="13164" y="248221"/>
                      <a:pt x="12959" y="248314"/>
                    </a:cubicBezTo>
                    <a:cubicBezTo>
                      <a:pt x="12856" y="248360"/>
                      <a:pt x="12754" y="248388"/>
                      <a:pt x="12651" y="248379"/>
                    </a:cubicBezTo>
                    <a:cubicBezTo>
                      <a:pt x="12372" y="248379"/>
                      <a:pt x="12083" y="248202"/>
                      <a:pt x="12027" y="247904"/>
                    </a:cubicBezTo>
                    <a:cubicBezTo>
                      <a:pt x="-12644" y="116803"/>
                      <a:pt x="6090" y="52837"/>
                      <a:pt x="19893" y="158"/>
                    </a:cubicBezTo>
                    <a:lnTo>
                      <a:pt x="19977" y="0"/>
                    </a:lnTo>
                    <a:lnTo>
                      <a:pt x="65162" y="98144"/>
                    </a:lnTo>
                    <a:cubicBezTo>
                      <a:pt x="65162" y="98144"/>
                      <a:pt x="65162" y="98144"/>
                      <a:pt x="65162" y="98144"/>
                    </a:cubicBezTo>
                    <a:lnTo>
                      <a:pt x="65796" y="99514"/>
                    </a:lnTo>
                    <a:cubicBezTo>
                      <a:pt x="65889" y="99710"/>
                      <a:pt x="66076" y="99859"/>
                      <a:pt x="66290" y="99887"/>
                    </a:cubicBezTo>
                    <a:lnTo>
                      <a:pt x="66430" y="99915"/>
                    </a:lnTo>
                    <a:lnTo>
                      <a:pt x="71724" y="100828"/>
                    </a:lnTo>
                    <a:lnTo>
                      <a:pt x="105399" y="106653"/>
                    </a:lnTo>
                    <a:lnTo>
                      <a:pt x="109733" y="107408"/>
                    </a:lnTo>
                    <a:lnTo>
                      <a:pt x="172906" y="118341"/>
                    </a:lnTo>
                    <a:cubicBezTo>
                      <a:pt x="173447" y="118434"/>
                      <a:pt x="173652" y="119115"/>
                      <a:pt x="173242" y="119487"/>
                    </a:cubicBezTo>
                    <a:close/>
                  </a:path>
                </a:pathLst>
              </a:custGeom>
              <a:solidFill>
                <a:srgbClr val="E84E1B">
                  <a:alpha val="15000"/>
                </a:srgbClr>
              </a:solidFill>
              <a:ln w="0" cap="flat">
                <a:noFill/>
                <a:prstDash val="solid"/>
                <a:miter/>
              </a:ln>
            </p:spPr>
            <p:txBody>
              <a:bodyPr rtlCol="0" anchor="ctr"/>
              <a:lstStyle/>
              <a:p>
                <a:endParaRPr lang="en-IN" dirty="0"/>
              </a:p>
            </p:txBody>
          </p:sp>
        </p:grpSp>
        <p:grpSp>
          <p:nvGrpSpPr>
            <p:cNvPr id="33" name="Graphic 8">
              <a:extLst>
                <a:ext uri="{FF2B5EF4-FFF2-40B4-BE49-F238E27FC236}">
                  <a16:creationId xmlns:a16="http://schemas.microsoft.com/office/drawing/2014/main" id="{539F72DE-AD2C-6BCA-F8C2-CA84CFC435B2}"/>
                </a:ext>
              </a:extLst>
            </p:cNvPr>
            <p:cNvGrpSpPr/>
            <p:nvPr/>
          </p:nvGrpSpPr>
          <p:grpSpPr>
            <a:xfrm>
              <a:off x="3251378" y="4104601"/>
              <a:ext cx="123606" cy="118638"/>
              <a:chOff x="3251378" y="4104601"/>
              <a:chExt cx="123606" cy="118638"/>
            </a:xfrm>
          </p:grpSpPr>
          <p:sp>
            <p:nvSpPr>
              <p:cNvPr id="94" name="Freeform: Shape 93">
                <a:extLst>
                  <a:ext uri="{FF2B5EF4-FFF2-40B4-BE49-F238E27FC236}">
                    <a16:creationId xmlns:a16="http://schemas.microsoft.com/office/drawing/2014/main" id="{D9946CE8-5DEE-3D64-ECEA-0C46782F6B71}"/>
                  </a:ext>
                </a:extLst>
              </p:cNvPr>
              <p:cNvSpPr/>
              <p:nvPr/>
            </p:nvSpPr>
            <p:spPr>
              <a:xfrm>
                <a:off x="3252860" y="4105719"/>
                <a:ext cx="122124" cy="117520"/>
              </a:xfrm>
              <a:custGeom>
                <a:avLst/>
                <a:gdLst>
                  <a:gd name="connsiteX0" fmla="*/ 122039 w 122124"/>
                  <a:gd name="connsiteY0" fmla="*/ 46593 h 117520"/>
                  <a:gd name="connsiteX1" fmla="*/ 114294 w 122124"/>
                  <a:gd name="connsiteY1" fmla="*/ 53741 h 117520"/>
                  <a:gd name="connsiteX2" fmla="*/ 112281 w 122124"/>
                  <a:gd name="connsiteY2" fmla="*/ 55605 h 117520"/>
                  <a:gd name="connsiteX3" fmla="*/ 91040 w 122124"/>
                  <a:gd name="connsiteY3" fmla="*/ 75225 h 117520"/>
                  <a:gd name="connsiteX4" fmla="*/ 90956 w 122124"/>
                  <a:gd name="connsiteY4" fmla="*/ 75449 h 117520"/>
                  <a:gd name="connsiteX5" fmla="*/ 96968 w 122124"/>
                  <a:gd name="connsiteY5" fmla="*/ 117223 h 117520"/>
                  <a:gd name="connsiteX6" fmla="*/ 96585 w 122124"/>
                  <a:gd name="connsiteY6" fmla="*/ 117483 h 117520"/>
                  <a:gd name="connsiteX7" fmla="*/ 59779 w 122124"/>
                  <a:gd name="connsiteY7" fmla="*/ 96848 h 117520"/>
                  <a:gd name="connsiteX8" fmla="*/ 59537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9" y="46593"/>
                    </a:moveTo>
                    <a:lnTo>
                      <a:pt x="114294" y="53741"/>
                    </a:lnTo>
                    <a:lnTo>
                      <a:pt x="112281" y="55605"/>
                    </a:lnTo>
                    <a:lnTo>
                      <a:pt x="91040" y="75225"/>
                    </a:lnTo>
                    <a:cubicBezTo>
                      <a:pt x="90975" y="75281"/>
                      <a:pt x="90947" y="75365"/>
                      <a:pt x="90956" y="75449"/>
                    </a:cubicBezTo>
                    <a:lnTo>
                      <a:pt x="96968" y="117223"/>
                    </a:lnTo>
                    <a:cubicBezTo>
                      <a:pt x="96995" y="117437"/>
                      <a:pt x="96772" y="117595"/>
                      <a:pt x="96585" y="117483"/>
                    </a:cubicBezTo>
                    <a:lnTo>
                      <a:pt x="59779" y="96848"/>
                    </a:lnTo>
                    <a:cubicBezTo>
                      <a:pt x="59705" y="96802"/>
                      <a:pt x="59612" y="96802"/>
                      <a:pt x="59537" y="96848"/>
                    </a:cubicBezTo>
                    <a:lnTo>
                      <a:pt x="59257" y="96988"/>
                    </a:lnTo>
                    <a:lnTo>
                      <a:pt x="21668" y="115470"/>
                    </a:lnTo>
                    <a:cubicBezTo>
                      <a:pt x="21473"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FFAE00"/>
              </a:solidFill>
              <a:ln w="0" cap="flat">
                <a:noFill/>
                <a:prstDash val="solid"/>
                <a:miter/>
              </a:ln>
            </p:spPr>
            <p:txBody>
              <a:bodyPr rtlCol="0" anchor="ctr"/>
              <a:lstStyle/>
              <a:p>
                <a:endParaRPr lang="en-IN" dirty="0"/>
              </a:p>
            </p:txBody>
          </p:sp>
          <p:sp>
            <p:nvSpPr>
              <p:cNvPr id="95" name="Freeform: Shape 94">
                <a:extLst>
                  <a:ext uri="{FF2B5EF4-FFF2-40B4-BE49-F238E27FC236}">
                    <a16:creationId xmlns:a16="http://schemas.microsoft.com/office/drawing/2014/main" id="{7C52CA96-80BF-1C84-8161-6C7D56209066}"/>
                  </a:ext>
                </a:extLst>
              </p:cNvPr>
              <p:cNvSpPr/>
              <p:nvPr/>
            </p:nvSpPr>
            <p:spPr>
              <a:xfrm>
                <a:off x="3252944" y="4106288"/>
                <a:ext cx="122031" cy="116858"/>
              </a:xfrm>
              <a:custGeom>
                <a:avLst/>
                <a:gdLst>
                  <a:gd name="connsiteX0" fmla="*/ 121937 w 122031"/>
                  <a:gd name="connsiteY0" fmla="*/ 46211 h 116858"/>
                  <a:gd name="connsiteX1" fmla="*/ 92475 w 122031"/>
                  <a:gd name="connsiteY1" fmla="*/ 75672 h 116858"/>
                  <a:gd name="connsiteX2" fmla="*/ 92391 w 122031"/>
                  <a:gd name="connsiteY2" fmla="*/ 75896 h 116858"/>
                  <a:gd name="connsiteX3" fmla="*/ 96781 w 122031"/>
                  <a:gd name="connsiteY3" fmla="*/ 116561 h 116858"/>
                  <a:gd name="connsiteX4" fmla="*/ 96399 w 122031"/>
                  <a:gd name="connsiteY4" fmla="*/ 116822 h 116858"/>
                  <a:gd name="connsiteX5" fmla="*/ 59947 w 122031"/>
                  <a:gd name="connsiteY5" fmla="*/ 98498 h 116858"/>
                  <a:gd name="connsiteX6" fmla="*/ 59705 w 122031"/>
                  <a:gd name="connsiteY6" fmla="*/ 98498 h 116858"/>
                  <a:gd name="connsiteX7" fmla="*/ 59434 w 122031"/>
                  <a:gd name="connsiteY7" fmla="*/ 98638 h 116858"/>
                  <a:gd name="connsiteX8" fmla="*/ 21910 w 122031"/>
                  <a:gd name="connsiteY8" fmla="*/ 115051 h 116858"/>
                  <a:gd name="connsiteX9" fmla="*/ 21538 w 122031"/>
                  <a:gd name="connsiteY9" fmla="*/ 114771 h 116858"/>
                  <a:gd name="connsiteX10" fmla="*/ 30895 w 122031"/>
                  <a:gd name="connsiteY10" fmla="*/ 75504 h 116858"/>
                  <a:gd name="connsiteX11" fmla="*/ 30373 w 122031"/>
                  <a:gd name="connsiteY11" fmla="*/ 75616 h 116858"/>
                  <a:gd name="connsiteX12" fmla="*/ 73 w 122031"/>
                  <a:gd name="connsiteY12" fmla="*/ 42920 h 116858"/>
                  <a:gd name="connsiteX13" fmla="*/ 231 w 122031"/>
                  <a:gd name="connsiteY13" fmla="*/ 42482 h 116858"/>
                  <a:gd name="connsiteX14" fmla="*/ 43487 w 122031"/>
                  <a:gd name="connsiteY14" fmla="*/ 39630 h 116858"/>
                  <a:gd name="connsiteX15" fmla="*/ 43683 w 122031"/>
                  <a:gd name="connsiteY15" fmla="*/ 39490 h 116858"/>
                  <a:gd name="connsiteX16" fmla="*/ 62342 w 122031"/>
                  <a:gd name="connsiteY16" fmla="*/ 65 h 116858"/>
                  <a:gd name="connsiteX17" fmla="*/ 62380 w 122031"/>
                  <a:gd name="connsiteY17" fmla="*/ 0 h 116858"/>
                  <a:gd name="connsiteX18" fmla="*/ 81570 w 122031"/>
                  <a:gd name="connsiteY18" fmla="*/ 39341 h 116858"/>
                  <a:gd name="connsiteX19" fmla="*/ 81831 w 122031"/>
                  <a:gd name="connsiteY19" fmla="*/ 39789 h 116858"/>
                  <a:gd name="connsiteX20" fmla="*/ 81859 w 122031"/>
                  <a:gd name="connsiteY20" fmla="*/ 39817 h 116858"/>
                  <a:gd name="connsiteX21" fmla="*/ 81496 w 122031"/>
                  <a:gd name="connsiteY21" fmla="*/ 40497 h 116858"/>
                  <a:gd name="connsiteX22" fmla="*/ 81692 w 122031"/>
                  <a:gd name="connsiteY22" fmla="*/ 40646 h 116858"/>
                  <a:gd name="connsiteX23" fmla="*/ 81747 w 122031"/>
                  <a:gd name="connsiteY23" fmla="*/ 40646 h 116858"/>
                  <a:gd name="connsiteX24" fmla="*/ 83807 w 122031"/>
                  <a:gd name="connsiteY24" fmla="*/ 41010 h 116858"/>
                  <a:gd name="connsiteX25" fmla="*/ 96940 w 122031"/>
                  <a:gd name="connsiteY25" fmla="*/ 43284 h 116858"/>
                  <a:gd name="connsiteX26" fmla="*/ 98627 w 122031"/>
                  <a:gd name="connsiteY26" fmla="*/ 43573 h 116858"/>
                  <a:gd name="connsiteX27" fmla="*/ 121816 w 122031"/>
                  <a:gd name="connsiteY27" fmla="*/ 45744 h 116858"/>
                  <a:gd name="connsiteX28" fmla="*/ 121946 w 122031"/>
                  <a:gd name="connsiteY28" fmla="*/ 46192 h 11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31" h="116858">
                    <a:moveTo>
                      <a:pt x="121937" y="46211"/>
                    </a:moveTo>
                    <a:lnTo>
                      <a:pt x="92475" y="75672"/>
                    </a:lnTo>
                    <a:cubicBezTo>
                      <a:pt x="92410" y="75728"/>
                      <a:pt x="92382" y="75812"/>
                      <a:pt x="92391" y="75896"/>
                    </a:cubicBezTo>
                    <a:lnTo>
                      <a:pt x="96781" y="116561"/>
                    </a:lnTo>
                    <a:cubicBezTo>
                      <a:pt x="96809" y="116775"/>
                      <a:pt x="96585" y="116934"/>
                      <a:pt x="96399" y="116822"/>
                    </a:cubicBezTo>
                    <a:lnTo>
                      <a:pt x="59947" y="98498"/>
                    </a:lnTo>
                    <a:cubicBezTo>
                      <a:pt x="59872" y="98451"/>
                      <a:pt x="59779" y="98451"/>
                      <a:pt x="59705" y="98498"/>
                    </a:cubicBezTo>
                    <a:lnTo>
                      <a:pt x="59434" y="98638"/>
                    </a:lnTo>
                    <a:lnTo>
                      <a:pt x="21910" y="115051"/>
                    </a:lnTo>
                    <a:cubicBezTo>
                      <a:pt x="21715" y="115144"/>
                      <a:pt x="21500" y="114976"/>
                      <a:pt x="21538" y="114771"/>
                    </a:cubicBezTo>
                    <a:lnTo>
                      <a:pt x="30895" y="75504"/>
                    </a:lnTo>
                    <a:cubicBezTo>
                      <a:pt x="30914" y="75421"/>
                      <a:pt x="30429" y="75682"/>
                      <a:pt x="30373" y="75616"/>
                    </a:cubicBezTo>
                    <a:lnTo>
                      <a:pt x="73" y="42920"/>
                    </a:lnTo>
                    <a:cubicBezTo>
                      <a:pt x="-76" y="42762"/>
                      <a:pt x="17" y="42510"/>
                      <a:pt x="231" y="42482"/>
                    </a:cubicBezTo>
                    <a:lnTo>
                      <a:pt x="43487" y="39630"/>
                    </a:lnTo>
                    <a:cubicBezTo>
                      <a:pt x="43571" y="39621"/>
                      <a:pt x="43646" y="39565"/>
                      <a:pt x="43683" y="39490"/>
                    </a:cubicBezTo>
                    <a:lnTo>
                      <a:pt x="62342" y="65"/>
                    </a:lnTo>
                    <a:lnTo>
                      <a:pt x="62380" y="0"/>
                    </a:lnTo>
                    <a:lnTo>
                      <a:pt x="81570" y="39341"/>
                    </a:lnTo>
                    <a:cubicBezTo>
                      <a:pt x="81570" y="39341"/>
                      <a:pt x="81682" y="39835"/>
                      <a:pt x="81831" y="39789"/>
                    </a:cubicBezTo>
                    <a:cubicBezTo>
                      <a:pt x="81850" y="39789"/>
                      <a:pt x="81859" y="39798"/>
                      <a:pt x="81859" y="39817"/>
                    </a:cubicBezTo>
                    <a:lnTo>
                      <a:pt x="81496" y="40497"/>
                    </a:lnTo>
                    <a:cubicBezTo>
                      <a:pt x="81533" y="40572"/>
                      <a:pt x="81608" y="40628"/>
                      <a:pt x="81692" y="40646"/>
                    </a:cubicBezTo>
                    <a:lnTo>
                      <a:pt x="81747" y="40646"/>
                    </a:lnTo>
                    <a:cubicBezTo>
                      <a:pt x="81747" y="40646"/>
                      <a:pt x="83807" y="41010"/>
                      <a:pt x="83807" y="41010"/>
                    </a:cubicBezTo>
                    <a:lnTo>
                      <a:pt x="96940" y="43284"/>
                    </a:lnTo>
                    <a:lnTo>
                      <a:pt x="98627" y="43573"/>
                    </a:lnTo>
                    <a:lnTo>
                      <a:pt x="121816" y="45744"/>
                    </a:lnTo>
                    <a:cubicBezTo>
                      <a:pt x="122030" y="45782"/>
                      <a:pt x="122105" y="46043"/>
                      <a:pt x="121946" y="46192"/>
                    </a:cubicBezTo>
                    <a:close/>
                  </a:path>
                </a:pathLst>
              </a:custGeom>
              <a:solidFill>
                <a:srgbClr val="1F1F39"/>
              </a:solidFill>
              <a:ln w="0" cap="flat">
                <a:noFill/>
                <a:prstDash val="solid"/>
                <a:miter/>
              </a:ln>
            </p:spPr>
            <p:txBody>
              <a:bodyPr rtlCol="0" anchor="ctr"/>
              <a:lstStyle/>
              <a:p>
                <a:endParaRPr lang="en-IN" dirty="0"/>
              </a:p>
            </p:txBody>
          </p:sp>
          <p:sp>
            <p:nvSpPr>
              <p:cNvPr id="96" name="Freeform: Shape 95">
                <a:extLst>
                  <a:ext uri="{FF2B5EF4-FFF2-40B4-BE49-F238E27FC236}">
                    <a16:creationId xmlns:a16="http://schemas.microsoft.com/office/drawing/2014/main" id="{5540FF65-2424-22F2-2EB4-C59FFD863AB2}"/>
                  </a:ext>
                </a:extLst>
              </p:cNvPr>
              <p:cNvSpPr/>
              <p:nvPr/>
            </p:nvSpPr>
            <p:spPr>
              <a:xfrm>
                <a:off x="3251378" y="4104601"/>
                <a:ext cx="122124" cy="117520"/>
              </a:xfrm>
              <a:custGeom>
                <a:avLst/>
                <a:gdLst>
                  <a:gd name="connsiteX0" fmla="*/ 122030 w 122124"/>
                  <a:gd name="connsiteY0" fmla="*/ 46593 h 117520"/>
                  <a:gd name="connsiteX1" fmla="*/ 114285 w 122124"/>
                  <a:gd name="connsiteY1" fmla="*/ 53741 h 117520"/>
                  <a:gd name="connsiteX2" fmla="*/ 112272 w 122124"/>
                  <a:gd name="connsiteY2" fmla="*/ 55605 h 117520"/>
                  <a:gd name="connsiteX3" fmla="*/ 91030 w 122124"/>
                  <a:gd name="connsiteY3" fmla="*/ 75225 h 117520"/>
                  <a:gd name="connsiteX4" fmla="*/ 90947 w 122124"/>
                  <a:gd name="connsiteY4" fmla="*/ 75449 h 117520"/>
                  <a:gd name="connsiteX5" fmla="*/ 96958 w 122124"/>
                  <a:gd name="connsiteY5" fmla="*/ 117223 h 117520"/>
                  <a:gd name="connsiteX6" fmla="*/ 96576 w 122124"/>
                  <a:gd name="connsiteY6" fmla="*/ 117483 h 117520"/>
                  <a:gd name="connsiteX7" fmla="*/ 59770 w 122124"/>
                  <a:gd name="connsiteY7" fmla="*/ 96848 h 117520"/>
                  <a:gd name="connsiteX8" fmla="*/ 59528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0" y="46593"/>
                    </a:moveTo>
                    <a:lnTo>
                      <a:pt x="114285" y="53741"/>
                    </a:lnTo>
                    <a:lnTo>
                      <a:pt x="112272" y="55605"/>
                    </a:lnTo>
                    <a:lnTo>
                      <a:pt x="91030" y="75225"/>
                    </a:lnTo>
                    <a:cubicBezTo>
                      <a:pt x="90965" y="75281"/>
                      <a:pt x="90937" y="75365"/>
                      <a:pt x="90947" y="75449"/>
                    </a:cubicBezTo>
                    <a:lnTo>
                      <a:pt x="96958" y="117223"/>
                    </a:lnTo>
                    <a:cubicBezTo>
                      <a:pt x="96986" y="117437"/>
                      <a:pt x="96763" y="117595"/>
                      <a:pt x="96576" y="117483"/>
                    </a:cubicBezTo>
                    <a:lnTo>
                      <a:pt x="59770" y="96848"/>
                    </a:lnTo>
                    <a:cubicBezTo>
                      <a:pt x="59695" y="96802"/>
                      <a:pt x="59602" y="96802"/>
                      <a:pt x="59528" y="96848"/>
                    </a:cubicBezTo>
                    <a:lnTo>
                      <a:pt x="59257" y="96988"/>
                    </a:lnTo>
                    <a:lnTo>
                      <a:pt x="21668" y="115470"/>
                    </a:lnTo>
                    <a:cubicBezTo>
                      <a:pt x="21472"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7A7A87"/>
              </a:solidFill>
              <a:ln w="0" cap="flat">
                <a:noFill/>
                <a:prstDash val="solid"/>
                <a:miter/>
              </a:ln>
            </p:spPr>
            <p:txBody>
              <a:bodyPr rtlCol="0" anchor="ctr"/>
              <a:lstStyle/>
              <a:p>
                <a:endParaRPr lang="en-IN" dirty="0"/>
              </a:p>
            </p:txBody>
          </p:sp>
          <p:sp>
            <p:nvSpPr>
              <p:cNvPr id="97" name="Freeform: Shape 96">
                <a:extLst>
                  <a:ext uri="{FF2B5EF4-FFF2-40B4-BE49-F238E27FC236}">
                    <a16:creationId xmlns:a16="http://schemas.microsoft.com/office/drawing/2014/main" id="{024AF048-0263-8638-807A-50E0AFEDC38C}"/>
                  </a:ext>
                </a:extLst>
              </p:cNvPr>
              <p:cNvSpPr/>
              <p:nvPr/>
            </p:nvSpPr>
            <p:spPr>
              <a:xfrm>
                <a:off x="3305854" y="4104601"/>
                <a:ext cx="67639" cy="117520"/>
              </a:xfrm>
              <a:custGeom>
                <a:avLst/>
                <a:gdLst>
                  <a:gd name="connsiteX0" fmla="*/ 67554 w 67639"/>
                  <a:gd name="connsiteY0" fmla="*/ 46593 h 117520"/>
                  <a:gd name="connsiteX1" fmla="*/ 59809 w 67639"/>
                  <a:gd name="connsiteY1" fmla="*/ 53741 h 117520"/>
                  <a:gd name="connsiteX2" fmla="*/ 57796 w 67639"/>
                  <a:gd name="connsiteY2" fmla="*/ 55605 h 117520"/>
                  <a:gd name="connsiteX3" fmla="*/ 36555 w 67639"/>
                  <a:gd name="connsiteY3" fmla="*/ 75225 h 117520"/>
                  <a:gd name="connsiteX4" fmla="*/ 36471 w 67639"/>
                  <a:gd name="connsiteY4" fmla="*/ 75449 h 117520"/>
                  <a:gd name="connsiteX5" fmla="*/ 42482 w 67639"/>
                  <a:gd name="connsiteY5" fmla="*/ 117223 h 117520"/>
                  <a:gd name="connsiteX6" fmla="*/ 42100 w 67639"/>
                  <a:gd name="connsiteY6" fmla="*/ 117483 h 117520"/>
                  <a:gd name="connsiteX7" fmla="*/ 5294 w 67639"/>
                  <a:gd name="connsiteY7" fmla="*/ 96848 h 117520"/>
                  <a:gd name="connsiteX8" fmla="*/ 5052 w 67639"/>
                  <a:gd name="connsiteY8" fmla="*/ 96848 h 117520"/>
                  <a:gd name="connsiteX9" fmla="*/ 4931 w 67639"/>
                  <a:gd name="connsiteY9" fmla="*/ 96876 h 117520"/>
                  <a:gd name="connsiteX10" fmla="*/ 4688 w 67639"/>
                  <a:gd name="connsiteY10" fmla="*/ 96690 h 117520"/>
                  <a:gd name="connsiteX11" fmla="*/ 7755 w 67639"/>
                  <a:gd name="connsiteY11" fmla="*/ 65 h 117520"/>
                  <a:gd name="connsiteX12" fmla="*/ 7792 w 67639"/>
                  <a:gd name="connsiteY12" fmla="*/ 0 h 117520"/>
                  <a:gd name="connsiteX13" fmla="*/ 25417 w 67639"/>
                  <a:gd name="connsiteY13" fmla="*/ 38279 h 117520"/>
                  <a:gd name="connsiteX14" fmla="*/ 25417 w 67639"/>
                  <a:gd name="connsiteY14" fmla="*/ 38279 h 117520"/>
                  <a:gd name="connsiteX15" fmla="*/ 25659 w 67639"/>
                  <a:gd name="connsiteY15" fmla="*/ 38810 h 117520"/>
                  <a:gd name="connsiteX16" fmla="*/ 25855 w 67639"/>
                  <a:gd name="connsiteY16" fmla="*/ 38959 h 117520"/>
                  <a:gd name="connsiteX17" fmla="*/ 25911 w 67639"/>
                  <a:gd name="connsiteY17" fmla="*/ 38959 h 117520"/>
                  <a:gd name="connsiteX18" fmla="*/ 27971 w 67639"/>
                  <a:gd name="connsiteY18" fmla="*/ 39323 h 117520"/>
                  <a:gd name="connsiteX19" fmla="*/ 41103 w 67639"/>
                  <a:gd name="connsiteY19" fmla="*/ 41597 h 117520"/>
                  <a:gd name="connsiteX20" fmla="*/ 42790 w 67639"/>
                  <a:gd name="connsiteY20" fmla="*/ 41886 h 117520"/>
                  <a:gd name="connsiteX21" fmla="*/ 67424 w 67639"/>
                  <a:gd name="connsiteY21" fmla="*/ 46145 h 117520"/>
                  <a:gd name="connsiteX22" fmla="*/ 67554 w 67639"/>
                  <a:gd name="connsiteY22"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639" h="117520">
                    <a:moveTo>
                      <a:pt x="67554" y="46593"/>
                    </a:moveTo>
                    <a:lnTo>
                      <a:pt x="59809" y="53741"/>
                    </a:lnTo>
                    <a:lnTo>
                      <a:pt x="57796" y="55605"/>
                    </a:lnTo>
                    <a:lnTo>
                      <a:pt x="36555" y="75225"/>
                    </a:lnTo>
                    <a:cubicBezTo>
                      <a:pt x="36490" y="75281"/>
                      <a:pt x="36462" y="75365"/>
                      <a:pt x="36471" y="75449"/>
                    </a:cubicBezTo>
                    <a:lnTo>
                      <a:pt x="42482" y="117223"/>
                    </a:lnTo>
                    <a:cubicBezTo>
                      <a:pt x="42510" y="117437"/>
                      <a:pt x="42287" y="117595"/>
                      <a:pt x="42100" y="117483"/>
                    </a:cubicBezTo>
                    <a:lnTo>
                      <a:pt x="5294" y="96848"/>
                    </a:lnTo>
                    <a:cubicBezTo>
                      <a:pt x="5220" y="96802"/>
                      <a:pt x="5126" y="96802"/>
                      <a:pt x="5052" y="96848"/>
                    </a:cubicBezTo>
                    <a:cubicBezTo>
                      <a:pt x="5015" y="96867"/>
                      <a:pt x="4968" y="96876"/>
                      <a:pt x="4931" y="96876"/>
                    </a:cubicBezTo>
                    <a:cubicBezTo>
                      <a:pt x="4819" y="96876"/>
                      <a:pt x="4707" y="96802"/>
                      <a:pt x="4688" y="96690"/>
                    </a:cubicBezTo>
                    <a:cubicBezTo>
                      <a:pt x="-4930" y="45558"/>
                      <a:pt x="2377" y="20607"/>
                      <a:pt x="7755" y="65"/>
                    </a:cubicBezTo>
                    <a:lnTo>
                      <a:pt x="7792" y="0"/>
                    </a:lnTo>
                    <a:lnTo>
                      <a:pt x="25417" y="38279"/>
                    </a:lnTo>
                    <a:cubicBezTo>
                      <a:pt x="25417" y="38279"/>
                      <a:pt x="25417" y="38279"/>
                      <a:pt x="25417" y="38279"/>
                    </a:cubicBezTo>
                    <a:lnTo>
                      <a:pt x="25659" y="38810"/>
                    </a:lnTo>
                    <a:cubicBezTo>
                      <a:pt x="25696" y="38885"/>
                      <a:pt x="25771" y="38941"/>
                      <a:pt x="25855" y="38959"/>
                    </a:cubicBezTo>
                    <a:lnTo>
                      <a:pt x="25911" y="38959"/>
                    </a:lnTo>
                    <a:cubicBezTo>
                      <a:pt x="25911" y="38959"/>
                      <a:pt x="27971" y="39323"/>
                      <a:pt x="27971" y="39323"/>
                    </a:cubicBezTo>
                    <a:lnTo>
                      <a:pt x="41103" y="41597"/>
                    </a:lnTo>
                    <a:lnTo>
                      <a:pt x="42790" y="41886"/>
                    </a:lnTo>
                    <a:lnTo>
                      <a:pt x="67424" y="46145"/>
                    </a:lnTo>
                    <a:cubicBezTo>
                      <a:pt x="67638" y="46183"/>
                      <a:pt x="67713" y="46444"/>
                      <a:pt x="67554" y="46593"/>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4" name="Graphic 8">
              <a:extLst>
                <a:ext uri="{FF2B5EF4-FFF2-40B4-BE49-F238E27FC236}">
                  <a16:creationId xmlns:a16="http://schemas.microsoft.com/office/drawing/2014/main" id="{1F26CB86-4B16-84A5-DD2A-BBB6661FAA4B}"/>
                </a:ext>
              </a:extLst>
            </p:cNvPr>
            <p:cNvGrpSpPr/>
            <p:nvPr/>
          </p:nvGrpSpPr>
          <p:grpSpPr>
            <a:xfrm>
              <a:off x="3352284" y="4082875"/>
              <a:ext cx="114471" cy="109854"/>
              <a:chOff x="3352284" y="4082875"/>
              <a:chExt cx="114471" cy="109854"/>
            </a:xfrm>
          </p:grpSpPr>
          <p:sp>
            <p:nvSpPr>
              <p:cNvPr id="90" name="Freeform: Shape 89">
                <a:extLst>
                  <a:ext uri="{FF2B5EF4-FFF2-40B4-BE49-F238E27FC236}">
                    <a16:creationId xmlns:a16="http://schemas.microsoft.com/office/drawing/2014/main" id="{2E2B9682-DEE6-03FF-AE8B-B51758803A3B}"/>
                  </a:ext>
                </a:extLst>
              </p:cNvPr>
              <p:cNvSpPr/>
              <p:nvPr/>
            </p:nvSpPr>
            <p:spPr>
              <a:xfrm>
                <a:off x="3353673" y="4083909"/>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3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3"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FFAE00"/>
              </a:solidFill>
              <a:ln w="0" cap="flat">
                <a:noFill/>
                <a:prstDash val="solid"/>
                <a:miter/>
              </a:ln>
            </p:spPr>
            <p:txBody>
              <a:bodyPr rtlCol="0" anchor="ctr"/>
              <a:lstStyle/>
              <a:p>
                <a:endParaRPr lang="en-IN" dirty="0"/>
              </a:p>
            </p:txBody>
          </p:sp>
          <p:sp>
            <p:nvSpPr>
              <p:cNvPr id="91" name="Freeform: Shape 90">
                <a:extLst>
                  <a:ext uri="{FF2B5EF4-FFF2-40B4-BE49-F238E27FC236}">
                    <a16:creationId xmlns:a16="http://schemas.microsoft.com/office/drawing/2014/main" id="{58A9129A-2823-93E5-CFAC-DDCABDC09D44}"/>
                  </a:ext>
                </a:extLst>
              </p:cNvPr>
              <p:cNvSpPr/>
              <p:nvPr/>
            </p:nvSpPr>
            <p:spPr>
              <a:xfrm>
                <a:off x="3353775" y="4084450"/>
                <a:ext cx="112980" cy="108196"/>
              </a:xfrm>
              <a:custGeom>
                <a:avLst/>
                <a:gdLst>
                  <a:gd name="connsiteX0" fmla="*/ 112893 w 112980"/>
                  <a:gd name="connsiteY0" fmla="*/ 42771 h 108196"/>
                  <a:gd name="connsiteX1" fmla="*/ 85612 w 112980"/>
                  <a:gd name="connsiteY1" fmla="*/ 70052 h 108196"/>
                  <a:gd name="connsiteX2" fmla="*/ 85537 w 112980"/>
                  <a:gd name="connsiteY2" fmla="*/ 70266 h 108196"/>
                  <a:gd name="connsiteX3" fmla="*/ 89601 w 112980"/>
                  <a:gd name="connsiteY3" fmla="*/ 107921 h 108196"/>
                  <a:gd name="connsiteX4" fmla="*/ 89247 w 112980"/>
                  <a:gd name="connsiteY4" fmla="*/ 108163 h 108196"/>
                  <a:gd name="connsiteX5" fmla="*/ 55498 w 112980"/>
                  <a:gd name="connsiteY5" fmla="*/ 91200 h 108196"/>
                  <a:gd name="connsiteX6" fmla="*/ 55274 w 112980"/>
                  <a:gd name="connsiteY6" fmla="*/ 91200 h 108196"/>
                  <a:gd name="connsiteX7" fmla="*/ 55022 w 112980"/>
                  <a:gd name="connsiteY7" fmla="*/ 91321 h 108196"/>
                  <a:gd name="connsiteX8" fmla="*/ 20285 w 112980"/>
                  <a:gd name="connsiteY8" fmla="*/ 106523 h 108196"/>
                  <a:gd name="connsiteX9" fmla="*/ 19940 w 112980"/>
                  <a:gd name="connsiteY9" fmla="*/ 106262 h 108196"/>
                  <a:gd name="connsiteX10" fmla="*/ 28608 w 112980"/>
                  <a:gd name="connsiteY10" fmla="*/ 69903 h 108196"/>
                  <a:gd name="connsiteX11" fmla="*/ 28124 w 112980"/>
                  <a:gd name="connsiteY11" fmla="*/ 70005 h 108196"/>
                  <a:gd name="connsiteX12" fmla="*/ 69 w 112980"/>
                  <a:gd name="connsiteY12" fmla="*/ 39733 h 108196"/>
                  <a:gd name="connsiteX13" fmla="*/ 209 w 112980"/>
                  <a:gd name="connsiteY13" fmla="*/ 39323 h 108196"/>
                  <a:gd name="connsiteX14" fmla="*/ 40259 w 112980"/>
                  <a:gd name="connsiteY14" fmla="*/ 36685 h 108196"/>
                  <a:gd name="connsiteX15" fmla="*/ 40445 w 112980"/>
                  <a:gd name="connsiteY15" fmla="*/ 36555 h 108196"/>
                  <a:gd name="connsiteX16" fmla="*/ 57725 w 112980"/>
                  <a:gd name="connsiteY16" fmla="*/ 56 h 108196"/>
                  <a:gd name="connsiteX17" fmla="*/ 57753 w 112980"/>
                  <a:gd name="connsiteY17" fmla="*/ 0 h 108196"/>
                  <a:gd name="connsiteX18" fmla="*/ 75527 w 112980"/>
                  <a:gd name="connsiteY18" fmla="*/ 36424 h 108196"/>
                  <a:gd name="connsiteX19" fmla="*/ 75769 w 112980"/>
                  <a:gd name="connsiteY19" fmla="*/ 36844 h 108196"/>
                  <a:gd name="connsiteX20" fmla="*/ 75788 w 112980"/>
                  <a:gd name="connsiteY20" fmla="*/ 36871 h 108196"/>
                  <a:gd name="connsiteX21" fmla="*/ 75453 w 112980"/>
                  <a:gd name="connsiteY21" fmla="*/ 37505 h 108196"/>
                  <a:gd name="connsiteX22" fmla="*/ 75630 w 112980"/>
                  <a:gd name="connsiteY22" fmla="*/ 37645 h 108196"/>
                  <a:gd name="connsiteX23" fmla="*/ 75676 w 112980"/>
                  <a:gd name="connsiteY23" fmla="*/ 37645 h 108196"/>
                  <a:gd name="connsiteX24" fmla="*/ 77587 w 112980"/>
                  <a:gd name="connsiteY24" fmla="*/ 37981 h 108196"/>
                  <a:gd name="connsiteX25" fmla="*/ 89750 w 112980"/>
                  <a:gd name="connsiteY25" fmla="*/ 40087 h 108196"/>
                  <a:gd name="connsiteX26" fmla="*/ 91316 w 112980"/>
                  <a:gd name="connsiteY26" fmla="*/ 40357 h 108196"/>
                  <a:gd name="connsiteX27" fmla="*/ 112781 w 112980"/>
                  <a:gd name="connsiteY27" fmla="*/ 42371 h 108196"/>
                  <a:gd name="connsiteX28" fmla="*/ 112902 w 112980"/>
                  <a:gd name="connsiteY28" fmla="*/ 42781 h 10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980" h="108196">
                    <a:moveTo>
                      <a:pt x="112893" y="42771"/>
                    </a:moveTo>
                    <a:lnTo>
                      <a:pt x="85612" y="70052"/>
                    </a:lnTo>
                    <a:cubicBezTo>
                      <a:pt x="85556" y="70108"/>
                      <a:pt x="85528" y="70183"/>
                      <a:pt x="85537" y="70266"/>
                    </a:cubicBezTo>
                    <a:lnTo>
                      <a:pt x="89601" y="107921"/>
                    </a:lnTo>
                    <a:cubicBezTo>
                      <a:pt x="89629" y="108117"/>
                      <a:pt x="89415" y="108266"/>
                      <a:pt x="89247" y="108163"/>
                    </a:cubicBezTo>
                    <a:lnTo>
                      <a:pt x="55498" y="91200"/>
                    </a:lnTo>
                    <a:cubicBezTo>
                      <a:pt x="55433" y="91163"/>
                      <a:pt x="55349" y="91163"/>
                      <a:pt x="55274" y="91200"/>
                    </a:cubicBezTo>
                    <a:lnTo>
                      <a:pt x="55022" y="91321"/>
                    </a:lnTo>
                    <a:lnTo>
                      <a:pt x="20285" y="106523"/>
                    </a:lnTo>
                    <a:cubicBezTo>
                      <a:pt x="20108" y="106607"/>
                      <a:pt x="19903" y="106457"/>
                      <a:pt x="19940" y="106262"/>
                    </a:cubicBezTo>
                    <a:lnTo>
                      <a:pt x="28608" y="69903"/>
                    </a:lnTo>
                    <a:cubicBezTo>
                      <a:pt x="28627" y="69828"/>
                      <a:pt x="28180" y="70061"/>
                      <a:pt x="28124" y="70005"/>
                    </a:cubicBezTo>
                    <a:lnTo>
                      <a:pt x="69" y="39733"/>
                    </a:lnTo>
                    <a:cubicBezTo>
                      <a:pt x="-70" y="39593"/>
                      <a:pt x="14" y="39351"/>
                      <a:pt x="209" y="39323"/>
                    </a:cubicBezTo>
                    <a:lnTo>
                      <a:pt x="40259" y="36685"/>
                    </a:lnTo>
                    <a:cubicBezTo>
                      <a:pt x="40333" y="36685"/>
                      <a:pt x="40408" y="36629"/>
                      <a:pt x="40445" y="36555"/>
                    </a:cubicBezTo>
                    <a:lnTo>
                      <a:pt x="57725" y="56"/>
                    </a:lnTo>
                    <a:lnTo>
                      <a:pt x="57753" y="0"/>
                    </a:lnTo>
                    <a:lnTo>
                      <a:pt x="75527" y="36424"/>
                    </a:lnTo>
                    <a:cubicBezTo>
                      <a:pt x="75527" y="36424"/>
                      <a:pt x="75630" y="36881"/>
                      <a:pt x="75769" y="36844"/>
                    </a:cubicBezTo>
                    <a:cubicBezTo>
                      <a:pt x="75788" y="36844"/>
                      <a:pt x="75797" y="36853"/>
                      <a:pt x="75788" y="36871"/>
                    </a:cubicBezTo>
                    <a:lnTo>
                      <a:pt x="75453" y="37505"/>
                    </a:lnTo>
                    <a:cubicBezTo>
                      <a:pt x="75490" y="37580"/>
                      <a:pt x="75555" y="37626"/>
                      <a:pt x="75630" y="37645"/>
                    </a:cubicBezTo>
                    <a:lnTo>
                      <a:pt x="75676" y="37645"/>
                    </a:lnTo>
                    <a:cubicBezTo>
                      <a:pt x="75676" y="37645"/>
                      <a:pt x="77587" y="37981"/>
                      <a:pt x="77587" y="37981"/>
                    </a:cubicBezTo>
                    <a:lnTo>
                      <a:pt x="89750" y="40087"/>
                    </a:lnTo>
                    <a:lnTo>
                      <a:pt x="91316" y="40357"/>
                    </a:lnTo>
                    <a:lnTo>
                      <a:pt x="112781" y="42371"/>
                    </a:lnTo>
                    <a:cubicBezTo>
                      <a:pt x="112977" y="42408"/>
                      <a:pt x="113051" y="42650"/>
                      <a:pt x="112902" y="42781"/>
                    </a:cubicBezTo>
                    <a:close/>
                  </a:path>
                </a:pathLst>
              </a:custGeom>
              <a:solidFill>
                <a:srgbClr val="1F1F39"/>
              </a:solidFill>
              <a:ln w="0" cap="flat">
                <a:noFill/>
                <a:prstDash val="solid"/>
                <a:miter/>
              </a:ln>
            </p:spPr>
            <p:txBody>
              <a:bodyPr rtlCol="0" anchor="ctr"/>
              <a:lstStyle/>
              <a:p>
                <a:endParaRPr lang="en-IN" dirty="0"/>
              </a:p>
            </p:txBody>
          </p:sp>
          <p:sp>
            <p:nvSpPr>
              <p:cNvPr id="92" name="Freeform: Shape 91">
                <a:extLst>
                  <a:ext uri="{FF2B5EF4-FFF2-40B4-BE49-F238E27FC236}">
                    <a16:creationId xmlns:a16="http://schemas.microsoft.com/office/drawing/2014/main" id="{501003DE-C45E-7446-300F-537982E141BC}"/>
                  </a:ext>
                </a:extLst>
              </p:cNvPr>
              <p:cNvSpPr/>
              <p:nvPr/>
            </p:nvSpPr>
            <p:spPr>
              <a:xfrm>
                <a:off x="3352284" y="4082875"/>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2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2"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7A7A87"/>
              </a:solidFill>
              <a:ln w="0" cap="flat">
                <a:noFill/>
                <a:prstDash val="solid"/>
                <a:miter/>
              </a:ln>
            </p:spPr>
            <p:txBody>
              <a:bodyPr rtlCol="0" anchor="ctr"/>
              <a:lstStyle/>
              <a:p>
                <a:endParaRPr lang="en-IN" dirty="0"/>
              </a:p>
            </p:txBody>
          </p:sp>
          <p:sp>
            <p:nvSpPr>
              <p:cNvPr id="93" name="Freeform: Shape 92">
                <a:extLst>
                  <a:ext uri="{FF2B5EF4-FFF2-40B4-BE49-F238E27FC236}">
                    <a16:creationId xmlns:a16="http://schemas.microsoft.com/office/drawing/2014/main" id="{2AB35946-641C-933F-DFE8-9D891D20FC4F}"/>
                  </a:ext>
                </a:extLst>
              </p:cNvPr>
              <p:cNvSpPr/>
              <p:nvPr/>
            </p:nvSpPr>
            <p:spPr>
              <a:xfrm>
                <a:off x="3402739" y="4082893"/>
                <a:ext cx="62637" cy="108802"/>
              </a:xfrm>
              <a:custGeom>
                <a:avLst/>
                <a:gdLst>
                  <a:gd name="connsiteX0" fmla="*/ 62559 w 62637"/>
                  <a:gd name="connsiteY0" fmla="*/ 43125 h 108802"/>
                  <a:gd name="connsiteX1" fmla="*/ 55391 w 62637"/>
                  <a:gd name="connsiteY1" fmla="*/ 49743 h 108802"/>
                  <a:gd name="connsiteX2" fmla="*/ 53527 w 62637"/>
                  <a:gd name="connsiteY2" fmla="*/ 51467 h 108802"/>
                  <a:gd name="connsiteX3" fmla="*/ 33852 w 62637"/>
                  <a:gd name="connsiteY3" fmla="*/ 69633 h 108802"/>
                  <a:gd name="connsiteX4" fmla="*/ 33777 w 62637"/>
                  <a:gd name="connsiteY4" fmla="*/ 69847 h 108802"/>
                  <a:gd name="connsiteX5" fmla="*/ 39342 w 62637"/>
                  <a:gd name="connsiteY5" fmla="*/ 108527 h 108802"/>
                  <a:gd name="connsiteX6" fmla="*/ 38987 w 62637"/>
                  <a:gd name="connsiteY6" fmla="*/ 108769 h 108802"/>
                  <a:gd name="connsiteX7" fmla="*/ 4903 w 62637"/>
                  <a:gd name="connsiteY7" fmla="*/ 89662 h 108802"/>
                  <a:gd name="connsiteX8" fmla="*/ 4679 w 62637"/>
                  <a:gd name="connsiteY8" fmla="*/ 89662 h 108802"/>
                  <a:gd name="connsiteX9" fmla="*/ 4567 w 62637"/>
                  <a:gd name="connsiteY9" fmla="*/ 89690 h 108802"/>
                  <a:gd name="connsiteX10" fmla="*/ 4343 w 62637"/>
                  <a:gd name="connsiteY10" fmla="*/ 89522 h 108802"/>
                  <a:gd name="connsiteX11" fmla="*/ 7186 w 62637"/>
                  <a:gd name="connsiteY11" fmla="*/ 56 h 108802"/>
                  <a:gd name="connsiteX12" fmla="*/ 7214 w 62637"/>
                  <a:gd name="connsiteY12" fmla="*/ 0 h 108802"/>
                  <a:gd name="connsiteX13" fmla="*/ 23534 w 62637"/>
                  <a:gd name="connsiteY13" fmla="*/ 35445 h 108802"/>
                  <a:gd name="connsiteX14" fmla="*/ 23534 w 62637"/>
                  <a:gd name="connsiteY14" fmla="*/ 35445 h 108802"/>
                  <a:gd name="connsiteX15" fmla="*/ 23758 w 62637"/>
                  <a:gd name="connsiteY15" fmla="*/ 35939 h 108802"/>
                  <a:gd name="connsiteX16" fmla="*/ 23935 w 62637"/>
                  <a:gd name="connsiteY16" fmla="*/ 36079 h 108802"/>
                  <a:gd name="connsiteX17" fmla="*/ 23982 w 62637"/>
                  <a:gd name="connsiteY17" fmla="*/ 36079 h 108802"/>
                  <a:gd name="connsiteX18" fmla="*/ 25892 w 62637"/>
                  <a:gd name="connsiteY18" fmla="*/ 36415 h 108802"/>
                  <a:gd name="connsiteX19" fmla="*/ 38055 w 62637"/>
                  <a:gd name="connsiteY19" fmla="*/ 38521 h 108802"/>
                  <a:gd name="connsiteX20" fmla="*/ 39621 w 62637"/>
                  <a:gd name="connsiteY20" fmla="*/ 38791 h 108802"/>
                  <a:gd name="connsiteX21" fmla="*/ 62437 w 62637"/>
                  <a:gd name="connsiteY21" fmla="*/ 42734 h 108802"/>
                  <a:gd name="connsiteX22" fmla="*/ 62559 w 62637"/>
                  <a:gd name="connsiteY22" fmla="*/ 43144 h 10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37" h="108802">
                    <a:moveTo>
                      <a:pt x="62559" y="43125"/>
                    </a:moveTo>
                    <a:lnTo>
                      <a:pt x="55391" y="49743"/>
                    </a:lnTo>
                    <a:lnTo>
                      <a:pt x="53527" y="51467"/>
                    </a:lnTo>
                    <a:lnTo>
                      <a:pt x="33852" y="69633"/>
                    </a:lnTo>
                    <a:cubicBezTo>
                      <a:pt x="33796" y="69689"/>
                      <a:pt x="33768" y="69763"/>
                      <a:pt x="33777" y="69847"/>
                    </a:cubicBezTo>
                    <a:lnTo>
                      <a:pt x="39342" y="108527"/>
                    </a:lnTo>
                    <a:cubicBezTo>
                      <a:pt x="39369" y="108722"/>
                      <a:pt x="39155" y="108871"/>
                      <a:pt x="38987" y="108769"/>
                    </a:cubicBezTo>
                    <a:lnTo>
                      <a:pt x="4903" y="89662"/>
                    </a:lnTo>
                    <a:cubicBezTo>
                      <a:pt x="4838" y="89625"/>
                      <a:pt x="4754" y="89625"/>
                      <a:pt x="4679" y="89662"/>
                    </a:cubicBezTo>
                    <a:cubicBezTo>
                      <a:pt x="4642" y="89681"/>
                      <a:pt x="4604" y="89690"/>
                      <a:pt x="4567" y="89690"/>
                    </a:cubicBezTo>
                    <a:cubicBezTo>
                      <a:pt x="4465" y="89690"/>
                      <a:pt x="4362" y="89625"/>
                      <a:pt x="4343" y="89522"/>
                    </a:cubicBezTo>
                    <a:cubicBezTo>
                      <a:pt x="-4567" y="42175"/>
                      <a:pt x="2200" y="19079"/>
                      <a:pt x="7186" y="56"/>
                    </a:cubicBezTo>
                    <a:lnTo>
                      <a:pt x="7214" y="0"/>
                    </a:lnTo>
                    <a:lnTo>
                      <a:pt x="23534" y="35445"/>
                    </a:lnTo>
                    <a:cubicBezTo>
                      <a:pt x="23534" y="35445"/>
                      <a:pt x="23534" y="35445"/>
                      <a:pt x="23534" y="35445"/>
                    </a:cubicBezTo>
                    <a:lnTo>
                      <a:pt x="23758" y="35939"/>
                    </a:lnTo>
                    <a:cubicBezTo>
                      <a:pt x="23795" y="36014"/>
                      <a:pt x="23860" y="36061"/>
                      <a:pt x="23935" y="36079"/>
                    </a:cubicBezTo>
                    <a:lnTo>
                      <a:pt x="23982" y="36079"/>
                    </a:lnTo>
                    <a:cubicBezTo>
                      <a:pt x="23982" y="36079"/>
                      <a:pt x="25892" y="36415"/>
                      <a:pt x="25892" y="36415"/>
                    </a:cubicBezTo>
                    <a:lnTo>
                      <a:pt x="38055" y="38521"/>
                    </a:lnTo>
                    <a:lnTo>
                      <a:pt x="39621" y="38791"/>
                    </a:lnTo>
                    <a:lnTo>
                      <a:pt x="62437" y="42734"/>
                    </a:lnTo>
                    <a:cubicBezTo>
                      <a:pt x="62633" y="42771"/>
                      <a:pt x="62708" y="43014"/>
                      <a:pt x="62559" y="4314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5" name="Graphic 8">
              <a:extLst>
                <a:ext uri="{FF2B5EF4-FFF2-40B4-BE49-F238E27FC236}">
                  <a16:creationId xmlns:a16="http://schemas.microsoft.com/office/drawing/2014/main" id="{959C322C-36E0-9740-E60D-C2BE73465BCD}"/>
                </a:ext>
              </a:extLst>
            </p:cNvPr>
            <p:cNvGrpSpPr/>
            <p:nvPr/>
          </p:nvGrpSpPr>
          <p:grpSpPr>
            <a:xfrm>
              <a:off x="3414964" y="4024678"/>
              <a:ext cx="102066" cy="95905"/>
              <a:chOff x="3414964" y="4024678"/>
              <a:chExt cx="102066" cy="95905"/>
            </a:xfrm>
          </p:grpSpPr>
          <p:sp>
            <p:nvSpPr>
              <p:cNvPr id="86" name="Freeform: Shape 85">
                <a:extLst>
                  <a:ext uri="{FF2B5EF4-FFF2-40B4-BE49-F238E27FC236}">
                    <a16:creationId xmlns:a16="http://schemas.microsoft.com/office/drawing/2014/main" id="{F9F2535E-5C07-0CDA-5872-D0CF74A5ACF7}"/>
                  </a:ext>
                </a:extLst>
              </p:cNvPr>
              <p:cNvSpPr/>
              <p:nvPr/>
            </p:nvSpPr>
            <p:spPr>
              <a:xfrm>
                <a:off x="3416195" y="4025592"/>
                <a:ext cx="100834" cy="94991"/>
              </a:xfrm>
              <a:custGeom>
                <a:avLst/>
                <a:gdLst>
                  <a:gd name="connsiteX0" fmla="*/ 100747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7" y="37692"/>
                    </a:moveTo>
                    <a:lnTo>
                      <a:pt x="94363" y="43461"/>
                    </a:lnTo>
                    <a:lnTo>
                      <a:pt x="92695" y="44962"/>
                    </a:lnTo>
                    <a:lnTo>
                      <a:pt x="75163" y="60806"/>
                    </a:lnTo>
                    <a:cubicBezTo>
                      <a:pt x="75107" y="60853"/>
                      <a:pt x="75088" y="60918"/>
                      <a:pt x="75098" y="60993"/>
                    </a:cubicBezTo>
                    <a:lnTo>
                      <a:pt x="80075" y="94751"/>
                    </a:lnTo>
                    <a:cubicBezTo>
                      <a:pt x="80103" y="94919"/>
                      <a:pt x="79917" y="95049"/>
                      <a:pt x="79758" y="94965"/>
                    </a:cubicBezTo>
                    <a:lnTo>
                      <a:pt x="49364" y="78263"/>
                    </a:lnTo>
                    <a:cubicBezTo>
                      <a:pt x="49299" y="78226"/>
                      <a:pt x="49224" y="78226"/>
                      <a:pt x="49169" y="78263"/>
                    </a:cubicBezTo>
                    <a:lnTo>
                      <a:pt x="48945" y="78375"/>
                    </a:lnTo>
                    <a:lnTo>
                      <a:pt x="17917" y="93297"/>
                    </a:lnTo>
                    <a:cubicBezTo>
                      <a:pt x="17759" y="93372"/>
                      <a:pt x="1757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FFAE00"/>
              </a:solidFill>
              <a:ln w="0" cap="flat">
                <a:noFill/>
                <a:prstDash val="solid"/>
                <a:miter/>
              </a:ln>
            </p:spPr>
            <p:txBody>
              <a:bodyPr rtlCol="0" anchor="ctr"/>
              <a:lstStyle/>
              <a:p>
                <a:endParaRPr lang="en-IN" dirty="0"/>
              </a:p>
            </p:txBody>
          </p:sp>
          <p:sp>
            <p:nvSpPr>
              <p:cNvPr id="87" name="Freeform: Shape 86">
                <a:extLst>
                  <a:ext uri="{FF2B5EF4-FFF2-40B4-BE49-F238E27FC236}">
                    <a16:creationId xmlns:a16="http://schemas.microsoft.com/office/drawing/2014/main" id="{BB50B292-ECCA-ABAF-F273-410C55691568}"/>
                  </a:ext>
                </a:extLst>
              </p:cNvPr>
              <p:cNvSpPr/>
              <p:nvPr/>
            </p:nvSpPr>
            <p:spPr>
              <a:xfrm>
                <a:off x="3416279" y="4026067"/>
                <a:ext cx="100751" cy="94460"/>
              </a:xfrm>
              <a:custGeom>
                <a:avLst/>
                <a:gdLst>
                  <a:gd name="connsiteX0" fmla="*/ 100645 w 100751"/>
                  <a:gd name="connsiteY0" fmla="*/ 37365 h 94460"/>
                  <a:gd name="connsiteX1" fmla="*/ 76337 w 100751"/>
                  <a:gd name="connsiteY1" fmla="*/ 61170 h 94460"/>
                  <a:gd name="connsiteX2" fmla="*/ 76272 w 100751"/>
                  <a:gd name="connsiteY2" fmla="*/ 61356 h 94460"/>
                  <a:gd name="connsiteX3" fmla="*/ 79907 w 100751"/>
                  <a:gd name="connsiteY3" fmla="*/ 94220 h 94460"/>
                  <a:gd name="connsiteX4" fmla="*/ 79590 w 100751"/>
                  <a:gd name="connsiteY4" fmla="*/ 94434 h 94460"/>
                  <a:gd name="connsiteX5" fmla="*/ 49495 w 100751"/>
                  <a:gd name="connsiteY5" fmla="*/ 79605 h 94460"/>
                  <a:gd name="connsiteX6" fmla="*/ 49299 w 100751"/>
                  <a:gd name="connsiteY6" fmla="*/ 79605 h 94460"/>
                  <a:gd name="connsiteX7" fmla="*/ 49075 w 100751"/>
                  <a:gd name="connsiteY7" fmla="*/ 79717 h 94460"/>
                  <a:gd name="connsiteX8" fmla="*/ 18113 w 100751"/>
                  <a:gd name="connsiteY8" fmla="*/ 92962 h 94460"/>
                  <a:gd name="connsiteX9" fmla="*/ 17805 w 100751"/>
                  <a:gd name="connsiteY9" fmla="*/ 92729 h 94460"/>
                  <a:gd name="connsiteX10" fmla="*/ 25513 w 100751"/>
                  <a:gd name="connsiteY10" fmla="*/ 60993 h 94460"/>
                  <a:gd name="connsiteX11" fmla="*/ 25085 w 100751"/>
                  <a:gd name="connsiteY11" fmla="*/ 61086 h 94460"/>
                  <a:gd name="connsiteX12" fmla="*/ 59 w 100751"/>
                  <a:gd name="connsiteY12" fmla="*/ 34644 h 94460"/>
                  <a:gd name="connsiteX13" fmla="*/ 190 w 100751"/>
                  <a:gd name="connsiteY13" fmla="*/ 34290 h 94460"/>
                  <a:gd name="connsiteX14" fmla="*/ 35896 w 100751"/>
                  <a:gd name="connsiteY14" fmla="*/ 32006 h 94460"/>
                  <a:gd name="connsiteX15" fmla="*/ 36064 w 100751"/>
                  <a:gd name="connsiteY15" fmla="*/ 31894 h 94460"/>
                  <a:gd name="connsiteX16" fmla="*/ 51452 w 100751"/>
                  <a:gd name="connsiteY16" fmla="*/ 47 h 94460"/>
                  <a:gd name="connsiteX17" fmla="*/ 51480 w 100751"/>
                  <a:gd name="connsiteY17" fmla="*/ 0 h 94460"/>
                  <a:gd name="connsiteX18" fmla="*/ 67343 w 100751"/>
                  <a:gd name="connsiteY18" fmla="*/ 31801 h 94460"/>
                  <a:gd name="connsiteX19" fmla="*/ 67558 w 100751"/>
                  <a:gd name="connsiteY19" fmla="*/ 32165 h 94460"/>
                  <a:gd name="connsiteX20" fmla="*/ 67576 w 100751"/>
                  <a:gd name="connsiteY20" fmla="*/ 32193 h 94460"/>
                  <a:gd name="connsiteX21" fmla="*/ 67278 w 100751"/>
                  <a:gd name="connsiteY21" fmla="*/ 32743 h 94460"/>
                  <a:gd name="connsiteX22" fmla="*/ 67436 w 100751"/>
                  <a:gd name="connsiteY22" fmla="*/ 32864 h 94460"/>
                  <a:gd name="connsiteX23" fmla="*/ 67483 w 100751"/>
                  <a:gd name="connsiteY23" fmla="*/ 32864 h 94460"/>
                  <a:gd name="connsiteX24" fmla="*/ 69189 w 100751"/>
                  <a:gd name="connsiteY24" fmla="*/ 33162 h 94460"/>
                  <a:gd name="connsiteX25" fmla="*/ 80028 w 100751"/>
                  <a:gd name="connsiteY25" fmla="*/ 35007 h 94460"/>
                  <a:gd name="connsiteX26" fmla="*/ 81426 w 100751"/>
                  <a:gd name="connsiteY26" fmla="*/ 35240 h 94460"/>
                  <a:gd name="connsiteX27" fmla="*/ 100570 w 100751"/>
                  <a:gd name="connsiteY27" fmla="*/ 37002 h 94460"/>
                  <a:gd name="connsiteX28" fmla="*/ 100682 w 100751"/>
                  <a:gd name="connsiteY28" fmla="*/ 37365 h 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751" h="94460">
                    <a:moveTo>
                      <a:pt x="100645" y="37365"/>
                    </a:moveTo>
                    <a:lnTo>
                      <a:pt x="76337" y="61170"/>
                    </a:lnTo>
                    <a:cubicBezTo>
                      <a:pt x="76281" y="61216"/>
                      <a:pt x="76263" y="61282"/>
                      <a:pt x="76272" y="61356"/>
                    </a:cubicBezTo>
                    <a:lnTo>
                      <a:pt x="79907" y="94220"/>
                    </a:lnTo>
                    <a:cubicBezTo>
                      <a:pt x="79935" y="94388"/>
                      <a:pt x="79749" y="94518"/>
                      <a:pt x="79590" y="94434"/>
                    </a:cubicBezTo>
                    <a:lnTo>
                      <a:pt x="49495" y="79605"/>
                    </a:lnTo>
                    <a:cubicBezTo>
                      <a:pt x="49429" y="79568"/>
                      <a:pt x="49355" y="79568"/>
                      <a:pt x="49299" y="79605"/>
                    </a:cubicBezTo>
                    <a:lnTo>
                      <a:pt x="49075" y="79717"/>
                    </a:lnTo>
                    <a:lnTo>
                      <a:pt x="18113" y="92962"/>
                    </a:lnTo>
                    <a:cubicBezTo>
                      <a:pt x="17954" y="93036"/>
                      <a:pt x="17777" y="92906"/>
                      <a:pt x="17805" y="92729"/>
                    </a:cubicBezTo>
                    <a:lnTo>
                      <a:pt x="25513" y="60993"/>
                    </a:lnTo>
                    <a:cubicBezTo>
                      <a:pt x="25523" y="60927"/>
                      <a:pt x="25131" y="61132"/>
                      <a:pt x="25085" y="61086"/>
                    </a:cubicBezTo>
                    <a:lnTo>
                      <a:pt x="59" y="34644"/>
                    </a:lnTo>
                    <a:cubicBezTo>
                      <a:pt x="-62" y="34523"/>
                      <a:pt x="13" y="34308"/>
                      <a:pt x="190" y="34290"/>
                    </a:cubicBezTo>
                    <a:lnTo>
                      <a:pt x="35896" y="32006"/>
                    </a:lnTo>
                    <a:cubicBezTo>
                      <a:pt x="35961" y="32006"/>
                      <a:pt x="36027" y="31960"/>
                      <a:pt x="36064" y="31894"/>
                    </a:cubicBezTo>
                    <a:lnTo>
                      <a:pt x="51452" y="47"/>
                    </a:lnTo>
                    <a:lnTo>
                      <a:pt x="51480" y="0"/>
                    </a:lnTo>
                    <a:lnTo>
                      <a:pt x="67343" y="31801"/>
                    </a:lnTo>
                    <a:cubicBezTo>
                      <a:pt x="67343" y="31801"/>
                      <a:pt x="67436" y="32202"/>
                      <a:pt x="67558" y="32165"/>
                    </a:cubicBezTo>
                    <a:cubicBezTo>
                      <a:pt x="67576" y="32165"/>
                      <a:pt x="67585" y="32174"/>
                      <a:pt x="67576" y="32193"/>
                    </a:cubicBezTo>
                    <a:lnTo>
                      <a:pt x="67278" y="32743"/>
                    </a:lnTo>
                    <a:cubicBezTo>
                      <a:pt x="67306" y="32808"/>
                      <a:pt x="67371" y="32854"/>
                      <a:pt x="67436" y="32864"/>
                    </a:cubicBezTo>
                    <a:lnTo>
                      <a:pt x="67483" y="32864"/>
                    </a:lnTo>
                    <a:cubicBezTo>
                      <a:pt x="67483" y="32864"/>
                      <a:pt x="69189" y="33162"/>
                      <a:pt x="69189" y="33162"/>
                    </a:cubicBezTo>
                    <a:lnTo>
                      <a:pt x="80028" y="35007"/>
                    </a:lnTo>
                    <a:lnTo>
                      <a:pt x="81426" y="35240"/>
                    </a:lnTo>
                    <a:lnTo>
                      <a:pt x="100570" y="37002"/>
                    </a:lnTo>
                    <a:cubicBezTo>
                      <a:pt x="100748" y="37030"/>
                      <a:pt x="100813" y="37244"/>
                      <a:pt x="100682" y="37365"/>
                    </a:cubicBezTo>
                    <a:close/>
                  </a:path>
                </a:pathLst>
              </a:custGeom>
              <a:solidFill>
                <a:srgbClr val="1F1F39"/>
              </a:solidFill>
              <a:ln w="0" cap="flat">
                <a:noFill/>
                <a:prstDash val="solid"/>
                <a:miter/>
              </a:ln>
            </p:spPr>
            <p:txBody>
              <a:bodyPr rtlCol="0" anchor="ctr"/>
              <a:lstStyle/>
              <a:p>
                <a:endParaRPr lang="en-IN" dirty="0"/>
              </a:p>
            </p:txBody>
          </p:sp>
          <p:sp>
            <p:nvSpPr>
              <p:cNvPr id="88" name="Freeform: Shape 87">
                <a:extLst>
                  <a:ext uri="{FF2B5EF4-FFF2-40B4-BE49-F238E27FC236}">
                    <a16:creationId xmlns:a16="http://schemas.microsoft.com/office/drawing/2014/main" id="{E11C5B3D-D838-4120-4A2D-85130839E49B}"/>
                  </a:ext>
                </a:extLst>
              </p:cNvPr>
              <p:cNvSpPr/>
              <p:nvPr/>
            </p:nvSpPr>
            <p:spPr>
              <a:xfrm>
                <a:off x="3414964" y="4024678"/>
                <a:ext cx="100834" cy="94991"/>
              </a:xfrm>
              <a:custGeom>
                <a:avLst/>
                <a:gdLst>
                  <a:gd name="connsiteX0" fmla="*/ 100748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8" y="37692"/>
                    </a:moveTo>
                    <a:lnTo>
                      <a:pt x="94363" y="43461"/>
                    </a:lnTo>
                    <a:lnTo>
                      <a:pt x="92695" y="44962"/>
                    </a:lnTo>
                    <a:lnTo>
                      <a:pt x="75163" y="60806"/>
                    </a:lnTo>
                    <a:cubicBezTo>
                      <a:pt x="75107" y="60853"/>
                      <a:pt x="75089" y="60918"/>
                      <a:pt x="75098" y="60993"/>
                    </a:cubicBezTo>
                    <a:lnTo>
                      <a:pt x="80075" y="94751"/>
                    </a:lnTo>
                    <a:cubicBezTo>
                      <a:pt x="80103" y="94919"/>
                      <a:pt x="79916" y="95049"/>
                      <a:pt x="79758" y="94965"/>
                    </a:cubicBezTo>
                    <a:lnTo>
                      <a:pt x="49364" y="78263"/>
                    </a:lnTo>
                    <a:cubicBezTo>
                      <a:pt x="49299" y="78226"/>
                      <a:pt x="49224" y="78226"/>
                      <a:pt x="49169" y="78263"/>
                    </a:cubicBezTo>
                    <a:lnTo>
                      <a:pt x="48945" y="78375"/>
                    </a:lnTo>
                    <a:lnTo>
                      <a:pt x="17917" y="93297"/>
                    </a:lnTo>
                    <a:cubicBezTo>
                      <a:pt x="17759" y="93372"/>
                      <a:pt x="1758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7A7A87"/>
              </a:solidFill>
              <a:ln w="0" cap="flat">
                <a:noFill/>
                <a:prstDash val="solid"/>
                <a:miter/>
              </a:ln>
            </p:spPr>
            <p:txBody>
              <a:bodyPr rtlCol="0" anchor="ctr"/>
              <a:lstStyle/>
              <a:p>
                <a:endParaRPr lang="en-IN" dirty="0"/>
              </a:p>
            </p:txBody>
          </p:sp>
          <p:sp>
            <p:nvSpPr>
              <p:cNvPr id="89" name="Freeform: Shape 88">
                <a:extLst>
                  <a:ext uri="{FF2B5EF4-FFF2-40B4-BE49-F238E27FC236}">
                    <a16:creationId xmlns:a16="http://schemas.microsoft.com/office/drawing/2014/main" id="{13BCD58B-46D4-7742-0BEC-9D07264B9FD0}"/>
                  </a:ext>
                </a:extLst>
              </p:cNvPr>
              <p:cNvSpPr/>
              <p:nvPr/>
            </p:nvSpPr>
            <p:spPr>
              <a:xfrm>
                <a:off x="3459931" y="4024678"/>
                <a:ext cx="55849" cy="94991"/>
              </a:xfrm>
              <a:custGeom>
                <a:avLst/>
                <a:gdLst>
                  <a:gd name="connsiteX0" fmla="*/ 55781 w 55849"/>
                  <a:gd name="connsiteY0" fmla="*/ 37692 h 94991"/>
                  <a:gd name="connsiteX1" fmla="*/ 49397 w 55849"/>
                  <a:gd name="connsiteY1" fmla="*/ 43461 h 94991"/>
                  <a:gd name="connsiteX2" fmla="*/ 47728 w 55849"/>
                  <a:gd name="connsiteY2" fmla="*/ 44962 h 94991"/>
                  <a:gd name="connsiteX3" fmla="*/ 30197 w 55849"/>
                  <a:gd name="connsiteY3" fmla="*/ 60806 h 94991"/>
                  <a:gd name="connsiteX4" fmla="*/ 30131 w 55849"/>
                  <a:gd name="connsiteY4" fmla="*/ 60993 h 94991"/>
                  <a:gd name="connsiteX5" fmla="*/ 35108 w 55849"/>
                  <a:gd name="connsiteY5" fmla="*/ 94751 h 94991"/>
                  <a:gd name="connsiteX6" fmla="*/ 34792 w 55849"/>
                  <a:gd name="connsiteY6" fmla="*/ 94965 h 94991"/>
                  <a:gd name="connsiteX7" fmla="*/ 4398 w 55849"/>
                  <a:gd name="connsiteY7" fmla="*/ 78263 h 94991"/>
                  <a:gd name="connsiteX8" fmla="*/ 4202 w 55849"/>
                  <a:gd name="connsiteY8" fmla="*/ 78263 h 94991"/>
                  <a:gd name="connsiteX9" fmla="*/ 4099 w 55849"/>
                  <a:gd name="connsiteY9" fmla="*/ 78282 h 94991"/>
                  <a:gd name="connsiteX10" fmla="*/ 3894 w 55849"/>
                  <a:gd name="connsiteY10" fmla="*/ 78133 h 94991"/>
                  <a:gd name="connsiteX11" fmla="*/ 6383 w 55849"/>
                  <a:gd name="connsiteY11" fmla="*/ 47 h 94991"/>
                  <a:gd name="connsiteX12" fmla="*/ 6411 w 55849"/>
                  <a:gd name="connsiteY12" fmla="*/ 0 h 94991"/>
                  <a:gd name="connsiteX13" fmla="*/ 20979 w 55849"/>
                  <a:gd name="connsiteY13" fmla="*/ 30944 h 94991"/>
                  <a:gd name="connsiteX14" fmla="*/ 20979 w 55849"/>
                  <a:gd name="connsiteY14" fmla="*/ 30944 h 94991"/>
                  <a:gd name="connsiteX15" fmla="*/ 21184 w 55849"/>
                  <a:gd name="connsiteY15" fmla="*/ 31372 h 94991"/>
                  <a:gd name="connsiteX16" fmla="*/ 21342 w 55849"/>
                  <a:gd name="connsiteY16" fmla="*/ 31494 h 94991"/>
                  <a:gd name="connsiteX17" fmla="*/ 21389 w 55849"/>
                  <a:gd name="connsiteY17" fmla="*/ 31494 h 94991"/>
                  <a:gd name="connsiteX18" fmla="*/ 23095 w 55849"/>
                  <a:gd name="connsiteY18" fmla="*/ 31792 h 94991"/>
                  <a:gd name="connsiteX19" fmla="*/ 33934 w 55849"/>
                  <a:gd name="connsiteY19" fmla="*/ 33637 h 94991"/>
                  <a:gd name="connsiteX20" fmla="*/ 35332 w 55849"/>
                  <a:gd name="connsiteY20" fmla="*/ 33870 h 94991"/>
                  <a:gd name="connsiteX21" fmla="*/ 55669 w 55849"/>
                  <a:gd name="connsiteY21" fmla="*/ 37328 h 94991"/>
                  <a:gd name="connsiteX22" fmla="*/ 55781 w 55849"/>
                  <a:gd name="connsiteY22"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49" h="94991">
                    <a:moveTo>
                      <a:pt x="55781" y="37692"/>
                    </a:moveTo>
                    <a:lnTo>
                      <a:pt x="49397" y="43461"/>
                    </a:lnTo>
                    <a:lnTo>
                      <a:pt x="47728" y="44962"/>
                    </a:lnTo>
                    <a:lnTo>
                      <a:pt x="30197" y="60806"/>
                    </a:lnTo>
                    <a:cubicBezTo>
                      <a:pt x="30141" y="60853"/>
                      <a:pt x="30122" y="60918"/>
                      <a:pt x="30131" y="60993"/>
                    </a:cubicBezTo>
                    <a:lnTo>
                      <a:pt x="35108" y="94751"/>
                    </a:lnTo>
                    <a:cubicBezTo>
                      <a:pt x="35136" y="94919"/>
                      <a:pt x="34950" y="95049"/>
                      <a:pt x="34792" y="94965"/>
                    </a:cubicBezTo>
                    <a:lnTo>
                      <a:pt x="4398" y="78263"/>
                    </a:lnTo>
                    <a:cubicBezTo>
                      <a:pt x="4332" y="78226"/>
                      <a:pt x="4258" y="78226"/>
                      <a:pt x="4202" y="78263"/>
                    </a:cubicBezTo>
                    <a:cubicBezTo>
                      <a:pt x="4174" y="78282"/>
                      <a:pt x="4137" y="78282"/>
                      <a:pt x="4099" y="78282"/>
                    </a:cubicBezTo>
                    <a:cubicBezTo>
                      <a:pt x="4006" y="78282"/>
                      <a:pt x="3913" y="78226"/>
                      <a:pt x="3894" y="78133"/>
                    </a:cubicBezTo>
                    <a:cubicBezTo>
                      <a:pt x="-4075" y="36806"/>
                      <a:pt x="1947" y="16646"/>
                      <a:pt x="6383" y="47"/>
                    </a:cubicBezTo>
                    <a:lnTo>
                      <a:pt x="6411" y="0"/>
                    </a:lnTo>
                    <a:lnTo>
                      <a:pt x="20979" y="30944"/>
                    </a:lnTo>
                    <a:cubicBezTo>
                      <a:pt x="20979" y="30944"/>
                      <a:pt x="20979" y="30944"/>
                      <a:pt x="20979" y="30944"/>
                    </a:cubicBezTo>
                    <a:lnTo>
                      <a:pt x="21184" y="31372"/>
                    </a:lnTo>
                    <a:cubicBezTo>
                      <a:pt x="21212" y="31438"/>
                      <a:pt x="21277" y="31484"/>
                      <a:pt x="21342" y="31494"/>
                    </a:cubicBezTo>
                    <a:lnTo>
                      <a:pt x="21389" y="31494"/>
                    </a:lnTo>
                    <a:cubicBezTo>
                      <a:pt x="21389" y="31494"/>
                      <a:pt x="23095" y="31792"/>
                      <a:pt x="23095" y="31792"/>
                    </a:cubicBezTo>
                    <a:lnTo>
                      <a:pt x="33934" y="33637"/>
                    </a:lnTo>
                    <a:lnTo>
                      <a:pt x="35332" y="33870"/>
                    </a:lnTo>
                    <a:lnTo>
                      <a:pt x="55669" y="37328"/>
                    </a:lnTo>
                    <a:cubicBezTo>
                      <a:pt x="55846" y="37356"/>
                      <a:pt x="55912" y="37570"/>
                      <a:pt x="55781" y="37692"/>
                    </a:cubicBezTo>
                    <a:close/>
                  </a:path>
                </a:pathLst>
              </a:custGeom>
              <a:solidFill>
                <a:srgbClr val="3B3B4C">
                  <a:alpha val="78000"/>
                </a:srgbClr>
              </a:solidFill>
              <a:ln w="0" cap="flat">
                <a:noFill/>
                <a:prstDash val="solid"/>
                <a:miter/>
              </a:ln>
            </p:spPr>
            <p:txBody>
              <a:bodyPr rtlCol="0" anchor="ctr"/>
              <a:lstStyle/>
              <a:p>
                <a:endParaRPr lang="en-IN" dirty="0"/>
              </a:p>
            </p:txBody>
          </p:sp>
        </p:grpSp>
        <p:grpSp>
          <p:nvGrpSpPr>
            <p:cNvPr id="36" name="Graphic 8">
              <a:extLst>
                <a:ext uri="{FF2B5EF4-FFF2-40B4-BE49-F238E27FC236}">
                  <a16:creationId xmlns:a16="http://schemas.microsoft.com/office/drawing/2014/main" id="{11651B67-4378-49F3-C10D-D7090D20F9DF}"/>
                </a:ext>
              </a:extLst>
            </p:cNvPr>
            <p:cNvGrpSpPr/>
            <p:nvPr/>
          </p:nvGrpSpPr>
          <p:grpSpPr>
            <a:xfrm>
              <a:off x="3173012" y="4040392"/>
              <a:ext cx="112266" cy="113571"/>
              <a:chOff x="3173012" y="4040392"/>
              <a:chExt cx="112266" cy="113571"/>
            </a:xfrm>
          </p:grpSpPr>
          <p:sp>
            <p:nvSpPr>
              <p:cNvPr id="82" name="Freeform: Shape 81">
                <a:extLst>
                  <a:ext uri="{FF2B5EF4-FFF2-40B4-BE49-F238E27FC236}">
                    <a16:creationId xmlns:a16="http://schemas.microsoft.com/office/drawing/2014/main" id="{7381AE2E-DBCC-52A3-FBC0-1A7184DBDAD8}"/>
                  </a:ext>
                </a:extLst>
              </p:cNvPr>
              <p:cNvSpPr/>
              <p:nvPr/>
            </p:nvSpPr>
            <p:spPr>
              <a:xfrm>
                <a:off x="3174596" y="4041082"/>
                <a:ext cx="110663" cy="112806"/>
              </a:xfrm>
              <a:custGeom>
                <a:avLst/>
                <a:gdLst>
                  <a:gd name="connsiteX0" fmla="*/ 110613 w 110663"/>
                  <a:gd name="connsiteY0" fmla="*/ 28996 h 112806"/>
                  <a:gd name="connsiteX1" fmla="*/ 105198 w 110663"/>
                  <a:gd name="connsiteY1" fmla="*/ 37105 h 112806"/>
                  <a:gd name="connsiteX2" fmla="*/ 103791 w 110663"/>
                  <a:gd name="connsiteY2" fmla="*/ 39220 h 112806"/>
                  <a:gd name="connsiteX3" fmla="*/ 88916 w 110663"/>
                  <a:gd name="connsiteY3" fmla="*/ 61487 h 112806"/>
                  <a:gd name="connsiteX4" fmla="*/ 88888 w 110663"/>
                  <a:gd name="connsiteY4" fmla="*/ 61710 h 112806"/>
                  <a:gd name="connsiteX5" fmla="*/ 103353 w 110663"/>
                  <a:gd name="connsiteY5" fmla="*/ 98013 h 112806"/>
                  <a:gd name="connsiteX6" fmla="*/ 103064 w 110663"/>
                  <a:gd name="connsiteY6" fmla="*/ 98330 h 112806"/>
                  <a:gd name="connsiteX7" fmla="*/ 65456 w 110663"/>
                  <a:gd name="connsiteY7" fmla="*/ 87733 h 112806"/>
                  <a:gd name="connsiteX8" fmla="*/ 65233 w 110663"/>
                  <a:gd name="connsiteY8" fmla="*/ 87779 h 112806"/>
                  <a:gd name="connsiteX9" fmla="*/ 65018 w 110663"/>
                  <a:gd name="connsiteY9" fmla="*/ 87957 h 112806"/>
                  <a:gd name="connsiteX10" fmla="*/ 35184 w 110663"/>
                  <a:gd name="connsiteY10" fmla="*/ 112749 h 112806"/>
                  <a:gd name="connsiteX11" fmla="*/ 34792 w 110663"/>
                  <a:gd name="connsiteY11" fmla="*/ 112572 h 112806"/>
                  <a:gd name="connsiteX12" fmla="*/ 33254 w 110663"/>
                  <a:gd name="connsiteY12" fmla="*/ 73529 h 112806"/>
                  <a:gd name="connsiteX13" fmla="*/ 33142 w 110663"/>
                  <a:gd name="connsiteY13" fmla="*/ 73333 h 112806"/>
                  <a:gd name="connsiteX14" fmla="*/ 111 w 110663"/>
                  <a:gd name="connsiteY14" fmla="*/ 52465 h 112806"/>
                  <a:gd name="connsiteX15" fmla="*/ 158 w 110663"/>
                  <a:gd name="connsiteY15" fmla="*/ 52036 h 112806"/>
                  <a:gd name="connsiteX16" fmla="*/ 36815 w 110663"/>
                  <a:gd name="connsiteY16" fmla="*/ 38512 h 112806"/>
                  <a:gd name="connsiteX17" fmla="*/ 36964 w 110663"/>
                  <a:gd name="connsiteY17" fmla="*/ 38344 h 112806"/>
                  <a:gd name="connsiteX18" fmla="*/ 46704 w 110663"/>
                  <a:gd name="connsiteY18" fmla="*/ 65 h 112806"/>
                  <a:gd name="connsiteX19" fmla="*/ 46722 w 110663"/>
                  <a:gd name="connsiteY19" fmla="*/ 0 h 112806"/>
                  <a:gd name="connsiteX20" fmla="*/ 70881 w 110663"/>
                  <a:gd name="connsiteY20" fmla="*/ 30636 h 112806"/>
                  <a:gd name="connsiteX21" fmla="*/ 70881 w 110663"/>
                  <a:gd name="connsiteY21" fmla="*/ 30636 h 112806"/>
                  <a:gd name="connsiteX22" fmla="*/ 71216 w 110663"/>
                  <a:gd name="connsiteY22" fmla="*/ 31065 h 112806"/>
                  <a:gd name="connsiteX23" fmla="*/ 71421 w 110663"/>
                  <a:gd name="connsiteY23" fmla="*/ 31158 h 112806"/>
                  <a:gd name="connsiteX24" fmla="*/ 71468 w 110663"/>
                  <a:gd name="connsiteY24" fmla="*/ 31158 h 112806"/>
                  <a:gd name="connsiteX25" fmla="*/ 73407 w 110663"/>
                  <a:gd name="connsiteY25" fmla="*/ 31028 h 112806"/>
                  <a:gd name="connsiteX26" fmla="*/ 85719 w 110663"/>
                  <a:gd name="connsiteY26" fmla="*/ 30226 h 112806"/>
                  <a:gd name="connsiteX27" fmla="*/ 87303 w 110663"/>
                  <a:gd name="connsiteY27" fmla="*/ 30124 h 112806"/>
                  <a:gd name="connsiteX28" fmla="*/ 110408 w 110663"/>
                  <a:gd name="connsiteY28" fmla="*/ 28623 h 112806"/>
                  <a:gd name="connsiteX29" fmla="*/ 110623 w 110663"/>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3" h="112806">
                    <a:moveTo>
                      <a:pt x="110613" y="28996"/>
                    </a:moveTo>
                    <a:lnTo>
                      <a:pt x="105198" y="37105"/>
                    </a:lnTo>
                    <a:lnTo>
                      <a:pt x="103791" y="39220"/>
                    </a:lnTo>
                    <a:lnTo>
                      <a:pt x="88916" y="61487"/>
                    </a:lnTo>
                    <a:cubicBezTo>
                      <a:pt x="88869" y="61552"/>
                      <a:pt x="88860" y="61636"/>
                      <a:pt x="88888" y="61710"/>
                    </a:cubicBezTo>
                    <a:lnTo>
                      <a:pt x="103353" y="98013"/>
                    </a:lnTo>
                    <a:cubicBezTo>
                      <a:pt x="103428" y="98200"/>
                      <a:pt x="103260" y="98386"/>
                      <a:pt x="103064" y="98330"/>
                    </a:cubicBezTo>
                    <a:lnTo>
                      <a:pt x="65456" y="87733"/>
                    </a:lnTo>
                    <a:cubicBezTo>
                      <a:pt x="65382" y="87714"/>
                      <a:pt x="65298" y="87733"/>
                      <a:pt x="65233" y="87779"/>
                    </a:cubicBezTo>
                    <a:lnTo>
                      <a:pt x="65018" y="87957"/>
                    </a:lnTo>
                    <a:lnTo>
                      <a:pt x="35184" y="112749"/>
                    </a:lnTo>
                    <a:cubicBezTo>
                      <a:pt x="35034" y="112879"/>
                      <a:pt x="34801"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7" y="31028"/>
                      <a:pt x="73407" y="31028"/>
                    </a:cubicBezTo>
                    <a:lnTo>
                      <a:pt x="85719" y="30226"/>
                    </a:lnTo>
                    <a:lnTo>
                      <a:pt x="87303" y="30124"/>
                    </a:lnTo>
                    <a:lnTo>
                      <a:pt x="110408" y="28623"/>
                    </a:lnTo>
                    <a:cubicBezTo>
                      <a:pt x="110604" y="28614"/>
                      <a:pt x="110735" y="28828"/>
                      <a:pt x="110623" y="28996"/>
                    </a:cubicBezTo>
                    <a:close/>
                  </a:path>
                </a:pathLst>
              </a:custGeom>
              <a:solidFill>
                <a:srgbClr val="FFAE00"/>
              </a:solidFill>
              <a:ln w="0" cap="flat">
                <a:noFill/>
                <a:prstDash val="solid"/>
                <a:miter/>
              </a:ln>
            </p:spPr>
            <p:txBody>
              <a:bodyPr rtlCol="0" anchor="ctr"/>
              <a:lstStyle/>
              <a:p>
                <a:endParaRPr lang="en-IN" dirty="0"/>
              </a:p>
            </p:txBody>
          </p:sp>
          <p:sp>
            <p:nvSpPr>
              <p:cNvPr id="83" name="Freeform: Shape 82">
                <a:extLst>
                  <a:ext uri="{FF2B5EF4-FFF2-40B4-BE49-F238E27FC236}">
                    <a16:creationId xmlns:a16="http://schemas.microsoft.com/office/drawing/2014/main" id="{13842120-780D-D16A-D303-E359055A7155}"/>
                  </a:ext>
                </a:extLst>
              </p:cNvPr>
              <p:cNvSpPr/>
              <p:nvPr/>
            </p:nvSpPr>
            <p:spPr>
              <a:xfrm>
                <a:off x="3174708" y="4041576"/>
                <a:ext cx="110570" cy="112387"/>
              </a:xfrm>
              <a:custGeom>
                <a:avLst/>
                <a:gdLst>
                  <a:gd name="connsiteX0" fmla="*/ 110520 w 110570"/>
                  <a:gd name="connsiteY0" fmla="*/ 28679 h 112387"/>
                  <a:gd name="connsiteX1" fmla="*/ 90388 w 110570"/>
                  <a:gd name="connsiteY1" fmla="*/ 61589 h 112387"/>
                  <a:gd name="connsiteX2" fmla="*/ 90370 w 110570"/>
                  <a:gd name="connsiteY2" fmla="*/ 61813 h 112387"/>
                  <a:gd name="connsiteX3" fmla="*/ 103129 w 110570"/>
                  <a:gd name="connsiteY3" fmla="*/ 97473 h 112387"/>
                  <a:gd name="connsiteX4" fmla="*/ 102840 w 110570"/>
                  <a:gd name="connsiteY4" fmla="*/ 97790 h 112387"/>
                  <a:gd name="connsiteX5" fmla="*/ 66053 w 110570"/>
                  <a:gd name="connsiteY5" fmla="*/ 89196 h 112387"/>
                  <a:gd name="connsiteX6" fmla="*/ 65829 w 110570"/>
                  <a:gd name="connsiteY6" fmla="*/ 89243 h 112387"/>
                  <a:gd name="connsiteX7" fmla="*/ 65615 w 110570"/>
                  <a:gd name="connsiteY7" fmla="*/ 89420 h 112387"/>
                  <a:gd name="connsiteX8" fmla="*/ 35398 w 110570"/>
                  <a:gd name="connsiteY8" fmla="*/ 112329 h 112387"/>
                  <a:gd name="connsiteX9" fmla="*/ 35007 w 110570"/>
                  <a:gd name="connsiteY9" fmla="*/ 112152 h 112387"/>
                  <a:gd name="connsiteX10" fmla="*/ 34923 w 110570"/>
                  <a:gd name="connsiteY10" fmla="*/ 74777 h 112387"/>
                  <a:gd name="connsiteX11" fmla="*/ 34475 w 110570"/>
                  <a:gd name="connsiteY11" fmla="*/ 74992 h 112387"/>
                  <a:gd name="connsiteX12" fmla="*/ 111 w 110570"/>
                  <a:gd name="connsiteY12" fmla="*/ 52129 h 112387"/>
                  <a:gd name="connsiteX13" fmla="*/ 158 w 110570"/>
                  <a:gd name="connsiteY13" fmla="*/ 51700 h 112387"/>
                  <a:gd name="connsiteX14" fmla="*/ 38474 w 110570"/>
                  <a:gd name="connsiteY14" fmla="*/ 39761 h 112387"/>
                  <a:gd name="connsiteX15" fmla="*/ 38623 w 110570"/>
                  <a:gd name="connsiteY15" fmla="*/ 39593 h 112387"/>
                  <a:gd name="connsiteX16" fmla="*/ 46881 w 110570"/>
                  <a:gd name="connsiteY16" fmla="*/ 65 h 112387"/>
                  <a:gd name="connsiteX17" fmla="*/ 46899 w 110570"/>
                  <a:gd name="connsiteY17" fmla="*/ 0 h 112387"/>
                  <a:gd name="connsiteX18" fmla="*/ 72698 w 110570"/>
                  <a:gd name="connsiteY18" fmla="*/ 31261 h 112387"/>
                  <a:gd name="connsiteX19" fmla="*/ 73034 w 110570"/>
                  <a:gd name="connsiteY19" fmla="*/ 31605 h 112387"/>
                  <a:gd name="connsiteX20" fmla="*/ 73062 w 110570"/>
                  <a:gd name="connsiteY20" fmla="*/ 31624 h 112387"/>
                  <a:gd name="connsiteX21" fmla="*/ 72885 w 110570"/>
                  <a:gd name="connsiteY21" fmla="*/ 32323 h 112387"/>
                  <a:gd name="connsiteX22" fmla="*/ 73090 w 110570"/>
                  <a:gd name="connsiteY22" fmla="*/ 32416 h 112387"/>
                  <a:gd name="connsiteX23" fmla="*/ 73136 w 110570"/>
                  <a:gd name="connsiteY23" fmla="*/ 32416 h 112387"/>
                  <a:gd name="connsiteX24" fmla="*/ 75075 w 110570"/>
                  <a:gd name="connsiteY24" fmla="*/ 32286 h 112387"/>
                  <a:gd name="connsiteX25" fmla="*/ 87387 w 110570"/>
                  <a:gd name="connsiteY25" fmla="*/ 31484 h 112387"/>
                  <a:gd name="connsiteX26" fmla="*/ 88972 w 110570"/>
                  <a:gd name="connsiteY26" fmla="*/ 31382 h 112387"/>
                  <a:gd name="connsiteX27" fmla="*/ 110315 w 110570"/>
                  <a:gd name="connsiteY27" fmla="*/ 28315 h 112387"/>
                  <a:gd name="connsiteX28" fmla="*/ 110530 w 110570"/>
                  <a:gd name="connsiteY28" fmla="*/ 28688 h 1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0570" h="112387">
                    <a:moveTo>
                      <a:pt x="110520" y="28679"/>
                    </a:moveTo>
                    <a:lnTo>
                      <a:pt x="90388" y="61589"/>
                    </a:lnTo>
                    <a:cubicBezTo>
                      <a:pt x="90342" y="61654"/>
                      <a:pt x="90332" y="61738"/>
                      <a:pt x="90370" y="61813"/>
                    </a:cubicBezTo>
                    <a:lnTo>
                      <a:pt x="103129" y="97473"/>
                    </a:lnTo>
                    <a:cubicBezTo>
                      <a:pt x="103204" y="97659"/>
                      <a:pt x="103036" y="97845"/>
                      <a:pt x="102840" y="97790"/>
                    </a:cubicBezTo>
                    <a:lnTo>
                      <a:pt x="66053" y="89196"/>
                    </a:lnTo>
                    <a:cubicBezTo>
                      <a:pt x="65978" y="89177"/>
                      <a:pt x="65894" y="89196"/>
                      <a:pt x="65829" y="89243"/>
                    </a:cubicBezTo>
                    <a:lnTo>
                      <a:pt x="65615" y="89420"/>
                    </a:lnTo>
                    <a:lnTo>
                      <a:pt x="35398" y="112329"/>
                    </a:lnTo>
                    <a:cubicBezTo>
                      <a:pt x="35249" y="112460"/>
                      <a:pt x="35016" y="112357"/>
                      <a:pt x="35007" y="112152"/>
                    </a:cubicBezTo>
                    <a:lnTo>
                      <a:pt x="34923" y="74777"/>
                    </a:lnTo>
                    <a:cubicBezTo>
                      <a:pt x="34923" y="74703"/>
                      <a:pt x="34550" y="75038"/>
                      <a:pt x="34475" y="74992"/>
                    </a:cubicBezTo>
                    <a:lnTo>
                      <a:pt x="111" y="52129"/>
                    </a:lnTo>
                    <a:cubicBezTo>
                      <a:pt x="-57" y="52026"/>
                      <a:pt x="-29" y="51765"/>
                      <a:pt x="158" y="51700"/>
                    </a:cubicBezTo>
                    <a:lnTo>
                      <a:pt x="38474" y="39761"/>
                    </a:lnTo>
                    <a:cubicBezTo>
                      <a:pt x="38548" y="39733"/>
                      <a:pt x="38604" y="39668"/>
                      <a:pt x="38623" y="39593"/>
                    </a:cubicBezTo>
                    <a:lnTo>
                      <a:pt x="46881" y="65"/>
                    </a:lnTo>
                    <a:lnTo>
                      <a:pt x="46899" y="0"/>
                    </a:lnTo>
                    <a:lnTo>
                      <a:pt x="72698" y="31261"/>
                    </a:lnTo>
                    <a:cubicBezTo>
                      <a:pt x="72698" y="31261"/>
                      <a:pt x="72903" y="31680"/>
                      <a:pt x="73034" y="31605"/>
                    </a:cubicBezTo>
                    <a:cubicBezTo>
                      <a:pt x="73052" y="31605"/>
                      <a:pt x="73062" y="31605"/>
                      <a:pt x="73062" y="31624"/>
                    </a:cubicBezTo>
                    <a:lnTo>
                      <a:pt x="72885" y="32323"/>
                    </a:lnTo>
                    <a:cubicBezTo>
                      <a:pt x="72931" y="32388"/>
                      <a:pt x="73015" y="32416"/>
                      <a:pt x="73090" y="32416"/>
                    </a:cubicBezTo>
                    <a:lnTo>
                      <a:pt x="73136" y="32416"/>
                    </a:lnTo>
                    <a:cubicBezTo>
                      <a:pt x="73136" y="32416"/>
                      <a:pt x="75075" y="32286"/>
                      <a:pt x="75075" y="32286"/>
                    </a:cubicBezTo>
                    <a:lnTo>
                      <a:pt x="87387" y="31484"/>
                    </a:lnTo>
                    <a:lnTo>
                      <a:pt x="88972" y="31382"/>
                    </a:lnTo>
                    <a:lnTo>
                      <a:pt x="110315" y="28315"/>
                    </a:lnTo>
                    <a:cubicBezTo>
                      <a:pt x="110511" y="28306"/>
                      <a:pt x="110641" y="28520"/>
                      <a:pt x="110530" y="28688"/>
                    </a:cubicBezTo>
                    <a:close/>
                  </a:path>
                </a:pathLst>
              </a:custGeom>
              <a:solidFill>
                <a:srgbClr val="1F1F39"/>
              </a:solidFill>
              <a:ln w="0" cap="flat">
                <a:noFill/>
                <a:prstDash val="solid"/>
                <a:miter/>
              </a:ln>
            </p:spPr>
            <p:txBody>
              <a:bodyPr rtlCol="0" anchor="ctr"/>
              <a:lstStyle/>
              <a:p>
                <a:endParaRPr lang="en-IN" dirty="0"/>
              </a:p>
            </p:txBody>
          </p:sp>
          <p:sp>
            <p:nvSpPr>
              <p:cNvPr id="84" name="Freeform: Shape 83">
                <a:extLst>
                  <a:ext uri="{FF2B5EF4-FFF2-40B4-BE49-F238E27FC236}">
                    <a16:creationId xmlns:a16="http://schemas.microsoft.com/office/drawing/2014/main" id="{CE25B62A-31AD-5C14-0527-38CC1479CB56}"/>
                  </a:ext>
                </a:extLst>
              </p:cNvPr>
              <p:cNvSpPr/>
              <p:nvPr/>
            </p:nvSpPr>
            <p:spPr>
              <a:xfrm>
                <a:off x="3173012" y="4040392"/>
                <a:ext cx="110664" cy="112806"/>
              </a:xfrm>
              <a:custGeom>
                <a:avLst/>
                <a:gdLst>
                  <a:gd name="connsiteX0" fmla="*/ 110604 w 110664"/>
                  <a:gd name="connsiteY0" fmla="*/ 29005 h 112806"/>
                  <a:gd name="connsiteX1" fmla="*/ 105189 w 110664"/>
                  <a:gd name="connsiteY1" fmla="*/ 37114 h 112806"/>
                  <a:gd name="connsiteX2" fmla="*/ 103782 w 110664"/>
                  <a:gd name="connsiteY2" fmla="*/ 39230 h 112806"/>
                  <a:gd name="connsiteX3" fmla="*/ 88906 w 110664"/>
                  <a:gd name="connsiteY3" fmla="*/ 61496 h 112806"/>
                  <a:gd name="connsiteX4" fmla="*/ 88888 w 110664"/>
                  <a:gd name="connsiteY4" fmla="*/ 61720 h 112806"/>
                  <a:gd name="connsiteX5" fmla="*/ 103353 w 110664"/>
                  <a:gd name="connsiteY5" fmla="*/ 98023 h 112806"/>
                  <a:gd name="connsiteX6" fmla="*/ 103064 w 110664"/>
                  <a:gd name="connsiteY6" fmla="*/ 98339 h 112806"/>
                  <a:gd name="connsiteX7" fmla="*/ 65456 w 110664"/>
                  <a:gd name="connsiteY7" fmla="*/ 87733 h 112806"/>
                  <a:gd name="connsiteX8" fmla="*/ 65232 w 110664"/>
                  <a:gd name="connsiteY8" fmla="*/ 87779 h 112806"/>
                  <a:gd name="connsiteX9" fmla="*/ 65018 w 110664"/>
                  <a:gd name="connsiteY9" fmla="*/ 87957 h 112806"/>
                  <a:gd name="connsiteX10" fmla="*/ 35184 w 110664"/>
                  <a:gd name="connsiteY10" fmla="*/ 112749 h 112806"/>
                  <a:gd name="connsiteX11" fmla="*/ 34792 w 110664"/>
                  <a:gd name="connsiteY11" fmla="*/ 112572 h 112806"/>
                  <a:gd name="connsiteX12" fmla="*/ 33254 w 110664"/>
                  <a:gd name="connsiteY12" fmla="*/ 73529 h 112806"/>
                  <a:gd name="connsiteX13" fmla="*/ 33142 w 110664"/>
                  <a:gd name="connsiteY13" fmla="*/ 73333 h 112806"/>
                  <a:gd name="connsiteX14" fmla="*/ 111 w 110664"/>
                  <a:gd name="connsiteY14" fmla="*/ 52465 h 112806"/>
                  <a:gd name="connsiteX15" fmla="*/ 158 w 110664"/>
                  <a:gd name="connsiteY15" fmla="*/ 52036 h 112806"/>
                  <a:gd name="connsiteX16" fmla="*/ 36815 w 110664"/>
                  <a:gd name="connsiteY16" fmla="*/ 38512 h 112806"/>
                  <a:gd name="connsiteX17" fmla="*/ 36964 w 110664"/>
                  <a:gd name="connsiteY17" fmla="*/ 38344 h 112806"/>
                  <a:gd name="connsiteX18" fmla="*/ 46704 w 110664"/>
                  <a:gd name="connsiteY18" fmla="*/ 65 h 112806"/>
                  <a:gd name="connsiteX19" fmla="*/ 46722 w 110664"/>
                  <a:gd name="connsiteY19" fmla="*/ 0 h 112806"/>
                  <a:gd name="connsiteX20" fmla="*/ 70881 w 110664"/>
                  <a:gd name="connsiteY20" fmla="*/ 30636 h 112806"/>
                  <a:gd name="connsiteX21" fmla="*/ 70881 w 110664"/>
                  <a:gd name="connsiteY21" fmla="*/ 30636 h 112806"/>
                  <a:gd name="connsiteX22" fmla="*/ 71216 w 110664"/>
                  <a:gd name="connsiteY22" fmla="*/ 31065 h 112806"/>
                  <a:gd name="connsiteX23" fmla="*/ 71421 w 110664"/>
                  <a:gd name="connsiteY23" fmla="*/ 31158 h 112806"/>
                  <a:gd name="connsiteX24" fmla="*/ 71468 w 110664"/>
                  <a:gd name="connsiteY24" fmla="*/ 31158 h 112806"/>
                  <a:gd name="connsiteX25" fmla="*/ 73406 w 110664"/>
                  <a:gd name="connsiteY25" fmla="*/ 31028 h 112806"/>
                  <a:gd name="connsiteX26" fmla="*/ 85719 w 110664"/>
                  <a:gd name="connsiteY26" fmla="*/ 30226 h 112806"/>
                  <a:gd name="connsiteX27" fmla="*/ 87303 w 110664"/>
                  <a:gd name="connsiteY27" fmla="*/ 30124 h 112806"/>
                  <a:gd name="connsiteX28" fmla="*/ 110409 w 110664"/>
                  <a:gd name="connsiteY28" fmla="*/ 28623 h 112806"/>
                  <a:gd name="connsiteX29" fmla="*/ 110623 w 110664"/>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4" h="112806">
                    <a:moveTo>
                      <a:pt x="110604" y="29005"/>
                    </a:moveTo>
                    <a:lnTo>
                      <a:pt x="105189" y="37114"/>
                    </a:lnTo>
                    <a:lnTo>
                      <a:pt x="103782" y="39230"/>
                    </a:lnTo>
                    <a:lnTo>
                      <a:pt x="88906" y="61496"/>
                    </a:lnTo>
                    <a:cubicBezTo>
                      <a:pt x="88860" y="61561"/>
                      <a:pt x="88850" y="61645"/>
                      <a:pt x="88888" y="61720"/>
                    </a:cubicBezTo>
                    <a:lnTo>
                      <a:pt x="103353" y="98023"/>
                    </a:lnTo>
                    <a:cubicBezTo>
                      <a:pt x="103427" y="98209"/>
                      <a:pt x="103260" y="98395"/>
                      <a:pt x="103064" y="98339"/>
                    </a:cubicBezTo>
                    <a:lnTo>
                      <a:pt x="65456" y="87733"/>
                    </a:lnTo>
                    <a:cubicBezTo>
                      <a:pt x="65382" y="87714"/>
                      <a:pt x="65298" y="87733"/>
                      <a:pt x="65232" y="87779"/>
                    </a:cubicBezTo>
                    <a:lnTo>
                      <a:pt x="65018" y="87957"/>
                    </a:lnTo>
                    <a:lnTo>
                      <a:pt x="35184" y="112749"/>
                    </a:lnTo>
                    <a:cubicBezTo>
                      <a:pt x="35034" y="112879"/>
                      <a:pt x="34792"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6" y="31028"/>
                      <a:pt x="73406" y="31028"/>
                    </a:cubicBezTo>
                    <a:lnTo>
                      <a:pt x="85719" y="30226"/>
                    </a:lnTo>
                    <a:lnTo>
                      <a:pt x="87303" y="30124"/>
                    </a:lnTo>
                    <a:lnTo>
                      <a:pt x="110409" y="28623"/>
                    </a:lnTo>
                    <a:cubicBezTo>
                      <a:pt x="110604" y="28614"/>
                      <a:pt x="110735" y="28828"/>
                      <a:pt x="110623" y="28996"/>
                    </a:cubicBezTo>
                    <a:close/>
                  </a:path>
                </a:pathLst>
              </a:custGeom>
              <a:solidFill>
                <a:srgbClr val="7A7A87"/>
              </a:solidFill>
              <a:ln w="0" cap="flat">
                <a:noFill/>
                <a:prstDash val="solid"/>
                <a:miter/>
              </a:ln>
            </p:spPr>
            <p:txBody>
              <a:bodyPr rtlCol="0" anchor="ctr"/>
              <a:lstStyle/>
              <a:p>
                <a:endParaRPr lang="en-IN" dirty="0"/>
              </a:p>
            </p:txBody>
          </p:sp>
          <p:sp>
            <p:nvSpPr>
              <p:cNvPr id="85" name="Freeform: Shape 84">
                <a:extLst>
                  <a:ext uri="{FF2B5EF4-FFF2-40B4-BE49-F238E27FC236}">
                    <a16:creationId xmlns:a16="http://schemas.microsoft.com/office/drawing/2014/main" id="{48482A73-7460-2BB0-2E33-4A3B65E22A7A}"/>
                  </a:ext>
                </a:extLst>
              </p:cNvPr>
              <p:cNvSpPr/>
              <p:nvPr/>
            </p:nvSpPr>
            <p:spPr>
              <a:xfrm>
                <a:off x="3219541" y="4040392"/>
                <a:ext cx="64124" cy="98349"/>
              </a:xfrm>
              <a:custGeom>
                <a:avLst/>
                <a:gdLst>
                  <a:gd name="connsiteX0" fmla="*/ 64074 w 64124"/>
                  <a:gd name="connsiteY0" fmla="*/ 29005 h 98349"/>
                  <a:gd name="connsiteX1" fmla="*/ 58659 w 64124"/>
                  <a:gd name="connsiteY1" fmla="*/ 37114 h 98349"/>
                  <a:gd name="connsiteX2" fmla="*/ 57252 w 64124"/>
                  <a:gd name="connsiteY2" fmla="*/ 39230 h 98349"/>
                  <a:gd name="connsiteX3" fmla="*/ 42377 w 64124"/>
                  <a:gd name="connsiteY3" fmla="*/ 61496 h 98349"/>
                  <a:gd name="connsiteX4" fmla="*/ 42358 w 64124"/>
                  <a:gd name="connsiteY4" fmla="*/ 61720 h 98349"/>
                  <a:gd name="connsiteX5" fmla="*/ 56823 w 64124"/>
                  <a:gd name="connsiteY5" fmla="*/ 98023 h 98349"/>
                  <a:gd name="connsiteX6" fmla="*/ 56534 w 64124"/>
                  <a:gd name="connsiteY6" fmla="*/ 98339 h 98349"/>
                  <a:gd name="connsiteX7" fmla="*/ 18926 w 64124"/>
                  <a:gd name="connsiteY7" fmla="*/ 87733 h 98349"/>
                  <a:gd name="connsiteX8" fmla="*/ 18703 w 64124"/>
                  <a:gd name="connsiteY8" fmla="*/ 87779 h 98349"/>
                  <a:gd name="connsiteX9" fmla="*/ 18600 w 64124"/>
                  <a:gd name="connsiteY9" fmla="*/ 87826 h 98349"/>
                  <a:gd name="connsiteX10" fmla="*/ 18339 w 64124"/>
                  <a:gd name="connsiteY10" fmla="*/ 87714 h 98349"/>
                  <a:gd name="connsiteX11" fmla="*/ 164 w 64124"/>
                  <a:gd name="connsiteY11" fmla="*/ 65 h 98349"/>
                  <a:gd name="connsiteX12" fmla="*/ 183 w 64124"/>
                  <a:gd name="connsiteY12" fmla="*/ 0 h 98349"/>
                  <a:gd name="connsiteX13" fmla="*/ 24341 w 64124"/>
                  <a:gd name="connsiteY13" fmla="*/ 30636 h 98349"/>
                  <a:gd name="connsiteX14" fmla="*/ 24341 w 64124"/>
                  <a:gd name="connsiteY14" fmla="*/ 30636 h 98349"/>
                  <a:gd name="connsiteX15" fmla="*/ 24677 w 64124"/>
                  <a:gd name="connsiteY15" fmla="*/ 31065 h 98349"/>
                  <a:gd name="connsiteX16" fmla="*/ 24882 w 64124"/>
                  <a:gd name="connsiteY16" fmla="*/ 31158 h 98349"/>
                  <a:gd name="connsiteX17" fmla="*/ 24929 w 64124"/>
                  <a:gd name="connsiteY17" fmla="*/ 31158 h 98349"/>
                  <a:gd name="connsiteX18" fmla="*/ 26867 w 64124"/>
                  <a:gd name="connsiteY18" fmla="*/ 31028 h 98349"/>
                  <a:gd name="connsiteX19" fmla="*/ 39180 w 64124"/>
                  <a:gd name="connsiteY19" fmla="*/ 30226 h 98349"/>
                  <a:gd name="connsiteX20" fmla="*/ 40764 w 64124"/>
                  <a:gd name="connsiteY20" fmla="*/ 30124 h 98349"/>
                  <a:gd name="connsiteX21" fmla="*/ 63869 w 64124"/>
                  <a:gd name="connsiteY21" fmla="*/ 28623 h 98349"/>
                  <a:gd name="connsiteX22" fmla="*/ 64084 w 64124"/>
                  <a:gd name="connsiteY22" fmla="*/ 28996 h 9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124" h="98349">
                    <a:moveTo>
                      <a:pt x="64074" y="29005"/>
                    </a:moveTo>
                    <a:lnTo>
                      <a:pt x="58659" y="37114"/>
                    </a:lnTo>
                    <a:lnTo>
                      <a:pt x="57252" y="39230"/>
                    </a:lnTo>
                    <a:lnTo>
                      <a:pt x="42377" y="61496"/>
                    </a:lnTo>
                    <a:cubicBezTo>
                      <a:pt x="42330" y="61561"/>
                      <a:pt x="42321" y="61645"/>
                      <a:pt x="42358" y="61720"/>
                    </a:cubicBezTo>
                    <a:lnTo>
                      <a:pt x="56823" y="98023"/>
                    </a:lnTo>
                    <a:cubicBezTo>
                      <a:pt x="56898" y="98209"/>
                      <a:pt x="56730" y="98395"/>
                      <a:pt x="56534" y="98339"/>
                    </a:cubicBezTo>
                    <a:lnTo>
                      <a:pt x="18926" y="87733"/>
                    </a:lnTo>
                    <a:cubicBezTo>
                      <a:pt x="18852" y="87714"/>
                      <a:pt x="18768" y="87733"/>
                      <a:pt x="18703" y="87779"/>
                    </a:cubicBezTo>
                    <a:cubicBezTo>
                      <a:pt x="18675" y="87807"/>
                      <a:pt x="18638" y="87826"/>
                      <a:pt x="18600" y="87826"/>
                    </a:cubicBezTo>
                    <a:cubicBezTo>
                      <a:pt x="18498" y="87845"/>
                      <a:pt x="18386" y="87807"/>
                      <a:pt x="18339" y="87714"/>
                    </a:cubicBezTo>
                    <a:cubicBezTo>
                      <a:pt x="-1401" y="43769"/>
                      <a:pt x="-236" y="19731"/>
                      <a:pt x="164" y="65"/>
                    </a:cubicBezTo>
                    <a:lnTo>
                      <a:pt x="183" y="0"/>
                    </a:lnTo>
                    <a:lnTo>
                      <a:pt x="24341" y="30636"/>
                    </a:lnTo>
                    <a:cubicBezTo>
                      <a:pt x="24341" y="30636"/>
                      <a:pt x="24341" y="30636"/>
                      <a:pt x="24341" y="30636"/>
                    </a:cubicBezTo>
                    <a:lnTo>
                      <a:pt x="24677" y="31065"/>
                    </a:lnTo>
                    <a:cubicBezTo>
                      <a:pt x="24724" y="31130"/>
                      <a:pt x="24808" y="31158"/>
                      <a:pt x="24882" y="31158"/>
                    </a:cubicBezTo>
                    <a:lnTo>
                      <a:pt x="24929" y="31158"/>
                    </a:lnTo>
                    <a:cubicBezTo>
                      <a:pt x="24929" y="31158"/>
                      <a:pt x="26867" y="31028"/>
                      <a:pt x="26867" y="31028"/>
                    </a:cubicBezTo>
                    <a:lnTo>
                      <a:pt x="39180" y="30226"/>
                    </a:lnTo>
                    <a:lnTo>
                      <a:pt x="40764" y="30124"/>
                    </a:lnTo>
                    <a:lnTo>
                      <a:pt x="63869" y="28623"/>
                    </a:lnTo>
                    <a:cubicBezTo>
                      <a:pt x="64065" y="28614"/>
                      <a:pt x="64195" y="28828"/>
                      <a:pt x="64084" y="2899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7" name="Graphic 8">
              <a:extLst>
                <a:ext uri="{FF2B5EF4-FFF2-40B4-BE49-F238E27FC236}">
                  <a16:creationId xmlns:a16="http://schemas.microsoft.com/office/drawing/2014/main" id="{C8B6413E-750D-4733-AD63-AF3FD7737BDF}"/>
                </a:ext>
              </a:extLst>
            </p:cNvPr>
            <p:cNvGrpSpPr/>
            <p:nvPr/>
          </p:nvGrpSpPr>
          <p:grpSpPr>
            <a:xfrm>
              <a:off x="3297237" y="4032163"/>
              <a:ext cx="97749" cy="98835"/>
              <a:chOff x="3297237" y="4032163"/>
              <a:chExt cx="97749" cy="98835"/>
            </a:xfrm>
          </p:grpSpPr>
          <p:sp>
            <p:nvSpPr>
              <p:cNvPr id="78" name="Freeform: Shape 77">
                <a:extLst>
                  <a:ext uri="{FF2B5EF4-FFF2-40B4-BE49-F238E27FC236}">
                    <a16:creationId xmlns:a16="http://schemas.microsoft.com/office/drawing/2014/main" id="{9CE05930-F5D9-03EB-98DA-A079DB98FBB6}"/>
                  </a:ext>
                </a:extLst>
              </p:cNvPr>
              <p:cNvSpPr/>
              <p:nvPr/>
            </p:nvSpPr>
            <p:spPr>
              <a:xfrm>
                <a:off x="3298626" y="4032768"/>
                <a:ext cx="96323" cy="98173"/>
              </a:xfrm>
              <a:custGeom>
                <a:avLst/>
                <a:gdLst>
                  <a:gd name="connsiteX0" fmla="*/ 96284 w 96323"/>
                  <a:gd name="connsiteY0" fmla="*/ 25230 h 98173"/>
                  <a:gd name="connsiteX1" fmla="*/ 91568 w 96323"/>
                  <a:gd name="connsiteY1" fmla="*/ 32295 h 98173"/>
                  <a:gd name="connsiteX2" fmla="*/ 90338 w 96323"/>
                  <a:gd name="connsiteY2" fmla="*/ 34131 h 98173"/>
                  <a:gd name="connsiteX3" fmla="*/ 77392 w 96323"/>
                  <a:gd name="connsiteY3" fmla="*/ 53508 h 98173"/>
                  <a:gd name="connsiteX4" fmla="*/ 77373 w 96323"/>
                  <a:gd name="connsiteY4" fmla="*/ 53704 h 98173"/>
                  <a:gd name="connsiteX5" fmla="*/ 89956 w 96323"/>
                  <a:gd name="connsiteY5" fmla="*/ 85300 h 98173"/>
                  <a:gd name="connsiteX6" fmla="*/ 89704 w 96323"/>
                  <a:gd name="connsiteY6" fmla="*/ 85580 h 98173"/>
                  <a:gd name="connsiteX7" fmla="*/ 56971 w 96323"/>
                  <a:gd name="connsiteY7" fmla="*/ 76353 h 98173"/>
                  <a:gd name="connsiteX8" fmla="*/ 56785 w 96323"/>
                  <a:gd name="connsiteY8" fmla="*/ 76390 h 98173"/>
                  <a:gd name="connsiteX9" fmla="*/ 56598 w 96323"/>
                  <a:gd name="connsiteY9" fmla="*/ 76548 h 98173"/>
                  <a:gd name="connsiteX10" fmla="*/ 30632 w 96323"/>
                  <a:gd name="connsiteY10" fmla="*/ 98125 h 98173"/>
                  <a:gd name="connsiteX11" fmla="*/ 30287 w 96323"/>
                  <a:gd name="connsiteY11" fmla="*/ 97976 h 98173"/>
                  <a:gd name="connsiteX12" fmla="*/ 28945 w 96323"/>
                  <a:gd name="connsiteY12" fmla="*/ 63994 h 98173"/>
                  <a:gd name="connsiteX13" fmla="*/ 28851 w 96323"/>
                  <a:gd name="connsiteY13" fmla="*/ 63826 h 98173"/>
                  <a:gd name="connsiteX14" fmla="*/ 98 w 96323"/>
                  <a:gd name="connsiteY14" fmla="*/ 45661 h 98173"/>
                  <a:gd name="connsiteX15" fmla="*/ 135 w 96323"/>
                  <a:gd name="connsiteY15" fmla="*/ 45288 h 98173"/>
                  <a:gd name="connsiteX16" fmla="*/ 32039 w 96323"/>
                  <a:gd name="connsiteY16" fmla="*/ 33516 h 98173"/>
                  <a:gd name="connsiteX17" fmla="*/ 32169 w 96323"/>
                  <a:gd name="connsiteY17" fmla="*/ 33367 h 98173"/>
                  <a:gd name="connsiteX18" fmla="*/ 40651 w 96323"/>
                  <a:gd name="connsiteY18" fmla="*/ 56 h 98173"/>
                  <a:gd name="connsiteX19" fmla="*/ 40670 w 96323"/>
                  <a:gd name="connsiteY19" fmla="*/ 0 h 98173"/>
                  <a:gd name="connsiteX20" fmla="*/ 61696 w 96323"/>
                  <a:gd name="connsiteY20" fmla="*/ 26666 h 98173"/>
                  <a:gd name="connsiteX21" fmla="*/ 61696 w 96323"/>
                  <a:gd name="connsiteY21" fmla="*/ 26666 h 98173"/>
                  <a:gd name="connsiteX22" fmla="*/ 61985 w 96323"/>
                  <a:gd name="connsiteY22" fmla="*/ 27038 h 98173"/>
                  <a:gd name="connsiteX23" fmla="*/ 62162 w 96323"/>
                  <a:gd name="connsiteY23" fmla="*/ 27113 h 98173"/>
                  <a:gd name="connsiteX24" fmla="*/ 62209 w 96323"/>
                  <a:gd name="connsiteY24" fmla="*/ 27113 h 98173"/>
                  <a:gd name="connsiteX25" fmla="*/ 63896 w 96323"/>
                  <a:gd name="connsiteY25" fmla="*/ 27001 h 98173"/>
                  <a:gd name="connsiteX26" fmla="*/ 74615 w 96323"/>
                  <a:gd name="connsiteY26" fmla="*/ 26302 h 98173"/>
                  <a:gd name="connsiteX27" fmla="*/ 75994 w 96323"/>
                  <a:gd name="connsiteY27" fmla="*/ 26209 h 98173"/>
                  <a:gd name="connsiteX28" fmla="*/ 96098 w 96323"/>
                  <a:gd name="connsiteY28" fmla="*/ 24904 h 98173"/>
                  <a:gd name="connsiteX29" fmla="*/ 96284 w 96323"/>
                  <a:gd name="connsiteY29" fmla="*/ 25230 h 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73">
                    <a:moveTo>
                      <a:pt x="96284" y="25230"/>
                    </a:moveTo>
                    <a:lnTo>
                      <a:pt x="91568" y="32295"/>
                    </a:lnTo>
                    <a:lnTo>
                      <a:pt x="90338" y="34131"/>
                    </a:lnTo>
                    <a:lnTo>
                      <a:pt x="77392" y="53508"/>
                    </a:lnTo>
                    <a:cubicBezTo>
                      <a:pt x="77355" y="53564"/>
                      <a:pt x="77345" y="53639"/>
                      <a:pt x="77373" y="53704"/>
                    </a:cubicBezTo>
                    <a:lnTo>
                      <a:pt x="89956" y="85300"/>
                    </a:lnTo>
                    <a:cubicBezTo>
                      <a:pt x="90021" y="85459"/>
                      <a:pt x="89872" y="85626"/>
                      <a:pt x="89704" y="85580"/>
                    </a:cubicBezTo>
                    <a:lnTo>
                      <a:pt x="56971" y="76353"/>
                    </a:lnTo>
                    <a:cubicBezTo>
                      <a:pt x="56906" y="76334"/>
                      <a:pt x="56831" y="76353"/>
                      <a:pt x="56785" y="76390"/>
                    </a:cubicBezTo>
                    <a:lnTo>
                      <a:pt x="56598" y="76548"/>
                    </a:lnTo>
                    <a:lnTo>
                      <a:pt x="30632" y="98125"/>
                    </a:lnTo>
                    <a:cubicBezTo>
                      <a:pt x="30501" y="98237"/>
                      <a:pt x="30296" y="98144"/>
                      <a:pt x="30287" y="97976"/>
                    </a:cubicBezTo>
                    <a:lnTo>
                      <a:pt x="28945" y="63994"/>
                    </a:lnTo>
                    <a:cubicBezTo>
                      <a:pt x="28945" y="63929"/>
                      <a:pt x="28907" y="63863"/>
                      <a:pt x="28851" y="63826"/>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FFAE00"/>
              </a:solidFill>
              <a:ln w="0"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47F4D2E1-80C2-F65C-FB65-098A24F27D5E}"/>
                  </a:ext>
                </a:extLst>
              </p:cNvPr>
              <p:cNvSpPr/>
              <p:nvPr/>
            </p:nvSpPr>
            <p:spPr>
              <a:xfrm>
                <a:off x="3298738" y="4033179"/>
                <a:ext cx="96248" cy="97819"/>
              </a:xfrm>
              <a:custGeom>
                <a:avLst/>
                <a:gdLst>
                  <a:gd name="connsiteX0" fmla="*/ 96182 w 96248"/>
                  <a:gd name="connsiteY0" fmla="*/ 24969 h 97819"/>
                  <a:gd name="connsiteX1" fmla="*/ 78659 w 96248"/>
                  <a:gd name="connsiteY1" fmla="*/ 53611 h 97819"/>
                  <a:gd name="connsiteX2" fmla="*/ 78641 w 96248"/>
                  <a:gd name="connsiteY2" fmla="*/ 53807 h 97819"/>
                  <a:gd name="connsiteX3" fmla="*/ 89751 w 96248"/>
                  <a:gd name="connsiteY3" fmla="*/ 84844 h 97819"/>
                  <a:gd name="connsiteX4" fmla="*/ 89499 w 96248"/>
                  <a:gd name="connsiteY4" fmla="*/ 85123 h 97819"/>
                  <a:gd name="connsiteX5" fmla="*/ 57484 w 96248"/>
                  <a:gd name="connsiteY5" fmla="*/ 77639 h 97819"/>
                  <a:gd name="connsiteX6" fmla="*/ 57297 w 96248"/>
                  <a:gd name="connsiteY6" fmla="*/ 77676 h 97819"/>
                  <a:gd name="connsiteX7" fmla="*/ 57111 w 96248"/>
                  <a:gd name="connsiteY7" fmla="*/ 77835 h 97819"/>
                  <a:gd name="connsiteX8" fmla="*/ 30809 w 96248"/>
                  <a:gd name="connsiteY8" fmla="*/ 97771 h 97819"/>
                  <a:gd name="connsiteX9" fmla="*/ 30464 w 96248"/>
                  <a:gd name="connsiteY9" fmla="*/ 97622 h 97819"/>
                  <a:gd name="connsiteX10" fmla="*/ 30389 w 96248"/>
                  <a:gd name="connsiteY10" fmla="*/ 65094 h 97819"/>
                  <a:gd name="connsiteX11" fmla="*/ 30007 w 96248"/>
                  <a:gd name="connsiteY11" fmla="*/ 65280 h 97819"/>
                  <a:gd name="connsiteX12" fmla="*/ 98 w 96248"/>
                  <a:gd name="connsiteY12" fmla="*/ 45381 h 97819"/>
                  <a:gd name="connsiteX13" fmla="*/ 135 w 96248"/>
                  <a:gd name="connsiteY13" fmla="*/ 45008 h 97819"/>
                  <a:gd name="connsiteX14" fmla="*/ 33484 w 96248"/>
                  <a:gd name="connsiteY14" fmla="*/ 34616 h 97819"/>
                  <a:gd name="connsiteX15" fmla="*/ 33614 w 96248"/>
                  <a:gd name="connsiteY15" fmla="*/ 34467 h 97819"/>
                  <a:gd name="connsiteX16" fmla="*/ 40800 w 96248"/>
                  <a:gd name="connsiteY16" fmla="*/ 56 h 97819"/>
                  <a:gd name="connsiteX17" fmla="*/ 40819 w 96248"/>
                  <a:gd name="connsiteY17" fmla="*/ 0 h 97819"/>
                  <a:gd name="connsiteX18" fmla="*/ 63281 w 96248"/>
                  <a:gd name="connsiteY18" fmla="*/ 27206 h 97819"/>
                  <a:gd name="connsiteX19" fmla="*/ 63570 w 96248"/>
                  <a:gd name="connsiteY19" fmla="*/ 27504 h 97819"/>
                  <a:gd name="connsiteX20" fmla="*/ 63598 w 96248"/>
                  <a:gd name="connsiteY20" fmla="*/ 27523 h 97819"/>
                  <a:gd name="connsiteX21" fmla="*/ 63439 w 96248"/>
                  <a:gd name="connsiteY21" fmla="*/ 28129 h 97819"/>
                  <a:gd name="connsiteX22" fmla="*/ 63616 w 96248"/>
                  <a:gd name="connsiteY22" fmla="*/ 28204 h 97819"/>
                  <a:gd name="connsiteX23" fmla="*/ 63663 w 96248"/>
                  <a:gd name="connsiteY23" fmla="*/ 28204 h 97819"/>
                  <a:gd name="connsiteX24" fmla="*/ 65350 w 96248"/>
                  <a:gd name="connsiteY24" fmla="*/ 28092 h 97819"/>
                  <a:gd name="connsiteX25" fmla="*/ 76068 w 96248"/>
                  <a:gd name="connsiteY25" fmla="*/ 27393 h 97819"/>
                  <a:gd name="connsiteX26" fmla="*/ 77448 w 96248"/>
                  <a:gd name="connsiteY26" fmla="*/ 27299 h 97819"/>
                  <a:gd name="connsiteX27" fmla="*/ 96023 w 96248"/>
                  <a:gd name="connsiteY27" fmla="*/ 24624 h 97819"/>
                  <a:gd name="connsiteX28" fmla="*/ 96210 w 96248"/>
                  <a:gd name="connsiteY28" fmla="*/ 24951 h 9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248" h="97819">
                    <a:moveTo>
                      <a:pt x="96182" y="24969"/>
                    </a:moveTo>
                    <a:lnTo>
                      <a:pt x="78659" y="53611"/>
                    </a:lnTo>
                    <a:cubicBezTo>
                      <a:pt x="78622" y="53667"/>
                      <a:pt x="78613" y="53741"/>
                      <a:pt x="78641" y="53807"/>
                    </a:cubicBezTo>
                    <a:lnTo>
                      <a:pt x="89751" y="84844"/>
                    </a:lnTo>
                    <a:cubicBezTo>
                      <a:pt x="89816" y="85002"/>
                      <a:pt x="89667" y="85170"/>
                      <a:pt x="89499" y="85123"/>
                    </a:cubicBezTo>
                    <a:lnTo>
                      <a:pt x="57484" y="77639"/>
                    </a:lnTo>
                    <a:cubicBezTo>
                      <a:pt x="57418" y="77620"/>
                      <a:pt x="57344" y="77639"/>
                      <a:pt x="57297" y="77676"/>
                    </a:cubicBezTo>
                    <a:lnTo>
                      <a:pt x="57111" y="77835"/>
                    </a:lnTo>
                    <a:lnTo>
                      <a:pt x="30809" y="97771"/>
                    </a:lnTo>
                    <a:cubicBezTo>
                      <a:pt x="30678" y="97883"/>
                      <a:pt x="30473" y="97790"/>
                      <a:pt x="30464" y="97622"/>
                    </a:cubicBezTo>
                    <a:lnTo>
                      <a:pt x="30389" y="65094"/>
                    </a:lnTo>
                    <a:cubicBezTo>
                      <a:pt x="30389" y="65028"/>
                      <a:pt x="30063" y="65317"/>
                      <a:pt x="30007" y="65280"/>
                    </a:cubicBezTo>
                    <a:lnTo>
                      <a:pt x="98" y="45381"/>
                    </a:lnTo>
                    <a:cubicBezTo>
                      <a:pt x="-51" y="45288"/>
                      <a:pt x="-23" y="45064"/>
                      <a:pt x="135" y="45008"/>
                    </a:cubicBezTo>
                    <a:lnTo>
                      <a:pt x="33484" y="34616"/>
                    </a:lnTo>
                    <a:cubicBezTo>
                      <a:pt x="33549" y="34588"/>
                      <a:pt x="33596" y="34541"/>
                      <a:pt x="33614" y="34467"/>
                    </a:cubicBezTo>
                    <a:lnTo>
                      <a:pt x="40800" y="56"/>
                    </a:lnTo>
                    <a:lnTo>
                      <a:pt x="40819" y="0"/>
                    </a:lnTo>
                    <a:lnTo>
                      <a:pt x="63281" y="27206"/>
                    </a:lnTo>
                    <a:cubicBezTo>
                      <a:pt x="63281" y="27206"/>
                      <a:pt x="63467" y="27570"/>
                      <a:pt x="63570" y="27504"/>
                    </a:cubicBezTo>
                    <a:cubicBezTo>
                      <a:pt x="63579" y="27504"/>
                      <a:pt x="63598" y="27504"/>
                      <a:pt x="63598" y="27523"/>
                    </a:cubicBezTo>
                    <a:lnTo>
                      <a:pt x="63439" y="28129"/>
                    </a:lnTo>
                    <a:cubicBezTo>
                      <a:pt x="63486" y="28185"/>
                      <a:pt x="63551" y="28213"/>
                      <a:pt x="63616" y="28204"/>
                    </a:cubicBezTo>
                    <a:lnTo>
                      <a:pt x="63663" y="28204"/>
                    </a:lnTo>
                    <a:cubicBezTo>
                      <a:pt x="63663" y="28204"/>
                      <a:pt x="65350" y="28092"/>
                      <a:pt x="65350" y="28092"/>
                    </a:cubicBezTo>
                    <a:lnTo>
                      <a:pt x="76068" y="27393"/>
                    </a:lnTo>
                    <a:lnTo>
                      <a:pt x="77448" y="27299"/>
                    </a:lnTo>
                    <a:lnTo>
                      <a:pt x="96023" y="24624"/>
                    </a:lnTo>
                    <a:cubicBezTo>
                      <a:pt x="96201" y="24615"/>
                      <a:pt x="96312" y="24802"/>
                      <a:pt x="96210" y="24951"/>
                    </a:cubicBezTo>
                    <a:close/>
                  </a:path>
                </a:pathLst>
              </a:custGeom>
              <a:solidFill>
                <a:srgbClr val="1F1F39"/>
              </a:solidFill>
              <a:ln w="0"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4B93C9F3-9E61-E384-2E0C-77FC78C77C69}"/>
                  </a:ext>
                </a:extLst>
              </p:cNvPr>
              <p:cNvSpPr/>
              <p:nvPr/>
            </p:nvSpPr>
            <p:spPr>
              <a:xfrm>
                <a:off x="3297237" y="4032181"/>
                <a:ext cx="96323" cy="98164"/>
              </a:xfrm>
              <a:custGeom>
                <a:avLst/>
                <a:gdLst>
                  <a:gd name="connsiteX0" fmla="*/ 96284 w 96323"/>
                  <a:gd name="connsiteY0" fmla="*/ 25221 h 98164"/>
                  <a:gd name="connsiteX1" fmla="*/ 91568 w 96323"/>
                  <a:gd name="connsiteY1" fmla="*/ 32286 h 98164"/>
                  <a:gd name="connsiteX2" fmla="*/ 90338 w 96323"/>
                  <a:gd name="connsiteY2" fmla="*/ 34122 h 98164"/>
                  <a:gd name="connsiteX3" fmla="*/ 77392 w 96323"/>
                  <a:gd name="connsiteY3" fmla="*/ 53499 h 98164"/>
                  <a:gd name="connsiteX4" fmla="*/ 77373 w 96323"/>
                  <a:gd name="connsiteY4" fmla="*/ 53695 h 98164"/>
                  <a:gd name="connsiteX5" fmla="*/ 89956 w 96323"/>
                  <a:gd name="connsiteY5" fmla="*/ 85291 h 98164"/>
                  <a:gd name="connsiteX6" fmla="*/ 89704 w 96323"/>
                  <a:gd name="connsiteY6" fmla="*/ 85570 h 98164"/>
                  <a:gd name="connsiteX7" fmla="*/ 56971 w 96323"/>
                  <a:gd name="connsiteY7" fmla="*/ 76343 h 98164"/>
                  <a:gd name="connsiteX8" fmla="*/ 56785 w 96323"/>
                  <a:gd name="connsiteY8" fmla="*/ 76381 h 98164"/>
                  <a:gd name="connsiteX9" fmla="*/ 56598 w 96323"/>
                  <a:gd name="connsiteY9" fmla="*/ 76539 h 98164"/>
                  <a:gd name="connsiteX10" fmla="*/ 30632 w 96323"/>
                  <a:gd name="connsiteY10" fmla="*/ 98116 h 98164"/>
                  <a:gd name="connsiteX11" fmla="*/ 30287 w 96323"/>
                  <a:gd name="connsiteY11" fmla="*/ 97967 h 98164"/>
                  <a:gd name="connsiteX12" fmla="*/ 28945 w 96323"/>
                  <a:gd name="connsiteY12" fmla="*/ 63984 h 98164"/>
                  <a:gd name="connsiteX13" fmla="*/ 28851 w 96323"/>
                  <a:gd name="connsiteY13" fmla="*/ 63817 h 98164"/>
                  <a:gd name="connsiteX14" fmla="*/ 98 w 96323"/>
                  <a:gd name="connsiteY14" fmla="*/ 45661 h 98164"/>
                  <a:gd name="connsiteX15" fmla="*/ 135 w 96323"/>
                  <a:gd name="connsiteY15" fmla="*/ 45288 h 98164"/>
                  <a:gd name="connsiteX16" fmla="*/ 32039 w 96323"/>
                  <a:gd name="connsiteY16" fmla="*/ 33516 h 98164"/>
                  <a:gd name="connsiteX17" fmla="*/ 32169 w 96323"/>
                  <a:gd name="connsiteY17" fmla="*/ 33367 h 98164"/>
                  <a:gd name="connsiteX18" fmla="*/ 40651 w 96323"/>
                  <a:gd name="connsiteY18" fmla="*/ 56 h 98164"/>
                  <a:gd name="connsiteX19" fmla="*/ 40670 w 96323"/>
                  <a:gd name="connsiteY19" fmla="*/ 0 h 98164"/>
                  <a:gd name="connsiteX20" fmla="*/ 61696 w 96323"/>
                  <a:gd name="connsiteY20" fmla="*/ 26666 h 98164"/>
                  <a:gd name="connsiteX21" fmla="*/ 61696 w 96323"/>
                  <a:gd name="connsiteY21" fmla="*/ 26666 h 98164"/>
                  <a:gd name="connsiteX22" fmla="*/ 61985 w 96323"/>
                  <a:gd name="connsiteY22" fmla="*/ 27038 h 98164"/>
                  <a:gd name="connsiteX23" fmla="*/ 62162 w 96323"/>
                  <a:gd name="connsiteY23" fmla="*/ 27113 h 98164"/>
                  <a:gd name="connsiteX24" fmla="*/ 62209 w 96323"/>
                  <a:gd name="connsiteY24" fmla="*/ 27113 h 98164"/>
                  <a:gd name="connsiteX25" fmla="*/ 63896 w 96323"/>
                  <a:gd name="connsiteY25" fmla="*/ 27001 h 98164"/>
                  <a:gd name="connsiteX26" fmla="*/ 74615 w 96323"/>
                  <a:gd name="connsiteY26" fmla="*/ 26302 h 98164"/>
                  <a:gd name="connsiteX27" fmla="*/ 75994 w 96323"/>
                  <a:gd name="connsiteY27" fmla="*/ 26209 h 98164"/>
                  <a:gd name="connsiteX28" fmla="*/ 96098 w 96323"/>
                  <a:gd name="connsiteY28" fmla="*/ 24904 h 98164"/>
                  <a:gd name="connsiteX29" fmla="*/ 96284 w 96323"/>
                  <a:gd name="connsiteY29" fmla="*/ 25230 h 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64">
                    <a:moveTo>
                      <a:pt x="96284" y="25221"/>
                    </a:moveTo>
                    <a:lnTo>
                      <a:pt x="91568" y="32286"/>
                    </a:lnTo>
                    <a:lnTo>
                      <a:pt x="90338" y="34122"/>
                    </a:lnTo>
                    <a:lnTo>
                      <a:pt x="77392" y="53499"/>
                    </a:lnTo>
                    <a:cubicBezTo>
                      <a:pt x="77355" y="53555"/>
                      <a:pt x="77345" y="53630"/>
                      <a:pt x="77373" y="53695"/>
                    </a:cubicBezTo>
                    <a:lnTo>
                      <a:pt x="89956" y="85291"/>
                    </a:lnTo>
                    <a:cubicBezTo>
                      <a:pt x="90021" y="85449"/>
                      <a:pt x="89872" y="85617"/>
                      <a:pt x="89704" y="85570"/>
                    </a:cubicBezTo>
                    <a:lnTo>
                      <a:pt x="56971" y="76343"/>
                    </a:lnTo>
                    <a:cubicBezTo>
                      <a:pt x="56906" y="76325"/>
                      <a:pt x="56831" y="76343"/>
                      <a:pt x="56785" y="76381"/>
                    </a:cubicBezTo>
                    <a:lnTo>
                      <a:pt x="56598" y="76539"/>
                    </a:lnTo>
                    <a:lnTo>
                      <a:pt x="30632" y="98116"/>
                    </a:lnTo>
                    <a:cubicBezTo>
                      <a:pt x="30501" y="98228"/>
                      <a:pt x="30296" y="98134"/>
                      <a:pt x="30287" y="97967"/>
                    </a:cubicBezTo>
                    <a:lnTo>
                      <a:pt x="28945" y="63984"/>
                    </a:lnTo>
                    <a:cubicBezTo>
                      <a:pt x="28945" y="63919"/>
                      <a:pt x="28907" y="63854"/>
                      <a:pt x="28851" y="63817"/>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7A7A87"/>
              </a:solidFill>
              <a:ln w="0"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369C1024-CAD5-8BAE-4C3E-FE7845145D98}"/>
                  </a:ext>
                </a:extLst>
              </p:cNvPr>
              <p:cNvSpPr/>
              <p:nvPr/>
            </p:nvSpPr>
            <p:spPr>
              <a:xfrm>
                <a:off x="3337741" y="4032163"/>
                <a:ext cx="55810" cy="85597"/>
              </a:xfrm>
              <a:custGeom>
                <a:avLst/>
                <a:gdLst>
                  <a:gd name="connsiteX0" fmla="*/ 55781 w 55810"/>
                  <a:gd name="connsiteY0" fmla="*/ 25240 h 85597"/>
                  <a:gd name="connsiteX1" fmla="*/ 51065 w 55810"/>
                  <a:gd name="connsiteY1" fmla="*/ 32304 h 85597"/>
                  <a:gd name="connsiteX2" fmla="*/ 49835 w 55810"/>
                  <a:gd name="connsiteY2" fmla="*/ 34141 h 85597"/>
                  <a:gd name="connsiteX3" fmla="*/ 36888 w 55810"/>
                  <a:gd name="connsiteY3" fmla="*/ 53518 h 85597"/>
                  <a:gd name="connsiteX4" fmla="*/ 36870 w 55810"/>
                  <a:gd name="connsiteY4" fmla="*/ 53713 h 85597"/>
                  <a:gd name="connsiteX5" fmla="*/ 49452 w 55810"/>
                  <a:gd name="connsiteY5" fmla="*/ 85309 h 85597"/>
                  <a:gd name="connsiteX6" fmla="*/ 49201 w 55810"/>
                  <a:gd name="connsiteY6" fmla="*/ 85589 h 85597"/>
                  <a:gd name="connsiteX7" fmla="*/ 16468 w 55810"/>
                  <a:gd name="connsiteY7" fmla="*/ 76362 h 85597"/>
                  <a:gd name="connsiteX8" fmla="*/ 16281 w 55810"/>
                  <a:gd name="connsiteY8" fmla="*/ 76399 h 85597"/>
                  <a:gd name="connsiteX9" fmla="*/ 16188 w 55810"/>
                  <a:gd name="connsiteY9" fmla="*/ 76446 h 85597"/>
                  <a:gd name="connsiteX10" fmla="*/ 15964 w 55810"/>
                  <a:gd name="connsiteY10" fmla="*/ 76343 h 85597"/>
                  <a:gd name="connsiteX11" fmla="*/ 138 w 55810"/>
                  <a:gd name="connsiteY11" fmla="*/ 56 h 85597"/>
                  <a:gd name="connsiteX12" fmla="*/ 157 w 55810"/>
                  <a:gd name="connsiteY12" fmla="*/ 0 h 85597"/>
                  <a:gd name="connsiteX13" fmla="*/ 21184 w 55810"/>
                  <a:gd name="connsiteY13" fmla="*/ 26666 h 85597"/>
                  <a:gd name="connsiteX14" fmla="*/ 21184 w 55810"/>
                  <a:gd name="connsiteY14" fmla="*/ 26666 h 85597"/>
                  <a:gd name="connsiteX15" fmla="*/ 21473 w 55810"/>
                  <a:gd name="connsiteY15" fmla="*/ 27038 h 85597"/>
                  <a:gd name="connsiteX16" fmla="*/ 21650 w 55810"/>
                  <a:gd name="connsiteY16" fmla="*/ 27113 h 85597"/>
                  <a:gd name="connsiteX17" fmla="*/ 21696 w 55810"/>
                  <a:gd name="connsiteY17" fmla="*/ 27113 h 85597"/>
                  <a:gd name="connsiteX18" fmla="*/ 23383 w 55810"/>
                  <a:gd name="connsiteY18" fmla="*/ 27001 h 85597"/>
                  <a:gd name="connsiteX19" fmla="*/ 34102 w 55810"/>
                  <a:gd name="connsiteY19" fmla="*/ 26302 h 85597"/>
                  <a:gd name="connsiteX20" fmla="*/ 35481 w 55810"/>
                  <a:gd name="connsiteY20" fmla="*/ 26209 h 85597"/>
                  <a:gd name="connsiteX21" fmla="*/ 55585 w 55810"/>
                  <a:gd name="connsiteY21" fmla="*/ 24904 h 85597"/>
                  <a:gd name="connsiteX22" fmla="*/ 55772 w 55810"/>
                  <a:gd name="connsiteY22" fmla="*/ 25230 h 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10" h="85597">
                    <a:moveTo>
                      <a:pt x="55781" y="25240"/>
                    </a:moveTo>
                    <a:lnTo>
                      <a:pt x="51065" y="32304"/>
                    </a:lnTo>
                    <a:lnTo>
                      <a:pt x="49835" y="34141"/>
                    </a:lnTo>
                    <a:lnTo>
                      <a:pt x="36888" y="53518"/>
                    </a:lnTo>
                    <a:cubicBezTo>
                      <a:pt x="36851" y="53574"/>
                      <a:pt x="36842" y="53648"/>
                      <a:pt x="36870" y="53713"/>
                    </a:cubicBezTo>
                    <a:lnTo>
                      <a:pt x="49452" y="85309"/>
                    </a:lnTo>
                    <a:cubicBezTo>
                      <a:pt x="49518" y="85468"/>
                      <a:pt x="49369" y="85636"/>
                      <a:pt x="49201" y="85589"/>
                    </a:cubicBezTo>
                    <a:lnTo>
                      <a:pt x="16468" y="76362"/>
                    </a:lnTo>
                    <a:cubicBezTo>
                      <a:pt x="16402" y="76343"/>
                      <a:pt x="16328" y="76362"/>
                      <a:pt x="16281" y="76399"/>
                    </a:cubicBezTo>
                    <a:cubicBezTo>
                      <a:pt x="16253" y="76418"/>
                      <a:pt x="16225" y="76436"/>
                      <a:pt x="16188" y="76446"/>
                    </a:cubicBezTo>
                    <a:cubicBezTo>
                      <a:pt x="16104" y="76464"/>
                      <a:pt x="16002" y="76436"/>
                      <a:pt x="15964" y="76343"/>
                    </a:cubicBezTo>
                    <a:cubicBezTo>
                      <a:pt x="-1222" y="38092"/>
                      <a:pt x="-197" y="17168"/>
                      <a:pt x="138" y="56"/>
                    </a:cubicBezTo>
                    <a:lnTo>
                      <a:pt x="157" y="0"/>
                    </a:lnTo>
                    <a:lnTo>
                      <a:pt x="21184" y="26666"/>
                    </a:lnTo>
                    <a:cubicBezTo>
                      <a:pt x="21184" y="26666"/>
                      <a:pt x="21184" y="26666"/>
                      <a:pt x="21184" y="26666"/>
                    </a:cubicBezTo>
                    <a:lnTo>
                      <a:pt x="21473" y="27038"/>
                    </a:lnTo>
                    <a:cubicBezTo>
                      <a:pt x="21519" y="27094"/>
                      <a:pt x="21584" y="27122"/>
                      <a:pt x="21650" y="27113"/>
                    </a:cubicBezTo>
                    <a:lnTo>
                      <a:pt x="21696" y="27113"/>
                    </a:lnTo>
                    <a:cubicBezTo>
                      <a:pt x="21696" y="27113"/>
                      <a:pt x="23383" y="27001"/>
                      <a:pt x="23383" y="27001"/>
                    </a:cubicBezTo>
                    <a:lnTo>
                      <a:pt x="34102" y="26302"/>
                    </a:lnTo>
                    <a:lnTo>
                      <a:pt x="35481" y="26209"/>
                    </a:lnTo>
                    <a:lnTo>
                      <a:pt x="55585" y="24904"/>
                    </a:lnTo>
                    <a:cubicBezTo>
                      <a:pt x="55762" y="24895"/>
                      <a:pt x="55874" y="25081"/>
                      <a:pt x="55772" y="25230"/>
                    </a:cubicBezTo>
                    <a:close/>
                  </a:path>
                </a:pathLst>
              </a:custGeom>
              <a:solidFill>
                <a:srgbClr val="3B3B4C">
                  <a:alpha val="38000"/>
                </a:srgbClr>
              </a:solidFill>
              <a:ln w="0" cap="flat">
                <a:noFill/>
                <a:prstDash val="solid"/>
                <a:miter/>
              </a:ln>
            </p:spPr>
            <p:txBody>
              <a:bodyPr rtlCol="0" anchor="ctr"/>
              <a:lstStyle/>
              <a:p>
                <a:endParaRPr lang="en-IN" dirty="0"/>
              </a:p>
            </p:txBody>
          </p:sp>
        </p:grpSp>
        <p:grpSp>
          <p:nvGrpSpPr>
            <p:cNvPr id="38" name="Graphic 8">
              <a:extLst>
                <a:ext uri="{FF2B5EF4-FFF2-40B4-BE49-F238E27FC236}">
                  <a16:creationId xmlns:a16="http://schemas.microsoft.com/office/drawing/2014/main" id="{6E507F6C-4622-E757-7516-0E715AA09F20}"/>
                </a:ext>
              </a:extLst>
            </p:cNvPr>
            <p:cNvGrpSpPr/>
            <p:nvPr/>
          </p:nvGrpSpPr>
          <p:grpSpPr>
            <a:xfrm>
              <a:off x="3249983" y="3993716"/>
              <a:ext cx="82268" cy="86769"/>
              <a:chOff x="3249983" y="3993716"/>
              <a:chExt cx="82268" cy="86769"/>
            </a:xfrm>
          </p:grpSpPr>
          <p:sp>
            <p:nvSpPr>
              <p:cNvPr id="74" name="Freeform: Shape 73">
                <a:extLst>
                  <a:ext uri="{FF2B5EF4-FFF2-40B4-BE49-F238E27FC236}">
                    <a16:creationId xmlns:a16="http://schemas.microsoft.com/office/drawing/2014/main" id="{B3EE2044-94EE-159F-6C20-D375DAECC52B}"/>
                  </a:ext>
                </a:extLst>
              </p:cNvPr>
              <p:cNvSpPr/>
              <p:nvPr/>
            </p:nvSpPr>
            <p:spPr>
              <a:xfrm>
                <a:off x="3250775" y="3994760"/>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7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5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7"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1"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5" y="29732"/>
                    </a:lnTo>
                    <a:lnTo>
                      <a:pt x="56170" y="30375"/>
                    </a:lnTo>
                    <a:lnTo>
                      <a:pt x="64558" y="34467"/>
                    </a:lnTo>
                    <a:lnTo>
                      <a:pt x="65639" y="34998"/>
                    </a:lnTo>
                    <a:lnTo>
                      <a:pt x="81372" y="42669"/>
                    </a:lnTo>
                    <a:cubicBezTo>
                      <a:pt x="81512" y="42734"/>
                      <a:pt x="81512" y="42930"/>
                      <a:pt x="81372" y="42995"/>
                    </a:cubicBezTo>
                    <a:close/>
                  </a:path>
                </a:pathLst>
              </a:custGeom>
              <a:solidFill>
                <a:srgbClr val="FFAE00"/>
              </a:solidFill>
              <a:ln w="0" cap="flat">
                <a:noFill/>
                <a:prstDash val="solid"/>
                <a:miter/>
              </a:ln>
            </p:spPr>
            <p:txBody>
              <a:bodyPr rtlCol="0" anchor="ctr"/>
              <a:lstStyle/>
              <a:p>
                <a:endParaRPr lang="en-IN" dirty="0"/>
              </a:p>
            </p:txBody>
          </p:sp>
          <p:sp>
            <p:nvSpPr>
              <p:cNvPr id="75" name="Freeform: Shape 74">
                <a:extLst>
                  <a:ext uri="{FF2B5EF4-FFF2-40B4-BE49-F238E27FC236}">
                    <a16:creationId xmlns:a16="http://schemas.microsoft.com/office/drawing/2014/main" id="{A1359A13-8791-30DC-5FB9-1BCAF368DC7A}"/>
                  </a:ext>
                </a:extLst>
              </p:cNvPr>
              <p:cNvSpPr/>
              <p:nvPr/>
            </p:nvSpPr>
            <p:spPr>
              <a:xfrm>
                <a:off x="3250784" y="3995189"/>
                <a:ext cx="81383" cy="85221"/>
              </a:xfrm>
              <a:custGeom>
                <a:avLst/>
                <a:gdLst>
                  <a:gd name="connsiteX0" fmla="*/ 81288 w 81383"/>
                  <a:gd name="connsiteY0" fmla="*/ 42687 h 85221"/>
                  <a:gd name="connsiteX1" fmla="*/ 55741 w 81383"/>
                  <a:gd name="connsiteY1" fmla="*/ 56743 h 85221"/>
                  <a:gd name="connsiteX2" fmla="*/ 55639 w 81383"/>
                  <a:gd name="connsiteY2" fmla="*/ 56882 h 85221"/>
                  <a:gd name="connsiteX3" fmla="*/ 50652 w 81383"/>
                  <a:gd name="connsiteY3" fmla="*/ 85067 h 85221"/>
                  <a:gd name="connsiteX4" fmla="*/ 50345 w 81383"/>
                  <a:gd name="connsiteY4" fmla="*/ 85170 h 85221"/>
                  <a:gd name="connsiteX5" fmla="*/ 29420 w 81383"/>
                  <a:gd name="connsiteY5" fmla="*/ 65737 h 85221"/>
                  <a:gd name="connsiteX6" fmla="*/ 29262 w 81383"/>
                  <a:gd name="connsiteY6" fmla="*/ 65681 h 85221"/>
                  <a:gd name="connsiteX7" fmla="*/ 29047 w 81383"/>
                  <a:gd name="connsiteY7" fmla="*/ 65718 h 85221"/>
                  <a:gd name="connsiteX8" fmla="*/ 630 w 81383"/>
                  <a:gd name="connsiteY8" fmla="*/ 69428 h 85221"/>
                  <a:gd name="connsiteX9" fmla="*/ 434 w 81383"/>
                  <a:gd name="connsiteY9" fmla="*/ 69167 h 85221"/>
                  <a:gd name="connsiteX10" fmla="*/ 14387 w 81383"/>
                  <a:gd name="connsiteY10" fmla="*/ 44598 h 85221"/>
                  <a:gd name="connsiteX11" fmla="*/ 14014 w 81383"/>
                  <a:gd name="connsiteY11" fmla="*/ 44570 h 85221"/>
                  <a:gd name="connsiteX12" fmla="*/ 24 w 81383"/>
                  <a:gd name="connsiteY12" fmla="*/ 16684 h 85221"/>
                  <a:gd name="connsiteX13" fmla="*/ 210 w 81383"/>
                  <a:gd name="connsiteY13" fmla="*/ 16423 h 85221"/>
                  <a:gd name="connsiteX14" fmla="*/ 29840 w 81383"/>
                  <a:gd name="connsiteY14" fmla="*/ 22947 h 85221"/>
                  <a:gd name="connsiteX15" fmla="*/ 29998 w 81383"/>
                  <a:gd name="connsiteY15" fmla="*/ 22891 h 85221"/>
                  <a:gd name="connsiteX16" fmla="*/ 50233 w 81383"/>
                  <a:gd name="connsiteY16" fmla="*/ 37 h 85221"/>
                  <a:gd name="connsiteX17" fmla="*/ 50270 w 81383"/>
                  <a:gd name="connsiteY17" fmla="*/ 0 h 85221"/>
                  <a:gd name="connsiteX18" fmla="*/ 55489 w 81383"/>
                  <a:gd name="connsiteY18" fmla="*/ 30189 h 85221"/>
                  <a:gd name="connsiteX19" fmla="*/ 55573 w 81383"/>
                  <a:gd name="connsiteY19" fmla="*/ 30543 h 85221"/>
                  <a:gd name="connsiteX20" fmla="*/ 55583 w 81383"/>
                  <a:gd name="connsiteY20" fmla="*/ 30571 h 85221"/>
                  <a:gd name="connsiteX21" fmla="*/ 55201 w 81383"/>
                  <a:gd name="connsiteY21" fmla="*/ 30962 h 85221"/>
                  <a:gd name="connsiteX22" fmla="*/ 55303 w 81383"/>
                  <a:gd name="connsiteY22" fmla="*/ 31102 h 85221"/>
                  <a:gd name="connsiteX23" fmla="*/ 55340 w 81383"/>
                  <a:gd name="connsiteY23" fmla="*/ 31121 h 85221"/>
                  <a:gd name="connsiteX24" fmla="*/ 56654 w 81383"/>
                  <a:gd name="connsiteY24" fmla="*/ 31764 h 85221"/>
                  <a:gd name="connsiteX25" fmla="*/ 65043 w 81383"/>
                  <a:gd name="connsiteY25" fmla="*/ 35856 h 85221"/>
                  <a:gd name="connsiteX26" fmla="*/ 66124 w 81383"/>
                  <a:gd name="connsiteY26" fmla="*/ 36387 h 85221"/>
                  <a:gd name="connsiteX27" fmla="*/ 81279 w 81383"/>
                  <a:gd name="connsiteY27" fmla="*/ 42371 h 85221"/>
                  <a:gd name="connsiteX28" fmla="*/ 81279 w 81383"/>
                  <a:gd name="connsiteY28" fmla="*/ 42697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383" h="85221">
                    <a:moveTo>
                      <a:pt x="81288" y="42687"/>
                    </a:moveTo>
                    <a:lnTo>
                      <a:pt x="55741" y="56743"/>
                    </a:lnTo>
                    <a:cubicBezTo>
                      <a:pt x="55685" y="56771"/>
                      <a:pt x="55648" y="56817"/>
                      <a:pt x="55639" y="56882"/>
                    </a:cubicBezTo>
                    <a:lnTo>
                      <a:pt x="50652" y="85067"/>
                    </a:lnTo>
                    <a:cubicBezTo>
                      <a:pt x="50633" y="85216"/>
                      <a:pt x="50447" y="85272"/>
                      <a:pt x="50345" y="85170"/>
                    </a:cubicBezTo>
                    <a:lnTo>
                      <a:pt x="29420" y="65737"/>
                    </a:lnTo>
                    <a:cubicBezTo>
                      <a:pt x="29420" y="65737"/>
                      <a:pt x="29318" y="65671"/>
                      <a:pt x="29262" y="65681"/>
                    </a:cubicBezTo>
                    <a:lnTo>
                      <a:pt x="29047" y="65718"/>
                    </a:lnTo>
                    <a:lnTo>
                      <a:pt x="630" y="69428"/>
                    </a:lnTo>
                    <a:cubicBezTo>
                      <a:pt x="481" y="69456"/>
                      <a:pt x="369" y="69297"/>
                      <a:pt x="434" y="69167"/>
                    </a:cubicBezTo>
                    <a:lnTo>
                      <a:pt x="14387" y="44598"/>
                    </a:lnTo>
                    <a:cubicBezTo>
                      <a:pt x="14415" y="44542"/>
                      <a:pt x="14042" y="44626"/>
                      <a:pt x="14014" y="44570"/>
                    </a:cubicBezTo>
                    <a:lnTo>
                      <a:pt x="24" y="16684"/>
                    </a:lnTo>
                    <a:cubicBezTo>
                      <a:pt x="-51" y="16553"/>
                      <a:pt x="61" y="16395"/>
                      <a:pt x="210" y="16423"/>
                    </a:cubicBezTo>
                    <a:lnTo>
                      <a:pt x="29840" y="22947"/>
                    </a:lnTo>
                    <a:cubicBezTo>
                      <a:pt x="29896" y="22956"/>
                      <a:pt x="29961" y="22938"/>
                      <a:pt x="29998" y="22891"/>
                    </a:cubicBezTo>
                    <a:lnTo>
                      <a:pt x="50233" y="37"/>
                    </a:lnTo>
                    <a:lnTo>
                      <a:pt x="50270" y="0"/>
                    </a:lnTo>
                    <a:lnTo>
                      <a:pt x="55489" y="30189"/>
                    </a:lnTo>
                    <a:cubicBezTo>
                      <a:pt x="55489" y="30189"/>
                      <a:pt x="55471" y="30543"/>
                      <a:pt x="55573" y="30543"/>
                    </a:cubicBezTo>
                    <a:cubicBezTo>
                      <a:pt x="55583" y="30543"/>
                      <a:pt x="55592" y="30562"/>
                      <a:pt x="55583" y="30571"/>
                    </a:cubicBezTo>
                    <a:lnTo>
                      <a:pt x="55201" y="30962"/>
                    </a:lnTo>
                    <a:cubicBezTo>
                      <a:pt x="55210" y="31018"/>
                      <a:pt x="55247" y="31074"/>
                      <a:pt x="55303" y="31102"/>
                    </a:cubicBezTo>
                    <a:lnTo>
                      <a:pt x="55340" y="31121"/>
                    </a:lnTo>
                    <a:lnTo>
                      <a:pt x="56654" y="31764"/>
                    </a:lnTo>
                    <a:lnTo>
                      <a:pt x="65043" y="35856"/>
                    </a:lnTo>
                    <a:lnTo>
                      <a:pt x="66124" y="36387"/>
                    </a:lnTo>
                    <a:lnTo>
                      <a:pt x="81279" y="42371"/>
                    </a:lnTo>
                    <a:cubicBezTo>
                      <a:pt x="81419" y="42436"/>
                      <a:pt x="81419" y="42631"/>
                      <a:pt x="81279" y="42697"/>
                    </a:cubicBezTo>
                    <a:close/>
                  </a:path>
                </a:pathLst>
              </a:custGeom>
              <a:solidFill>
                <a:srgbClr val="1F1F39"/>
              </a:solidFill>
              <a:ln w="0" cap="flat">
                <a:noFill/>
                <a:prstDash val="solid"/>
                <a:miter/>
              </a:ln>
            </p:spPr>
            <p:txBody>
              <a:bodyPr rtlCol="0" anchor="ctr"/>
              <a:lstStyle/>
              <a:p>
                <a:endParaRPr lang="en-IN" dirty="0"/>
              </a:p>
            </p:txBody>
          </p:sp>
          <p:sp>
            <p:nvSpPr>
              <p:cNvPr id="76" name="Freeform: Shape 75">
                <a:extLst>
                  <a:ext uri="{FF2B5EF4-FFF2-40B4-BE49-F238E27FC236}">
                    <a16:creationId xmlns:a16="http://schemas.microsoft.com/office/drawing/2014/main" id="{8B2DB905-0036-1E6F-2CD5-63CF7E204CA4}"/>
                  </a:ext>
                </a:extLst>
              </p:cNvPr>
              <p:cNvSpPr/>
              <p:nvPr/>
            </p:nvSpPr>
            <p:spPr>
              <a:xfrm>
                <a:off x="3249983" y="3993716"/>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8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6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8"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2"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6" y="29732"/>
                    </a:lnTo>
                    <a:lnTo>
                      <a:pt x="56170" y="30375"/>
                    </a:lnTo>
                    <a:lnTo>
                      <a:pt x="64558" y="34467"/>
                    </a:lnTo>
                    <a:lnTo>
                      <a:pt x="65639" y="34998"/>
                    </a:lnTo>
                    <a:lnTo>
                      <a:pt x="81372" y="42669"/>
                    </a:lnTo>
                    <a:cubicBezTo>
                      <a:pt x="81512" y="42734"/>
                      <a:pt x="81512" y="42930"/>
                      <a:pt x="81372" y="42995"/>
                    </a:cubicBezTo>
                    <a:close/>
                  </a:path>
                </a:pathLst>
              </a:custGeom>
              <a:solidFill>
                <a:srgbClr val="7A7A87"/>
              </a:solidFill>
              <a:ln w="0" cap="flat">
                <a:noFill/>
                <a:prstDash val="solid"/>
                <a:miter/>
              </a:ln>
            </p:spPr>
            <p:txBody>
              <a:bodyPr rtlCol="0" anchor="ctr"/>
              <a:lstStyle/>
              <a:p>
                <a:endParaRPr lang="en-IN" dirty="0"/>
              </a:p>
            </p:txBody>
          </p:sp>
          <p:sp>
            <p:nvSpPr>
              <p:cNvPr id="77" name="Freeform: Shape 76">
                <a:extLst>
                  <a:ext uri="{FF2B5EF4-FFF2-40B4-BE49-F238E27FC236}">
                    <a16:creationId xmlns:a16="http://schemas.microsoft.com/office/drawing/2014/main" id="{749BEA16-52F0-749B-45FC-3C240F760B73}"/>
                  </a:ext>
                </a:extLst>
              </p:cNvPr>
              <p:cNvSpPr/>
              <p:nvPr/>
            </p:nvSpPr>
            <p:spPr>
              <a:xfrm>
                <a:off x="3279309" y="3993725"/>
                <a:ext cx="52150" cy="85715"/>
              </a:xfrm>
              <a:custGeom>
                <a:avLst/>
                <a:gdLst>
                  <a:gd name="connsiteX0" fmla="*/ 52027 w 52150"/>
                  <a:gd name="connsiteY0" fmla="*/ 42986 h 85715"/>
                  <a:gd name="connsiteX1" fmla="*/ 45428 w 52150"/>
                  <a:gd name="connsiteY1" fmla="*/ 46276 h 85715"/>
                  <a:gd name="connsiteX2" fmla="*/ 43714 w 52150"/>
                  <a:gd name="connsiteY2" fmla="*/ 47133 h 85715"/>
                  <a:gd name="connsiteX3" fmla="*/ 25604 w 52150"/>
                  <a:gd name="connsiteY3" fmla="*/ 56174 h 85715"/>
                  <a:gd name="connsiteX4" fmla="*/ 25502 w 52150"/>
                  <a:gd name="connsiteY4" fmla="*/ 56314 h 85715"/>
                  <a:gd name="connsiteX5" fmla="*/ 21391 w 52150"/>
                  <a:gd name="connsiteY5" fmla="*/ 85561 h 85715"/>
                  <a:gd name="connsiteX6" fmla="*/ 21084 w 52150"/>
                  <a:gd name="connsiteY6" fmla="*/ 85664 h 85715"/>
                  <a:gd name="connsiteX7" fmla="*/ 374 w 52150"/>
                  <a:gd name="connsiteY7" fmla="*/ 64609 h 85715"/>
                  <a:gd name="connsiteX8" fmla="*/ 215 w 52150"/>
                  <a:gd name="connsiteY8" fmla="*/ 64553 h 85715"/>
                  <a:gd name="connsiteX9" fmla="*/ 132 w 52150"/>
                  <a:gd name="connsiteY9" fmla="*/ 64553 h 85715"/>
                  <a:gd name="connsiteX10" fmla="*/ 1 w 52150"/>
                  <a:gd name="connsiteY10" fmla="*/ 64385 h 85715"/>
                  <a:gd name="connsiteX11" fmla="*/ 20916 w 52150"/>
                  <a:gd name="connsiteY11" fmla="*/ 37 h 85715"/>
                  <a:gd name="connsiteX12" fmla="*/ 20953 w 52150"/>
                  <a:gd name="connsiteY12" fmla="*/ 0 h 85715"/>
                  <a:gd name="connsiteX13" fmla="*/ 25324 w 52150"/>
                  <a:gd name="connsiteY13" fmla="*/ 29164 h 85715"/>
                  <a:gd name="connsiteX14" fmla="*/ 25324 w 52150"/>
                  <a:gd name="connsiteY14" fmla="*/ 29164 h 85715"/>
                  <a:gd name="connsiteX15" fmla="*/ 25390 w 52150"/>
                  <a:gd name="connsiteY15" fmla="*/ 29574 h 85715"/>
                  <a:gd name="connsiteX16" fmla="*/ 25492 w 52150"/>
                  <a:gd name="connsiteY16" fmla="*/ 29713 h 85715"/>
                  <a:gd name="connsiteX17" fmla="*/ 25530 w 52150"/>
                  <a:gd name="connsiteY17" fmla="*/ 29732 h 85715"/>
                  <a:gd name="connsiteX18" fmla="*/ 26844 w 52150"/>
                  <a:gd name="connsiteY18" fmla="*/ 30375 h 85715"/>
                  <a:gd name="connsiteX19" fmla="*/ 35232 w 52150"/>
                  <a:gd name="connsiteY19" fmla="*/ 34467 h 85715"/>
                  <a:gd name="connsiteX20" fmla="*/ 36313 w 52150"/>
                  <a:gd name="connsiteY20" fmla="*/ 34998 h 85715"/>
                  <a:gd name="connsiteX21" fmla="*/ 52046 w 52150"/>
                  <a:gd name="connsiteY21" fmla="*/ 42669 h 85715"/>
                  <a:gd name="connsiteX22" fmla="*/ 52046 w 52150"/>
                  <a:gd name="connsiteY22" fmla="*/ 42995 h 8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150" h="85715">
                    <a:moveTo>
                      <a:pt x="52027" y="42986"/>
                    </a:moveTo>
                    <a:lnTo>
                      <a:pt x="45428" y="46276"/>
                    </a:lnTo>
                    <a:lnTo>
                      <a:pt x="43714" y="47133"/>
                    </a:lnTo>
                    <a:lnTo>
                      <a:pt x="25604" y="56174"/>
                    </a:lnTo>
                    <a:cubicBezTo>
                      <a:pt x="25548" y="56202"/>
                      <a:pt x="25511" y="56249"/>
                      <a:pt x="25502" y="56314"/>
                    </a:cubicBezTo>
                    <a:lnTo>
                      <a:pt x="21391" y="85561"/>
                    </a:lnTo>
                    <a:cubicBezTo>
                      <a:pt x="21372" y="85710"/>
                      <a:pt x="21186" y="85766"/>
                      <a:pt x="21084" y="85664"/>
                    </a:cubicBezTo>
                    <a:lnTo>
                      <a:pt x="374" y="64609"/>
                    </a:lnTo>
                    <a:cubicBezTo>
                      <a:pt x="374" y="64609"/>
                      <a:pt x="271" y="64544"/>
                      <a:pt x="215" y="64553"/>
                    </a:cubicBezTo>
                    <a:cubicBezTo>
                      <a:pt x="187" y="64553"/>
                      <a:pt x="159" y="64553"/>
                      <a:pt x="132" y="64553"/>
                    </a:cubicBezTo>
                    <a:cubicBezTo>
                      <a:pt x="57" y="64534"/>
                      <a:pt x="-8" y="64460"/>
                      <a:pt x="1" y="64385"/>
                    </a:cubicBezTo>
                    <a:cubicBezTo>
                      <a:pt x="3515" y="28138"/>
                      <a:pt x="13292" y="12797"/>
                      <a:pt x="20916" y="37"/>
                    </a:cubicBezTo>
                    <a:lnTo>
                      <a:pt x="20953" y="0"/>
                    </a:lnTo>
                    <a:lnTo>
                      <a:pt x="25324" y="29164"/>
                    </a:lnTo>
                    <a:cubicBezTo>
                      <a:pt x="25324" y="29164"/>
                      <a:pt x="25324" y="29164"/>
                      <a:pt x="25324" y="29164"/>
                    </a:cubicBezTo>
                    <a:lnTo>
                      <a:pt x="25390" y="29574"/>
                    </a:lnTo>
                    <a:cubicBezTo>
                      <a:pt x="25399" y="29630"/>
                      <a:pt x="25436" y="29685"/>
                      <a:pt x="25492" y="29713"/>
                    </a:cubicBezTo>
                    <a:lnTo>
                      <a:pt x="25530" y="29732"/>
                    </a:lnTo>
                    <a:lnTo>
                      <a:pt x="26844" y="30375"/>
                    </a:lnTo>
                    <a:lnTo>
                      <a:pt x="35232" y="34467"/>
                    </a:lnTo>
                    <a:lnTo>
                      <a:pt x="36313" y="34998"/>
                    </a:lnTo>
                    <a:lnTo>
                      <a:pt x="52046" y="42669"/>
                    </a:lnTo>
                    <a:cubicBezTo>
                      <a:pt x="52186" y="42734"/>
                      <a:pt x="52186" y="42930"/>
                      <a:pt x="52046" y="42995"/>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9" name="Graphic 8">
              <a:extLst>
                <a:ext uri="{FF2B5EF4-FFF2-40B4-BE49-F238E27FC236}">
                  <a16:creationId xmlns:a16="http://schemas.microsoft.com/office/drawing/2014/main" id="{8B97AEED-B0EA-1740-E7B1-0EAA77E78B7E}"/>
                </a:ext>
              </a:extLst>
            </p:cNvPr>
            <p:cNvGrpSpPr/>
            <p:nvPr/>
          </p:nvGrpSpPr>
          <p:grpSpPr>
            <a:xfrm>
              <a:off x="3365056" y="3994266"/>
              <a:ext cx="73098" cy="77116"/>
              <a:chOff x="3365056" y="3994266"/>
              <a:chExt cx="73098" cy="77116"/>
            </a:xfrm>
          </p:grpSpPr>
          <p:sp>
            <p:nvSpPr>
              <p:cNvPr id="70" name="Freeform: Shape 69">
                <a:extLst>
                  <a:ext uri="{FF2B5EF4-FFF2-40B4-BE49-F238E27FC236}">
                    <a16:creationId xmlns:a16="http://schemas.microsoft.com/office/drawing/2014/main" id="{191929EA-B4A0-A5DE-18E4-851CF91E88D7}"/>
                  </a:ext>
                </a:extLst>
              </p:cNvPr>
              <p:cNvSpPr/>
              <p:nvPr/>
            </p:nvSpPr>
            <p:spPr>
              <a:xfrm>
                <a:off x="3365755" y="3995198"/>
                <a:ext cx="72399" cy="76184"/>
              </a:xfrm>
              <a:custGeom>
                <a:avLst/>
                <a:gdLst>
                  <a:gd name="connsiteX0" fmla="*/ 72309 w 72399"/>
                  <a:gd name="connsiteY0" fmla="*/ 38204 h 76184"/>
                  <a:gd name="connsiteX1" fmla="*/ 66447 w 72399"/>
                  <a:gd name="connsiteY1" fmla="*/ 41131 h 76184"/>
                  <a:gd name="connsiteX2" fmla="*/ 64918 w 72399"/>
                  <a:gd name="connsiteY2" fmla="*/ 41895 h 76184"/>
                  <a:gd name="connsiteX3" fmla="*/ 48822 w 72399"/>
                  <a:gd name="connsiteY3" fmla="*/ 49929 h 76184"/>
                  <a:gd name="connsiteX4" fmla="*/ 48738 w 72399"/>
                  <a:gd name="connsiteY4" fmla="*/ 50050 h 76184"/>
                  <a:gd name="connsiteX5" fmla="*/ 45084 w 72399"/>
                  <a:gd name="connsiteY5" fmla="*/ 76045 h 76184"/>
                  <a:gd name="connsiteX6" fmla="*/ 44805 w 72399"/>
                  <a:gd name="connsiteY6" fmla="*/ 76138 h 76184"/>
                  <a:gd name="connsiteX7" fmla="*/ 26397 w 72399"/>
                  <a:gd name="connsiteY7" fmla="*/ 57423 h 76184"/>
                  <a:gd name="connsiteX8" fmla="*/ 26257 w 72399"/>
                  <a:gd name="connsiteY8" fmla="*/ 57376 h 76184"/>
                  <a:gd name="connsiteX9" fmla="*/ 26071 w 72399"/>
                  <a:gd name="connsiteY9" fmla="*/ 57414 h 76184"/>
                  <a:gd name="connsiteX10" fmla="*/ 402 w 72399"/>
                  <a:gd name="connsiteY10" fmla="*/ 61934 h 76184"/>
                  <a:gd name="connsiteX11" fmla="*/ 235 w 72399"/>
                  <a:gd name="connsiteY11" fmla="*/ 61701 h 76184"/>
                  <a:gd name="connsiteX12" fmla="*/ 12342 w 72399"/>
                  <a:gd name="connsiteY12" fmla="*/ 38409 h 76184"/>
                  <a:gd name="connsiteX13" fmla="*/ 12342 w 72399"/>
                  <a:gd name="connsiteY13" fmla="*/ 38260 h 76184"/>
                  <a:gd name="connsiteX14" fmla="*/ 20 w 72399"/>
                  <a:gd name="connsiteY14" fmla="*/ 15080 h 76184"/>
                  <a:gd name="connsiteX15" fmla="*/ 188 w 72399"/>
                  <a:gd name="connsiteY15" fmla="*/ 14847 h 76184"/>
                  <a:gd name="connsiteX16" fmla="*/ 26080 w 72399"/>
                  <a:gd name="connsiteY16" fmla="*/ 19163 h 76184"/>
                  <a:gd name="connsiteX17" fmla="*/ 26220 w 72399"/>
                  <a:gd name="connsiteY17" fmla="*/ 19116 h 76184"/>
                  <a:gd name="connsiteX18" fmla="*/ 44656 w 72399"/>
                  <a:gd name="connsiteY18" fmla="*/ 28 h 76184"/>
                  <a:gd name="connsiteX19" fmla="*/ 44683 w 72399"/>
                  <a:gd name="connsiteY19" fmla="*/ 0 h 76184"/>
                  <a:gd name="connsiteX20" fmla="*/ 48570 w 72399"/>
                  <a:gd name="connsiteY20" fmla="*/ 25920 h 76184"/>
                  <a:gd name="connsiteX21" fmla="*/ 48570 w 72399"/>
                  <a:gd name="connsiteY21" fmla="*/ 25920 h 76184"/>
                  <a:gd name="connsiteX22" fmla="*/ 48626 w 72399"/>
                  <a:gd name="connsiteY22" fmla="*/ 26284 h 76184"/>
                  <a:gd name="connsiteX23" fmla="*/ 48719 w 72399"/>
                  <a:gd name="connsiteY23" fmla="*/ 26405 h 76184"/>
                  <a:gd name="connsiteX24" fmla="*/ 48747 w 72399"/>
                  <a:gd name="connsiteY24" fmla="*/ 26423 h 76184"/>
                  <a:gd name="connsiteX25" fmla="*/ 49922 w 72399"/>
                  <a:gd name="connsiteY25" fmla="*/ 26992 h 76184"/>
                  <a:gd name="connsiteX26" fmla="*/ 57369 w 72399"/>
                  <a:gd name="connsiteY26" fmla="*/ 30627 h 76184"/>
                  <a:gd name="connsiteX27" fmla="*/ 58329 w 72399"/>
                  <a:gd name="connsiteY27" fmla="*/ 31093 h 76184"/>
                  <a:gd name="connsiteX28" fmla="*/ 72309 w 72399"/>
                  <a:gd name="connsiteY28" fmla="*/ 37915 h 76184"/>
                  <a:gd name="connsiteX29" fmla="*/ 72309 w 7239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69" y="30627"/>
                    </a:lnTo>
                    <a:lnTo>
                      <a:pt x="58329" y="31093"/>
                    </a:lnTo>
                    <a:lnTo>
                      <a:pt x="72309" y="37915"/>
                    </a:lnTo>
                    <a:cubicBezTo>
                      <a:pt x="72430" y="37971"/>
                      <a:pt x="72430" y="38148"/>
                      <a:pt x="72309" y="38204"/>
                    </a:cubicBezTo>
                    <a:close/>
                  </a:path>
                </a:pathLst>
              </a:custGeom>
              <a:solidFill>
                <a:srgbClr val="FFAE00"/>
              </a:solidFill>
              <a:ln w="0" cap="flat">
                <a:noFill/>
                <a:prstDash val="solid"/>
                <a:miter/>
              </a:ln>
            </p:spPr>
            <p:txBody>
              <a:bodyPr rtlCol="0" anchor="ctr"/>
              <a:lstStyle/>
              <a:p>
                <a:endParaRPr lang="en-IN" dirty="0"/>
              </a:p>
            </p:txBody>
          </p:sp>
          <p:sp>
            <p:nvSpPr>
              <p:cNvPr id="71" name="Freeform: Shape 70">
                <a:extLst>
                  <a:ext uri="{FF2B5EF4-FFF2-40B4-BE49-F238E27FC236}">
                    <a16:creationId xmlns:a16="http://schemas.microsoft.com/office/drawing/2014/main" id="{07FA0C9F-C58E-B48C-CC3A-26F1038E6AEA}"/>
                  </a:ext>
                </a:extLst>
              </p:cNvPr>
              <p:cNvSpPr/>
              <p:nvPr/>
            </p:nvSpPr>
            <p:spPr>
              <a:xfrm>
                <a:off x="3365801" y="3995589"/>
                <a:ext cx="72325" cy="75718"/>
              </a:xfrm>
              <a:custGeom>
                <a:avLst/>
                <a:gdLst>
                  <a:gd name="connsiteX0" fmla="*/ 72225 w 72325"/>
                  <a:gd name="connsiteY0" fmla="*/ 37915 h 75718"/>
                  <a:gd name="connsiteX1" fmla="*/ 49521 w 72325"/>
                  <a:gd name="connsiteY1" fmla="*/ 50405 h 75718"/>
                  <a:gd name="connsiteX2" fmla="*/ 49437 w 72325"/>
                  <a:gd name="connsiteY2" fmla="*/ 50526 h 75718"/>
                  <a:gd name="connsiteX3" fmla="*/ 45000 w 72325"/>
                  <a:gd name="connsiteY3" fmla="*/ 75579 h 75718"/>
                  <a:gd name="connsiteX4" fmla="*/ 44721 w 72325"/>
                  <a:gd name="connsiteY4" fmla="*/ 75672 h 75718"/>
                  <a:gd name="connsiteX5" fmla="*/ 26127 w 72325"/>
                  <a:gd name="connsiteY5" fmla="*/ 58402 h 75718"/>
                  <a:gd name="connsiteX6" fmla="*/ 25987 w 72325"/>
                  <a:gd name="connsiteY6" fmla="*/ 58355 h 75718"/>
                  <a:gd name="connsiteX7" fmla="*/ 25800 w 72325"/>
                  <a:gd name="connsiteY7" fmla="*/ 58392 h 75718"/>
                  <a:gd name="connsiteX8" fmla="*/ 542 w 72325"/>
                  <a:gd name="connsiteY8" fmla="*/ 61692 h 75718"/>
                  <a:gd name="connsiteX9" fmla="*/ 374 w 72325"/>
                  <a:gd name="connsiteY9" fmla="*/ 61459 h 75718"/>
                  <a:gd name="connsiteX10" fmla="*/ 12780 w 72325"/>
                  <a:gd name="connsiteY10" fmla="*/ 39621 h 75718"/>
                  <a:gd name="connsiteX11" fmla="*/ 12454 w 72325"/>
                  <a:gd name="connsiteY11" fmla="*/ 39602 h 75718"/>
                  <a:gd name="connsiteX12" fmla="*/ 20 w 72325"/>
                  <a:gd name="connsiteY12" fmla="*/ 14819 h 75718"/>
                  <a:gd name="connsiteX13" fmla="*/ 188 w 72325"/>
                  <a:gd name="connsiteY13" fmla="*/ 14586 h 75718"/>
                  <a:gd name="connsiteX14" fmla="*/ 26518 w 72325"/>
                  <a:gd name="connsiteY14" fmla="*/ 20384 h 75718"/>
                  <a:gd name="connsiteX15" fmla="*/ 26658 w 72325"/>
                  <a:gd name="connsiteY15" fmla="*/ 20337 h 75718"/>
                  <a:gd name="connsiteX16" fmla="*/ 44646 w 72325"/>
                  <a:gd name="connsiteY16" fmla="*/ 28 h 75718"/>
                  <a:gd name="connsiteX17" fmla="*/ 44674 w 72325"/>
                  <a:gd name="connsiteY17" fmla="*/ 0 h 75718"/>
                  <a:gd name="connsiteX18" fmla="*/ 49316 w 72325"/>
                  <a:gd name="connsiteY18" fmla="*/ 26833 h 75718"/>
                  <a:gd name="connsiteX19" fmla="*/ 49390 w 72325"/>
                  <a:gd name="connsiteY19" fmla="*/ 27150 h 75718"/>
                  <a:gd name="connsiteX20" fmla="*/ 49390 w 72325"/>
                  <a:gd name="connsiteY20" fmla="*/ 27169 h 75718"/>
                  <a:gd name="connsiteX21" fmla="*/ 49055 w 72325"/>
                  <a:gd name="connsiteY21" fmla="*/ 27514 h 75718"/>
                  <a:gd name="connsiteX22" fmla="*/ 49148 w 72325"/>
                  <a:gd name="connsiteY22" fmla="*/ 27635 h 75718"/>
                  <a:gd name="connsiteX23" fmla="*/ 49176 w 72325"/>
                  <a:gd name="connsiteY23" fmla="*/ 27654 h 75718"/>
                  <a:gd name="connsiteX24" fmla="*/ 50350 w 72325"/>
                  <a:gd name="connsiteY24" fmla="*/ 28222 h 75718"/>
                  <a:gd name="connsiteX25" fmla="*/ 57797 w 72325"/>
                  <a:gd name="connsiteY25" fmla="*/ 31857 h 75718"/>
                  <a:gd name="connsiteX26" fmla="*/ 58757 w 72325"/>
                  <a:gd name="connsiteY26" fmla="*/ 32323 h 75718"/>
                  <a:gd name="connsiteX27" fmla="*/ 72235 w 72325"/>
                  <a:gd name="connsiteY27" fmla="*/ 37645 h 75718"/>
                  <a:gd name="connsiteX28" fmla="*/ 72235 w 72325"/>
                  <a:gd name="connsiteY28" fmla="*/ 37934 h 7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325" h="75718">
                    <a:moveTo>
                      <a:pt x="72225" y="37915"/>
                    </a:moveTo>
                    <a:lnTo>
                      <a:pt x="49521" y="50405"/>
                    </a:lnTo>
                    <a:cubicBezTo>
                      <a:pt x="49474" y="50433"/>
                      <a:pt x="49437" y="50470"/>
                      <a:pt x="49437" y="50526"/>
                    </a:cubicBezTo>
                    <a:lnTo>
                      <a:pt x="45000" y="75579"/>
                    </a:lnTo>
                    <a:cubicBezTo>
                      <a:pt x="44982" y="75710"/>
                      <a:pt x="44823" y="75765"/>
                      <a:pt x="44721" y="75672"/>
                    </a:cubicBezTo>
                    <a:lnTo>
                      <a:pt x="26127" y="58402"/>
                    </a:lnTo>
                    <a:cubicBezTo>
                      <a:pt x="26127" y="58402"/>
                      <a:pt x="26033" y="58346"/>
                      <a:pt x="25987" y="58355"/>
                    </a:cubicBezTo>
                    <a:lnTo>
                      <a:pt x="25800" y="58392"/>
                    </a:lnTo>
                    <a:lnTo>
                      <a:pt x="542" y="61692"/>
                    </a:lnTo>
                    <a:cubicBezTo>
                      <a:pt x="412" y="61710"/>
                      <a:pt x="309" y="61580"/>
                      <a:pt x="374" y="61459"/>
                    </a:cubicBezTo>
                    <a:lnTo>
                      <a:pt x="12780" y="39621"/>
                    </a:lnTo>
                    <a:cubicBezTo>
                      <a:pt x="12808" y="39574"/>
                      <a:pt x="12472" y="39649"/>
                      <a:pt x="12454" y="39602"/>
                    </a:cubicBezTo>
                    <a:lnTo>
                      <a:pt x="20" y="14819"/>
                    </a:lnTo>
                    <a:cubicBezTo>
                      <a:pt x="-45" y="14698"/>
                      <a:pt x="58" y="14558"/>
                      <a:pt x="188" y="14586"/>
                    </a:cubicBezTo>
                    <a:lnTo>
                      <a:pt x="26518" y="20384"/>
                    </a:lnTo>
                    <a:cubicBezTo>
                      <a:pt x="26574" y="20384"/>
                      <a:pt x="26621" y="20384"/>
                      <a:pt x="26658" y="20337"/>
                    </a:cubicBezTo>
                    <a:lnTo>
                      <a:pt x="44646" y="28"/>
                    </a:lnTo>
                    <a:lnTo>
                      <a:pt x="44674" y="0"/>
                    </a:lnTo>
                    <a:lnTo>
                      <a:pt x="49316" y="26833"/>
                    </a:lnTo>
                    <a:cubicBezTo>
                      <a:pt x="49316" y="26833"/>
                      <a:pt x="49297" y="27150"/>
                      <a:pt x="49390" y="27150"/>
                    </a:cubicBezTo>
                    <a:cubicBezTo>
                      <a:pt x="49400" y="27150"/>
                      <a:pt x="49409" y="27160"/>
                      <a:pt x="49390" y="27169"/>
                    </a:cubicBezTo>
                    <a:lnTo>
                      <a:pt x="49055" y="27514"/>
                    </a:lnTo>
                    <a:cubicBezTo>
                      <a:pt x="49055" y="27570"/>
                      <a:pt x="49092" y="27616"/>
                      <a:pt x="49148" y="27635"/>
                    </a:cubicBezTo>
                    <a:lnTo>
                      <a:pt x="49176" y="27654"/>
                    </a:lnTo>
                    <a:lnTo>
                      <a:pt x="50350" y="28222"/>
                    </a:lnTo>
                    <a:lnTo>
                      <a:pt x="57797" y="31857"/>
                    </a:lnTo>
                    <a:lnTo>
                      <a:pt x="58757" y="32323"/>
                    </a:lnTo>
                    <a:lnTo>
                      <a:pt x="72235" y="37645"/>
                    </a:lnTo>
                    <a:cubicBezTo>
                      <a:pt x="72356" y="37701"/>
                      <a:pt x="72356" y="37878"/>
                      <a:pt x="72235" y="37934"/>
                    </a:cubicBezTo>
                    <a:close/>
                  </a:path>
                </a:pathLst>
              </a:custGeom>
              <a:solidFill>
                <a:srgbClr val="1F1F39"/>
              </a:solidFill>
              <a:ln w="0" cap="flat">
                <a:noFill/>
                <a:prstDash val="solid"/>
                <a:miter/>
              </a:ln>
            </p:spPr>
            <p:txBody>
              <a:bodyPr rtlCol="0" anchor="ctr"/>
              <a:lstStyle/>
              <a:p>
                <a:endParaRPr lang="en-IN" dirty="0"/>
              </a:p>
            </p:txBody>
          </p:sp>
          <p:sp>
            <p:nvSpPr>
              <p:cNvPr id="72" name="Freeform: Shape 71">
                <a:extLst>
                  <a:ext uri="{FF2B5EF4-FFF2-40B4-BE49-F238E27FC236}">
                    <a16:creationId xmlns:a16="http://schemas.microsoft.com/office/drawing/2014/main" id="{DFB296EE-12A7-791D-5F2C-9A50AF610BA8}"/>
                  </a:ext>
                </a:extLst>
              </p:cNvPr>
              <p:cNvSpPr/>
              <p:nvPr/>
            </p:nvSpPr>
            <p:spPr>
              <a:xfrm>
                <a:off x="3365056" y="3994266"/>
                <a:ext cx="72409" cy="76184"/>
              </a:xfrm>
              <a:custGeom>
                <a:avLst/>
                <a:gdLst>
                  <a:gd name="connsiteX0" fmla="*/ 72309 w 72409"/>
                  <a:gd name="connsiteY0" fmla="*/ 38204 h 76184"/>
                  <a:gd name="connsiteX1" fmla="*/ 66447 w 72409"/>
                  <a:gd name="connsiteY1" fmla="*/ 41131 h 76184"/>
                  <a:gd name="connsiteX2" fmla="*/ 64918 w 72409"/>
                  <a:gd name="connsiteY2" fmla="*/ 41895 h 76184"/>
                  <a:gd name="connsiteX3" fmla="*/ 48822 w 72409"/>
                  <a:gd name="connsiteY3" fmla="*/ 49929 h 76184"/>
                  <a:gd name="connsiteX4" fmla="*/ 48738 w 72409"/>
                  <a:gd name="connsiteY4" fmla="*/ 50050 h 76184"/>
                  <a:gd name="connsiteX5" fmla="*/ 45084 w 72409"/>
                  <a:gd name="connsiteY5" fmla="*/ 76045 h 76184"/>
                  <a:gd name="connsiteX6" fmla="*/ 44805 w 72409"/>
                  <a:gd name="connsiteY6" fmla="*/ 76138 h 76184"/>
                  <a:gd name="connsiteX7" fmla="*/ 26397 w 72409"/>
                  <a:gd name="connsiteY7" fmla="*/ 57423 h 76184"/>
                  <a:gd name="connsiteX8" fmla="*/ 26257 w 72409"/>
                  <a:gd name="connsiteY8" fmla="*/ 57376 h 76184"/>
                  <a:gd name="connsiteX9" fmla="*/ 26071 w 72409"/>
                  <a:gd name="connsiteY9" fmla="*/ 57414 h 76184"/>
                  <a:gd name="connsiteX10" fmla="*/ 402 w 72409"/>
                  <a:gd name="connsiteY10" fmla="*/ 61934 h 76184"/>
                  <a:gd name="connsiteX11" fmla="*/ 235 w 72409"/>
                  <a:gd name="connsiteY11" fmla="*/ 61701 h 76184"/>
                  <a:gd name="connsiteX12" fmla="*/ 12342 w 72409"/>
                  <a:gd name="connsiteY12" fmla="*/ 38409 h 76184"/>
                  <a:gd name="connsiteX13" fmla="*/ 12342 w 72409"/>
                  <a:gd name="connsiteY13" fmla="*/ 38260 h 76184"/>
                  <a:gd name="connsiteX14" fmla="*/ 20 w 72409"/>
                  <a:gd name="connsiteY14" fmla="*/ 15080 h 76184"/>
                  <a:gd name="connsiteX15" fmla="*/ 188 w 72409"/>
                  <a:gd name="connsiteY15" fmla="*/ 14847 h 76184"/>
                  <a:gd name="connsiteX16" fmla="*/ 26080 w 72409"/>
                  <a:gd name="connsiteY16" fmla="*/ 19163 h 76184"/>
                  <a:gd name="connsiteX17" fmla="*/ 26220 w 72409"/>
                  <a:gd name="connsiteY17" fmla="*/ 19116 h 76184"/>
                  <a:gd name="connsiteX18" fmla="*/ 44656 w 72409"/>
                  <a:gd name="connsiteY18" fmla="*/ 28 h 76184"/>
                  <a:gd name="connsiteX19" fmla="*/ 44683 w 72409"/>
                  <a:gd name="connsiteY19" fmla="*/ 0 h 76184"/>
                  <a:gd name="connsiteX20" fmla="*/ 48570 w 72409"/>
                  <a:gd name="connsiteY20" fmla="*/ 25920 h 76184"/>
                  <a:gd name="connsiteX21" fmla="*/ 48570 w 72409"/>
                  <a:gd name="connsiteY21" fmla="*/ 25920 h 76184"/>
                  <a:gd name="connsiteX22" fmla="*/ 48626 w 72409"/>
                  <a:gd name="connsiteY22" fmla="*/ 26284 h 76184"/>
                  <a:gd name="connsiteX23" fmla="*/ 48719 w 72409"/>
                  <a:gd name="connsiteY23" fmla="*/ 26405 h 76184"/>
                  <a:gd name="connsiteX24" fmla="*/ 48747 w 72409"/>
                  <a:gd name="connsiteY24" fmla="*/ 26423 h 76184"/>
                  <a:gd name="connsiteX25" fmla="*/ 49922 w 72409"/>
                  <a:gd name="connsiteY25" fmla="*/ 26992 h 76184"/>
                  <a:gd name="connsiteX26" fmla="*/ 57378 w 72409"/>
                  <a:gd name="connsiteY26" fmla="*/ 30627 h 76184"/>
                  <a:gd name="connsiteX27" fmla="*/ 58338 w 72409"/>
                  <a:gd name="connsiteY27" fmla="*/ 31093 h 76184"/>
                  <a:gd name="connsiteX28" fmla="*/ 72319 w 72409"/>
                  <a:gd name="connsiteY28" fmla="*/ 37915 h 76184"/>
                  <a:gd name="connsiteX29" fmla="*/ 72319 w 7240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40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78" y="30627"/>
                    </a:lnTo>
                    <a:lnTo>
                      <a:pt x="58338" y="31093"/>
                    </a:lnTo>
                    <a:lnTo>
                      <a:pt x="72319" y="37915"/>
                    </a:lnTo>
                    <a:cubicBezTo>
                      <a:pt x="72440" y="37971"/>
                      <a:pt x="72440" y="38148"/>
                      <a:pt x="72319" y="38204"/>
                    </a:cubicBezTo>
                    <a:close/>
                  </a:path>
                </a:pathLst>
              </a:custGeom>
              <a:solidFill>
                <a:srgbClr val="7A7A87"/>
              </a:solidFill>
              <a:ln w="0" cap="flat">
                <a:noFill/>
                <a:prstDash val="solid"/>
                <a:miter/>
              </a:ln>
            </p:spPr>
            <p:txBody>
              <a:bodyPr rtlCol="0" anchor="ctr"/>
              <a:lstStyle/>
              <a:p>
                <a:endParaRPr lang="en-IN" dirty="0"/>
              </a:p>
            </p:txBody>
          </p:sp>
          <p:sp>
            <p:nvSpPr>
              <p:cNvPr id="73" name="Freeform: Shape 72">
                <a:extLst>
                  <a:ext uri="{FF2B5EF4-FFF2-40B4-BE49-F238E27FC236}">
                    <a16:creationId xmlns:a16="http://schemas.microsoft.com/office/drawing/2014/main" id="{C70EC1CE-F501-41A9-BDEC-89D9B0A058A7}"/>
                  </a:ext>
                </a:extLst>
              </p:cNvPr>
              <p:cNvSpPr/>
              <p:nvPr/>
            </p:nvSpPr>
            <p:spPr>
              <a:xfrm>
                <a:off x="3391125" y="3994275"/>
                <a:ext cx="46349" cy="76175"/>
              </a:xfrm>
              <a:custGeom>
                <a:avLst/>
                <a:gdLst>
                  <a:gd name="connsiteX0" fmla="*/ 46240 w 46349"/>
                  <a:gd name="connsiteY0" fmla="*/ 38195 h 76175"/>
                  <a:gd name="connsiteX1" fmla="*/ 40377 w 46349"/>
                  <a:gd name="connsiteY1" fmla="*/ 41122 h 76175"/>
                  <a:gd name="connsiteX2" fmla="*/ 38849 w 46349"/>
                  <a:gd name="connsiteY2" fmla="*/ 41886 h 76175"/>
                  <a:gd name="connsiteX3" fmla="*/ 22752 w 46349"/>
                  <a:gd name="connsiteY3" fmla="*/ 49920 h 76175"/>
                  <a:gd name="connsiteX4" fmla="*/ 22668 w 46349"/>
                  <a:gd name="connsiteY4" fmla="*/ 50041 h 76175"/>
                  <a:gd name="connsiteX5" fmla="*/ 19015 w 46349"/>
                  <a:gd name="connsiteY5" fmla="*/ 76036 h 76175"/>
                  <a:gd name="connsiteX6" fmla="*/ 18735 w 46349"/>
                  <a:gd name="connsiteY6" fmla="*/ 76129 h 76175"/>
                  <a:gd name="connsiteX7" fmla="*/ 327 w 46349"/>
                  <a:gd name="connsiteY7" fmla="*/ 57414 h 76175"/>
                  <a:gd name="connsiteX8" fmla="*/ 187 w 46349"/>
                  <a:gd name="connsiteY8" fmla="*/ 57367 h 76175"/>
                  <a:gd name="connsiteX9" fmla="*/ 113 w 46349"/>
                  <a:gd name="connsiteY9" fmla="*/ 57367 h 76175"/>
                  <a:gd name="connsiteX10" fmla="*/ 1 w 46349"/>
                  <a:gd name="connsiteY10" fmla="*/ 57218 h 76175"/>
                  <a:gd name="connsiteX11" fmla="*/ 18595 w 46349"/>
                  <a:gd name="connsiteY11" fmla="*/ 28 h 76175"/>
                  <a:gd name="connsiteX12" fmla="*/ 18623 w 46349"/>
                  <a:gd name="connsiteY12" fmla="*/ 0 h 76175"/>
                  <a:gd name="connsiteX13" fmla="*/ 22510 w 46349"/>
                  <a:gd name="connsiteY13" fmla="*/ 25920 h 76175"/>
                  <a:gd name="connsiteX14" fmla="*/ 22510 w 46349"/>
                  <a:gd name="connsiteY14" fmla="*/ 25920 h 76175"/>
                  <a:gd name="connsiteX15" fmla="*/ 22566 w 46349"/>
                  <a:gd name="connsiteY15" fmla="*/ 26284 h 76175"/>
                  <a:gd name="connsiteX16" fmla="*/ 22659 w 46349"/>
                  <a:gd name="connsiteY16" fmla="*/ 26405 h 76175"/>
                  <a:gd name="connsiteX17" fmla="*/ 22687 w 46349"/>
                  <a:gd name="connsiteY17" fmla="*/ 26423 h 76175"/>
                  <a:gd name="connsiteX18" fmla="*/ 23861 w 46349"/>
                  <a:gd name="connsiteY18" fmla="*/ 26992 h 76175"/>
                  <a:gd name="connsiteX19" fmla="*/ 31318 w 46349"/>
                  <a:gd name="connsiteY19" fmla="*/ 30627 h 76175"/>
                  <a:gd name="connsiteX20" fmla="*/ 32278 w 46349"/>
                  <a:gd name="connsiteY20" fmla="*/ 31093 h 76175"/>
                  <a:gd name="connsiteX21" fmla="*/ 46258 w 46349"/>
                  <a:gd name="connsiteY21" fmla="*/ 37915 h 76175"/>
                  <a:gd name="connsiteX22" fmla="*/ 46258 w 46349"/>
                  <a:gd name="connsiteY22" fmla="*/ 38204 h 7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49" h="76175">
                    <a:moveTo>
                      <a:pt x="46240" y="38195"/>
                    </a:moveTo>
                    <a:lnTo>
                      <a:pt x="40377" y="41122"/>
                    </a:lnTo>
                    <a:lnTo>
                      <a:pt x="38849" y="41886"/>
                    </a:lnTo>
                    <a:lnTo>
                      <a:pt x="22752" y="49920"/>
                    </a:lnTo>
                    <a:cubicBezTo>
                      <a:pt x="22706" y="49948"/>
                      <a:pt x="22668" y="49985"/>
                      <a:pt x="22668" y="50041"/>
                    </a:cubicBezTo>
                    <a:lnTo>
                      <a:pt x="19015" y="76036"/>
                    </a:lnTo>
                    <a:cubicBezTo>
                      <a:pt x="18996" y="76166"/>
                      <a:pt x="18837" y="76222"/>
                      <a:pt x="18735" y="76129"/>
                    </a:cubicBezTo>
                    <a:lnTo>
                      <a:pt x="327" y="57414"/>
                    </a:lnTo>
                    <a:cubicBezTo>
                      <a:pt x="327" y="57414"/>
                      <a:pt x="234" y="57358"/>
                      <a:pt x="187" y="57367"/>
                    </a:cubicBezTo>
                    <a:cubicBezTo>
                      <a:pt x="160" y="57367"/>
                      <a:pt x="132" y="57367"/>
                      <a:pt x="113" y="57367"/>
                    </a:cubicBezTo>
                    <a:cubicBezTo>
                      <a:pt x="48" y="57348"/>
                      <a:pt x="-8" y="57283"/>
                      <a:pt x="1" y="57218"/>
                    </a:cubicBezTo>
                    <a:cubicBezTo>
                      <a:pt x="3123" y="25007"/>
                      <a:pt x="11810" y="11371"/>
                      <a:pt x="18595" y="28"/>
                    </a:cubicBezTo>
                    <a:lnTo>
                      <a:pt x="18623" y="0"/>
                    </a:lnTo>
                    <a:lnTo>
                      <a:pt x="22510" y="25920"/>
                    </a:lnTo>
                    <a:cubicBezTo>
                      <a:pt x="22510" y="25920"/>
                      <a:pt x="22510" y="25920"/>
                      <a:pt x="22510" y="25920"/>
                    </a:cubicBezTo>
                    <a:lnTo>
                      <a:pt x="22566" y="26284"/>
                    </a:lnTo>
                    <a:cubicBezTo>
                      <a:pt x="22566" y="26339"/>
                      <a:pt x="22603" y="26386"/>
                      <a:pt x="22659" y="26405"/>
                    </a:cubicBezTo>
                    <a:lnTo>
                      <a:pt x="22687" y="26423"/>
                    </a:lnTo>
                    <a:lnTo>
                      <a:pt x="23861" y="26992"/>
                    </a:lnTo>
                    <a:lnTo>
                      <a:pt x="31318" y="30627"/>
                    </a:lnTo>
                    <a:lnTo>
                      <a:pt x="32278" y="31093"/>
                    </a:lnTo>
                    <a:lnTo>
                      <a:pt x="46258" y="37915"/>
                    </a:lnTo>
                    <a:cubicBezTo>
                      <a:pt x="46379" y="37971"/>
                      <a:pt x="46379" y="38148"/>
                      <a:pt x="46258" y="3820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0" name="Graphic 8">
              <a:extLst>
                <a:ext uri="{FF2B5EF4-FFF2-40B4-BE49-F238E27FC236}">
                  <a16:creationId xmlns:a16="http://schemas.microsoft.com/office/drawing/2014/main" id="{3357CCA8-3BC1-B351-ADEE-C7C95631C8EF}"/>
                </a:ext>
              </a:extLst>
            </p:cNvPr>
            <p:cNvGrpSpPr/>
            <p:nvPr/>
          </p:nvGrpSpPr>
          <p:grpSpPr>
            <a:xfrm>
              <a:off x="3278423" y="3920663"/>
              <a:ext cx="102719" cy="106343"/>
              <a:chOff x="3278423" y="3920663"/>
              <a:chExt cx="102719" cy="106343"/>
            </a:xfrm>
          </p:grpSpPr>
          <p:sp>
            <p:nvSpPr>
              <p:cNvPr id="66" name="Freeform: Shape 65">
                <a:extLst>
                  <a:ext uri="{FF2B5EF4-FFF2-40B4-BE49-F238E27FC236}">
                    <a16:creationId xmlns:a16="http://schemas.microsoft.com/office/drawing/2014/main" id="{5DD2A0A1-183D-4B57-9F2C-BCE0F999F1C0}"/>
                  </a:ext>
                </a:extLst>
              </p:cNvPr>
              <p:cNvSpPr/>
              <p:nvPr/>
            </p:nvSpPr>
            <p:spPr>
              <a:xfrm>
                <a:off x="3279961" y="3921194"/>
                <a:ext cx="101143" cy="105766"/>
              </a:xfrm>
              <a:custGeom>
                <a:avLst/>
                <a:gdLst>
                  <a:gd name="connsiteX0" fmla="*/ 101127 w 101143"/>
                  <a:gd name="connsiteY0" fmla="*/ 22136 h 105766"/>
                  <a:gd name="connsiteX1" fmla="*/ 96700 w 101143"/>
                  <a:gd name="connsiteY1" fmla="*/ 30086 h 105766"/>
                  <a:gd name="connsiteX2" fmla="*/ 95544 w 101143"/>
                  <a:gd name="connsiteY2" fmla="*/ 32155 h 105766"/>
                  <a:gd name="connsiteX3" fmla="*/ 83390 w 101143"/>
                  <a:gd name="connsiteY3" fmla="*/ 53984 h 105766"/>
                  <a:gd name="connsiteX4" fmla="*/ 83390 w 101143"/>
                  <a:gd name="connsiteY4" fmla="*/ 54189 h 105766"/>
                  <a:gd name="connsiteX5" fmla="*/ 99580 w 101143"/>
                  <a:gd name="connsiteY5" fmla="*/ 86857 h 105766"/>
                  <a:gd name="connsiteX6" fmla="*/ 99338 w 101143"/>
                  <a:gd name="connsiteY6" fmla="*/ 87174 h 105766"/>
                  <a:gd name="connsiteX7" fmla="*/ 63566 w 101143"/>
                  <a:gd name="connsiteY7" fmla="*/ 80155 h 105766"/>
                  <a:gd name="connsiteX8" fmla="*/ 63361 w 101143"/>
                  <a:gd name="connsiteY8" fmla="*/ 80211 h 105766"/>
                  <a:gd name="connsiteX9" fmla="*/ 63175 w 101143"/>
                  <a:gd name="connsiteY9" fmla="*/ 80398 h 105766"/>
                  <a:gd name="connsiteX10" fmla="*/ 37301 w 101143"/>
                  <a:gd name="connsiteY10" fmla="*/ 105703 h 105766"/>
                  <a:gd name="connsiteX11" fmla="*/ 36919 w 101143"/>
                  <a:gd name="connsiteY11" fmla="*/ 105572 h 105766"/>
                  <a:gd name="connsiteX12" fmla="*/ 32539 w 101143"/>
                  <a:gd name="connsiteY12" fmla="*/ 69381 h 105766"/>
                  <a:gd name="connsiteX13" fmla="*/ 32417 w 101143"/>
                  <a:gd name="connsiteY13" fmla="*/ 69213 h 105766"/>
                  <a:gd name="connsiteX14" fmla="*/ 122 w 101143"/>
                  <a:gd name="connsiteY14" fmla="*/ 52306 h 105766"/>
                  <a:gd name="connsiteX15" fmla="*/ 122 w 101143"/>
                  <a:gd name="connsiteY15" fmla="*/ 51905 h 105766"/>
                  <a:gd name="connsiteX16" fmla="*/ 33191 w 101143"/>
                  <a:gd name="connsiteY16" fmla="*/ 36555 h 105766"/>
                  <a:gd name="connsiteX17" fmla="*/ 33321 w 101143"/>
                  <a:gd name="connsiteY17" fmla="*/ 36387 h 105766"/>
                  <a:gd name="connsiteX18" fmla="*/ 39492 w 101143"/>
                  <a:gd name="connsiteY18" fmla="*/ 56 h 105766"/>
                  <a:gd name="connsiteX19" fmla="*/ 39492 w 101143"/>
                  <a:gd name="connsiteY19" fmla="*/ 0 h 105766"/>
                  <a:gd name="connsiteX20" fmla="*/ 64284 w 101143"/>
                  <a:gd name="connsiteY20" fmla="*/ 26666 h 105766"/>
                  <a:gd name="connsiteX21" fmla="*/ 64284 w 101143"/>
                  <a:gd name="connsiteY21" fmla="*/ 26666 h 105766"/>
                  <a:gd name="connsiteX22" fmla="*/ 64629 w 101143"/>
                  <a:gd name="connsiteY22" fmla="*/ 27038 h 105766"/>
                  <a:gd name="connsiteX23" fmla="*/ 64824 w 101143"/>
                  <a:gd name="connsiteY23" fmla="*/ 27104 h 105766"/>
                  <a:gd name="connsiteX24" fmla="*/ 64871 w 101143"/>
                  <a:gd name="connsiteY24" fmla="*/ 27104 h 105766"/>
                  <a:gd name="connsiteX25" fmla="*/ 66660 w 101143"/>
                  <a:gd name="connsiteY25" fmla="*/ 26833 h 105766"/>
                  <a:gd name="connsiteX26" fmla="*/ 78050 w 101143"/>
                  <a:gd name="connsiteY26" fmla="*/ 25156 h 105766"/>
                  <a:gd name="connsiteX27" fmla="*/ 79513 w 101143"/>
                  <a:gd name="connsiteY27" fmla="*/ 24941 h 105766"/>
                  <a:gd name="connsiteX28" fmla="*/ 100885 w 101143"/>
                  <a:gd name="connsiteY28" fmla="*/ 21800 h 105766"/>
                  <a:gd name="connsiteX29" fmla="*/ 101118 w 101143"/>
                  <a:gd name="connsiteY29" fmla="*/ 22136 h 10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3" h="105766">
                    <a:moveTo>
                      <a:pt x="101127" y="22136"/>
                    </a:moveTo>
                    <a:lnTo>
                      <a:pt x="96700" y="30086"/>
                    </a:lnTo>
                    <a:lnTo>
                      <a:pt x="95544" y="32155"/>
                    </a:lnTo>
                    <a:lnTo>
                      <a:pt x="83390" y="53984"/>
                    </a:lnTo>
                    <a:cubicBezTo>
                      <a:pt x="83353" y="54049"/>
                      <a:pt x="83353" y="54123"/>
                      <a:pt x="83390"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49"/>
                      <a:pt x="36919" y="105572"/>
                    </a:cubicBezTo>
                    <a:lnTo>
                      <a:pt x="32539" y="69381"/>
                    </a:lnTo>
                    <a:cubicBezTo>
                      <a:pt x="32539" y="69306"/>
                      <a:pt x="32483" y="69241"/>
                      <a:pt x="32417" y="69213"/>
                    </a:cubicBezTo>
                    <a:lnTo>
                      <a:pt x="122" y="52306"/>
                    </a:lnTo>
                    <a:cubicBezTo>
                      <a:pt x="-45" y="52222"/>
                      <a:pt x="-36" y="51980"/>
                      <a:pt x="122" y="51905"/>
                    </a:cubicBezTo>
                    <a:lnTo>
                      <a:pt x="33191" y="36555"/>
                    </a:lnTo>
                    <a:cubicBezTo>
                      <a:pt x="33256" y="36527"/>
                      <a:pt x="33303" y="36461"/>
                      <a:pt x="33321"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4" y="27104"/>
                    </a:cubicBezTo>
                    <a:lnTo>
                      <a:pt x="64871" y="27104"/>
                    </a:lnTo>
                    <a:cubicBezTo>
                      <a:pt x="64871" y="27104"/>
                      <a:pt x="66660" y="26833"/>
                      <a:pt x="66660" y="26833"/>
                    </a:cubicBezTo>
                    <a:lnTo>
                      <a:pt x="78050" y="25156"/>
                    </a:lnTo>
                    <a:lnTo>
                      <a:pt x="79513" y="24941"/>
                    </a:lnTo>
                    <a:lnTo>
                      <a:pt x="100885" y="21800"/>
                    </a:lnTo>
                    <a:cubicBezTo>
                      <a:pt x="101071" y="21772"/>
                      <a:pt x="101202" y="21968"/>
                      <a:pt x="101118" y="22136"/>
                    </a:cubicBezTo>
                    <a:close/>
                  </a:path>
                </a:pathLst>
              </a:custGeom>
              <a:solidFill>
                <a:srgbClr val="FFAE00"/>
              </a:solidFill>
              <a:ln w="0" cap="flat">
                <a:noFill/>
                <a:prstDash val="solid"/>
                <a:miter/>
              </a:ln>
            </p:spPr>
            <p:txBody>
              <a:bodyPr rtlCol="0" anchor="ctr"/>
              <a:lstStyle/>
              <a:p>
                <a:endParaRPr lang="en-IN" dirty="0"/>
              </a:p>
            </p:txBody>
          </p:sp>
          <p:sp>
            <p:nvSpPr>
              <p:cNvPr id="67" name="Freeform: Shape 66">
                <a:extLst>
                  <a:ext uri="{FF2B5EF4-FFF2-40B4-BE49-F238E27FC236}">
                    <a16:creationId xmlns:a16="http://schemas.microsoft.com/office/drawing/2014/main" id="{735ACF42-BB14-F4D7-C536-58B260A42D73}"/>
                  </a:ext>
                </a:extLst>
              </p:cNvPr>
              <p:cNvSpPr/>
              <p:nvPr/>
            </p:nvSpPr>
            <p:spPr>
              <a:xfrm>
                <a:off x="3280082" y="3921613"/>
                <a:ext cx="101060" cy="105393"/>
              </a:xfrm>
              <a:custGeom>
                <a:avLst/>
                <a:gdLst>
                  <a:gd name="connsiteX0" fmla="*/ 101034 w 101060"/>
                  <a:gd name="connsiteY0" fmla="*/ 21875 h 105393"/>
                  <a:gd name="connsiteX1" fmla="*/ 84798 w 101060"/>
                  <a:gd name="connsiteY1" fmla="*/ 54002 h 105393"/>
                  <a:gd name="connsiteX2" fmla="*/ 84798 w 101060"/>
                  <a:gd name="connsiteY2" fmla="*/ 54207 h 105393"/>
                  <a:gd name="connsiteX3" fmla="*/ 99356 w 101060"/>
                  <a:gd name="connsiteY3" fmla="*/ 86400 h 105393"/>
                  <a:gd name="connsiteX4" fmla="*/ 99114 w 101060"/>
                  <a:gd name="connsiteY4" fmla="*/ 86717 h 105393"/>
                  <a:gd name="connsiteX5" fmla="*/ 64256 w 101060"/>
                  <a:gd name="connsiteY5" fmla="*/ 81497 h 105393"/>
                  <a:gd name="connsiteX6" fmla="*/ 64051 w 101060"/>
                  <a:gd name="connsiteY6" fmla="*/ 81553 h 105393"/>
                  <a:gd name="connsiteX7" fmla="*/ 63865 w 101060"/>
                  <a:gd name="connsiteY7" fmla="*/ 81740 h 105393"/>
                  <a:gd name="connsiteX8" fmla="*/ 37488 w 101060"/>
                  <a:gd name="connsiteY8" fmla="*/ 105330 h 105393"/>
                  <a:gd name="connsiteX9" fmla="*/ 37106 w 101060"/>
                  <a:gd name="connsiteY9" fmla="*/ 105199 h 105393"/>
                  <a:gd name="connsiteX10" fmla="*/ 34207 w 101060"/>
                  <a:gd name="connsiteY10" fmla="*/ 70444 h 105393"/>
                  <a:gd name="connsiteX11" fmla="*/ 33806 w 101060"/>
                  <a:gd name="connsiteY11" fmla="*/ 70677 h 105393"/>
                  <a:gd name="connsiteX12" fmla="*/ 122 w 101060"/>
                  <a:gd name="connsiteY12" fmla="*/ 52008 h 105393"/>
                  <a:gd name="connsiteX13" fmla="*/ 122 w 101060"/>
                  <a:gd name="connsiteY13" fmla="*/ 51607 h 105393"/>
                  <a:gd name="connsiteX14" fmla="*/ 34859 w 101060"/>
                  <a:gd name="connsiteY14" fmla="*/ 37608 h 105393"/>
                  <a:gd name="connsiteX15" fmla="*/ 34990 w 101060"/>
                  <a:gd name="connsiteY15" fmla="*/ 37440 h 105393"/>
                  <a:gd name="connsiteX16" fmla="*/ 39678 w 101060"/>
                  <a:gd name="connsiteY16" fmla="*/ 56 h 105393"/>
                  <a:gd name="connsiteX17" fmla="*/ 39678 w 101060"/>
                  <a:gd name="connsiteY17" fmla="*/ 0 h 105393"/>
                  <a:gd name="connsiteX18" fmla="*/ 66045 w 101060"/>
                  <a:gd name="connsiteY18" fmla="*/ 27122 h 105393"/>
                  <a:gd name="connsiteX19" fmla="*/ 66381 w 101060"/>
                  <a:gd name="connsiteY19" fmla="*/ 27421 h 105393"/>
                  <a:gd name="connsiteX20" fmla="*/ 66409 w 101060"/>
                  <a:gd name="connsiteY20" fmla="*/ 27439 h 105393"/>
                  <a:gd name="connsiteX21" fmla="*/ 66297 w 101060"/>
                  <a:gd name="connsiteY21" fmla="*/ 28101 h 105393"/>
                  <a:gd name="connsiteX22" fmla="*/ 66493 w 101060"/>
                  <a:gd name="connsiteY22" fmla="*/ 28166 h 105393"/>
                  <a:gd name="connsiteX23" fmla="*/ 66539 w 101060"/>
                  <a:gd name="connsiteY23" fmla="*/ 28166 h 105393"/>
                  <a:gd name="connsiteX24" fmla="*/ 68329 w 101060"/>
                  <a:gd name="connsiteY24" fmla="*/ 27896 h 105393"/>
                  <a:gd name="connsiteX25" fmla="*/ 79719 w 101060"/>
                  <a:gd name="connsiteY25" fmla="*/ 26218 h 105393"/>
                  <a:gd name="connsiteX26" fmla="*/ 81182 w 101060"/>
                  <a:gd name="connsiteY26" fmla="*/ 26004 h 105393"/>
                  <a:gd name="connsiteX27" fmla="*/ 100801 w 101060"/>
                  <a:gd name="connsiteY27" fmla="*/ 21539 h 105393"/>
                  <a:gd name="connsiteX28" fmla="*/ 101034 w 101060"/>
                  <a:gd name="connsiteY28" fmla="*/ 21875 h 10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060" h="105393">
                    <a:moveTo>
                      <a:pt x="101034" y="21875"/>
                    </a:moveTo>
                    <a:lnTo>
                      <a:pt x="84798" y="54002"/>
                    </a:lnTo>
                    <a:cubicBezTo>
                      <a:pt x="84761" y="54068"/>
                      <a:pt x="84761" y="54142"/>
                      <a:pt x="84798" y="54207"/>
                    </a:cubicBezTo>
                    <a:lnTo>
                      <a:pt x="99356" y="86400"/>
                    </a:lnTo>
                    <a:cubicBezTo>
                      <a:pt x="99440" y="86568"/>
                      <a:pt x="99291" y="86754"/>
                      <a:pt x="99114" y="86717"/>
                    </a:cubicBezTo>
                    <a:lnTo>
                      <a:pt x="64256" y="81497"/>
                    </a:lnTo>
                    <a:cubicBezTo>
                      <a:pt x="64181" y="81479"/>
                      <a:pt x="64107" y="81497"/>
                      <a:pt x="64051" y="81553"/>
                    </a:cubicBezTo>
                    <a:lnTo>
                      <a:pt x="63865" y="81740"/>
                    </a:lnTo>
                    <a:lnTo>
                      <a:pt x="37488" y="105330"/>
                    </a:lnTo>
                    <a:cubicBezTo>
                      <a:pt x="37357" y="105460"/>
                      <a:pt x="37134" y="105376"/>
                      <a:pt x="37106" y="105199"/>
                    </a:cubicBezTo>
                    <a:lnTo>
                      <a:pt x="34207" y="70444"/>
                    </a:lnTo>
                    <a:cubicBezTo>
                      <a:pt x="34207" y="70369"/>
                      <a:pt x="33871" y="70714"/>
                      <a:pt x="33806" y="70677"/>
                    </a:cubicBezTo>
                    <a:lnTo>
                      <a:pt x="122" y="52008"/>
                    </a:lnTo>
                    <a:cubicBezTo>
                      <a:pt x="-45" y="51924"/>
                      <a:pt x="-36" y="51682"/>
                      <a:pt x="122" y="51607"/>
                    </a:cubicBezTo>
                    <a:lnTo>
                      <a:pt x="34859" y="37608"/>
                    </a:lnTo>
                    <a:cubicBezTo>
                      <a:pt x="34925" y="37580"/>
                      <a:pt x="34971" y="37515"/>
                      <a:pt x="34990" y="37440"/>
                    </a:cubicBezTo>
                    <a:lnTo>
                      <a:pt x="39678" y="56"/>
                    </a:lnTo>
                    <a:lnTo>
                      <a:pt x="39678" y="0"/>
                    </a:lnTo>
                    <a:cubicBezTo>
                      <a:pt x="39678" y="0"/>
                      <a:pt x="66045" y="27122"/>
                      <a:pt x="66045" y="27122"/>
                    </a:cubicBezTo>
                    <a:cubicBezTo>
                      <a:pt x="66045" y="27122"/>
                      <a:pt x="66269" y="27495"/>
                      <a:pt x="66381" y="27421"/>
                    </a:cubicBezTo>
                    <a:cubicBezTo>
                      <a:pt x="66390" y="27421"/>
                      <a:pt x="66409" y="27421"/>
                      <a:pt x="66409" y="27439"/>
                    </a:cubicBezTo>
                    <a:lnTo>
                      <a:pt x="66297" y="28101"/>
                    </a:lnTo>
                    <a:cubicBezTo>
                      <a:pt x="66344" y="28157"/>
                      <a:pt x="66418" y="28185"/>
                      <a:pt x="66493" y="28166"/>
                    </a:cubicBezTo>
                    <a:lnTo>
                      <a:pt x="66539" y="28166"/>
                    </a:lnTo>
                    <a:cubicBezTo>
                      <a:pt x="66539" y="28166"/>
                      <a:pt x="68329" y="27896"/>
                      <a:pt x="68329" y="27896"/>
                    </a:cubicBezTo>
                    <a:lnTo>
                      <a:pt x="79719" y="26218"/>
                    </a:lnTo>
                    <a:lnTo>
                      <a:pt x="81182" y="26004"/>
                    </a:lnTo>
                    <a:lnTo>
                      <a:pt x="100801" y="21539"/>
                    </a:lnTo>
                    <a:cubicBezTo>
                      <a:pt x="100988" y="21511"/>
                      <a:pt x="101118" y="21707"/>
                      <a:pt x="101034" y="21875"/>
                    </a:cubicBezTo>
                    <a:close/>
                  </a:path>
                </a:pathLst>
              </a:custGeom>
              <a:solidFill>
                <a:srgbClr val="1F1F39"/>
              </a:solidFill>
              <a:ln w="0" cap="flat">
                <a:noFill/>
                <a:prstDash val="solid"/>
                <a:miter/>
              </a:ln>
            </p:spPr>
            <p:txBody>
              <a:bodyPr rtlCol="0" anchor="ctr"/>
              <a:lstStyle/>
              <a:p>
                <a:endParaRPr lang="en-IN" dirty="0"/>
              </a:p>
            </p:txBody>
          </p:sp>
          <p:sp>
            <p:nvSpPr>
              <p:cNvPr id="68" name="Freeform: Shape 67">
                <a:extLst>
                  <a:ext uri="{FF2B5EF4-FFF2-40B4-BE49-F238E27FC236}">
                    <a16:creationId xmlns:a16="http://schemas.microsoft.com/office/drawing/2014/main" id="{A98A1ED0-D067-0B13-889A-CAB6C4903F42}"/>
                  </a:ext>
                </a:extLst>
              </p:cNvPr>
              <p:cNvSpPr/>
              <p:nvPr/>
            </p:nvSpPr>
            <p:spPr>
              <a:xfrm>
                <a:off x="3278423" y="3920672"/>
                <a:ext cx="101144" cy="105768"/>
              </a:xfrm>
              <a:custGeom>
                <a:avLst/>
                <a:gdLst>
                  <a:gd name="connsiteX0" fmla="*/ 101127 w 101144"/>
                  <a:gd name="connsiteY0" fmla="*/ 22136 h 105768"/>
                  <a:gd name="connsiteX1" fmla="*/ 96700 w 101144"/>
                  <a:gd name="connsiteY1" fmla="*/ 30086 h 105768"/>
                  <a:gd name="connsiteX2" fmla="*/ 95545 w 101144"/>
                  <a:gd name="connsiteY2" fmla="*/ 32155 h 105768"/>
                  <a:gd name="connsiteX3" fmla="*/ 83391 w 101144"/>
                  <a:gd name="connsiteY3" fmla="*/ 53984 h 105768"/>
                  <a:gd name="connsiteX4" fmla="*/ 83391 w 101144"/>
                  <a:gd name="connsiteY4" fmla="*/ 54189 h 105768"/>
                  <a:gd name="connsiteX5" fmla="*/ 99580 w 101144"/>
                  <a:gd name="connsiteY5" fmla="*/ 86857 h 105768"/>
                  <a:gd name="connsiteX6" fmla="*/ 99338 w 101144"/>
                  <a:gd name="connsiteY6" fmla="*/ 87174 h 105768"/>
                  <a:gd name="connsiteX7" fmla="*/ 63566 w 101144"/>
                  <a:gd name="connsiteY7" fmla="*/ 80155 h 105768"/>
                  <a:gd name="connsiteX8" fmla="*/ 63361 w 101144"/>
                  <a:gd name="connsiteY8" fmla="*/ 80211 h 105768"/>
                  <a:gd name="connsiteX9" fmla="*/ 63175 w 101144"/>
                  <a:gd name="connsiteY9" fmla="*/ 80398 h 105768"/>
                  <a:gd name="connsiteX10" fmla="*/ 37301 w 101144"/>
                  <a:gd name="connsiteY10" fmla="*/ 105703 h 105768"/>
                  <a:gd name="connsiteX11" fmla="*/ 36919 w 101144"/>
                  <a:gd name="connsiteY11" fmla="*/ 105572 h 105768"/>
                  <a:gd name="connsiteX12" fmla="*/ 32539 w 101144"/>
                  <a:gd name="connsiteY12" fmla="*/ 69381 h 105768"/>
                  <a:gd name="connsiteX13" fmla="*/ 32418 w 101144"/>
                  <a:gd name="connsiteY13" fmla="*/ 69213 h 105768"/>
                  <a:gd name="connsiteX14" fmla="*/ 122 w 101144"/>
                  <a:gd name="connsiteY14" fmla="*/ 52306 h 105768"/>
                  <a:gd name="connsiteX15" fmla="*/ 122 w 101144"/>
                  <a:gd name="connsiteY15" fmla="*/ 51905 h 105768"/>
                  <a:gd name="connsiteX16" fmla="*/ 33191 w 101144"/>
                  <a:gd name="connsiteY16" fmla="*/ 36555 h 105768"/>
                  <a:gd name="connsiteX17" fmla="*/ 33322 w 101144"/>
                  <a:gd name="connsiteY17" fmla="*/ 36387 h 105768"/>
                  <a:gd name="connsiteX18" fmla="*/ 39492 w 101144"/>
                  <a:gd name="connsiteY18" fmla="*/ 56 h 105768"/>
                  <a:gd name="connsiteX19" fmla="*/ 39492 w 101144"/>
                  <a:gd name="connsiteY19" fmla="*/ 0 h 105768"/>
                  <a:gd name="connsiteX20" fmla="*/ 64284 w 101144"/>
                  <a:gd name="connsiteY20" fmla="*/ 26666 h 105768"/>
                  <a:gd name="connsiteX21" fmla="*/ 64284 w 101144"/>
                  <a:gd name="connsiteY21" fmla="*/ 26666 h 105768"/>
                  <a:gd name="connsiteX22" fmla="*/ 64629 w 101144"/>
                  <a:gd name="connsiteY22" fmla="*/ 27038 h 105768"/>
                  <a:gd name="connsiteX23" fmla="*/ 64825 w 101144"/>
                  <a:gd name="connsiteY23" fmla="*/ 27104 h 105768"/>
                  <a:gd name="connsiteX24" fmla="*/ 64871 w 101144"/>
                  <a:gd name="connsiteY24" fmla="*/ 27104 h 105768"/>
                  <a:gd name="connsiteX25" fmla="*/ 66661 w 101144"/>
                  <a:gd name="connsiteY25" fmla="*/ 26833 h 105768"/>
                  <a:gd name="connsiteX26" fmla="*/ 78050 w 101144"/>
                  <a:gd name="connsiteY26" fmla="*/ 25156 h 105768"/>
                  <a:gd name="connsiteX27" fmla="*/ 79514 w 101144"/>
                  <a:gd name="connsiteY27" fmla="*/ 24941 h 105768"/>
                  <a:gd name="connsiteX28" fmla="*/ 100885 w 101144"/>
                  <a:gd name="connsiteY28" fmla="*/ 21800 h 105768"/>
                  <a:gd name="connsiteX29" fmla="*/ 101118 w 101144"/>
                  <a:gd name="connsiteY29" fmla="*/ 22136 h 1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4" h="105768">
                    <a:moveTo>
                      <a:pt x="101127" y="22136"/>
                    </a:moveTo>
                    <a:lnTo>
                      <a:pt x="96700" y="30086"/>
                    </a:lnTo>
                    <a:lnTo>
                      <a:pt x="95545" y="32155"/>
                    </a:lnTo>
                    <a:lnTo>
                      <a:pt x="83391" y="53984"/>
                    </a:lnTo>
                    <a:cubicBezTo>
                      <a:pt x="83353" y="54049"/>
                      <a:pt x="83353" y="54123"/>
                      <a:pt x="83391"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58"/>
                      <a:pt x="36919" y="105572"/>
                    </a:cubicBezTo>
                    <a:lnTo>
                      <a:pt x="32539" y="69381"/>
                    </a:lnTo>
                    <a:cubicBezTo>
                      <a:pt x="32539" y="69306"/>
                      <a:pt x="32483" y="69241"/>
                      <a:pt x="32418" y="69213"/>
                    </a:cubicBezTo>
                    <a:lnTo>
                      <a:pt x="122" y="52306"/>
                    </a:lnTo>
                    <a:cubicBezTo>
                      <a:pt x="-45" y="52222"/>
                      <a:pt x="-36" y="51980"/>
                      <a:pt x="122" y="51905"/>
                    </a:cubicBezTo>
                    <a:lnTo>
                      <a:pt x="33191" y="36555"/>
                    </a:lnTo>
                    <a:cubicBezTo>
                      <a:pt x="33256" y="36527"/>
                      <a:pt x="33303" y="36461"/>
                      <a:pt x="33322"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5" y="27104"/>
                    </a:cubicBezTo>
                    <a:lnTo>
                      <a:pt x="64871" y="27104"/>
                    </a:lnTo>
                    <a:cubicBezTo>
                      <a:pt x="64871" y="27104"/>
                      <a:pt x="66661" y="26833"/>
                      <a:pt x="66661" y="26833"/>
                    </a:cubicBezTo>
                    <a:lnTo>
                      <a:pt x="78050" y="25156"/>
                    </a:lnTo>
                    <a:lnTo>
                      <a:pt x="79514" y="24941"/>
                    </a:lnTo>
                    <a:lnTo>
                      <a:pt x="100885" y="21800"/>
                    </a:lnTo>
                    <a:cubicBezTo>
                      <a:pt x="101071" y="21772"/>
                      <a:pt x="101202" y="21968"/>
                      <a:pt x="101118" y="22136"/>
                    </a:cubicBezTo>
                    <a:close/>
                  </a:path>
                </a:pathLst>
              </a:custGeom>
              <a:solidFill>
                <a:srgbClr val="7A7A87"/>
              </a:solidFill>
              <a:ln w="0" cap="flat">
                <a:noFill/>
                <a:prstDash val="solid"/>
                <a:miter/>
              </a:ln>
            </p:spPr>
            <p:txBody>
              <a:bodyPr rtlCol="0" anchor="ctr"/>
              <a:lstStyle/>
              <a:p>
                <a:endParaRPr lang="en-IN" dirty="0"/>
              </a:p>
            </p:txBody>
          </p:sp>
          <p:sp>
            <p:nvSpPr>
              <p:cNvPr id="69" name="Freeform: Shape 68">
                <a:extLst>
                  <a:ext uri="{FF2B5EF4-FFF2-40B4-BE49-F238E27FC236}">
                    <a16:creationId xmlns:a16="http://schemas.microsoft.com/office/drawing/2014/main" id="{A8FB1622-7561-C352-A626-1D25F6806AA9}"/>
                  </a:ext>
                </a:extLst>
              </p:cNvPr>
              <p:cNvSpPr/>
              <p:nvPr/>
            </p:nvSpPr>
            <p:spPr>
              <a:xfrm>
                <a:off x="3317915" y="3920663"/>
                <a:ext cx="61652" cy="87187"/>
              </a:xfrm>
              <a:custGeom>
                <a:avLst/>
                <a:gdLst>
                  <a:gd name="connsiteX0" fmla="*/ 61636 w 61652"/>
                  <a:gd name="connsiteY0" fmla="*/ 22145 h 87187"/>
                  <a:gd name="connsiteX1" fmla="*/ 57209 w 61652"/>
                  <a:gd name="connsiteY1" fmla="*/ 30096 h 87187"/>
                  <a:gd name="connsiteX2" fmla="*/ 56053 w 61652"/>
                  <a:gd name="connsiteY2" fmla="*/ 32165 h 87187"/>
                  <a:gd name="connsiteX3" fmla="*/ 43899 w 61652"/>
                  <a:gd name="connsiteY3" fmla="*/ 53993 h 87187"/>
                  <a:gd name="connsiteX4" fmla="*/ 43899 w 61652"/>
                  <a:gd name="connsiteY4" fmla="*/ 54198 h 87187"/>
                  <a:gd name="connsiteX5" fmla="*/ 60089 w 61652"/>
                  <a:gd name="connsiteY5" fmla="*/ 86866 h 87187"/>
                  <a:gd name="connsiteX6" fmla="*/ 59846 w 61652"/>
                  <a:gd name="connsiteY6" fmla="*/ 87183 h 87187"/>
                  <a:gd name="connsiteX7" fmla="*/ 24075 w 61652"/>
                  <a:gd name="connsiteY7" fmla="*/ 80165 h 87187"/>
                  <a:gd name="connsiteX8" fmla="*/ 23870 w 61652"/>
                  <a:gd name="connsiteY8" fmla="*/ 80221 h 87187"/>
                  <a:gd name="connsiteX9" fmla="*/ 23776 w 61652"/>
                  <a:gd name="connsiteY9" fmla="*/ 80277 h 87187"/>
                  <a:gd name="connsiteX10" fmla="*/ 23525 w 61652"/>
                  <a:gd name="connsiteY10" fmla="*/ 80193 h 87187"/>
                  <a:gd name="connsiteX11" fmla="*/ 0 w 61652"/>
                  <a:gd name="connsiteY11" fmla="*/ 56 h 87187"/>
                  <a:gd name="connsiteX12" fmla="*/ 0 w 61652"/>
                  <a:gd name="connsiteY12" fmla="*/ 0 h 87187"/>
                  <a:gd name="connsiteX13" fmla="*/ 24792 w 61652"/>
                  <a:gd name="connsiteY13" fmla="*/ 26666 h 87187"/>
                  <a:gd name="connsiteX14" fmla="*/ 24792 w 61652"/>
                  <a:gd name="connsiteY14" fmla="*/ 26666 h 87187"/>
                  <a:gd name="connsiteX15" fmla="*/ 25137 w 61652"/>
                  <a:gd name="connsiteY15" fmla="*/ 27038 h 87187"/>
                  <a:gd name="connsiteX16" fmla="*/ 25333 w 61652"/>
                  <a:gd name="connsiteY16" fmla="*/ 27104 h 87187"/>
                  <a:gd name="connsiteX17" fmla="*/ 25380 w 61652"/>
                  <a:gd name="connsiteY17" fmla="*/ 27104 h 87187"/>
                  <a:gd name="connsiteX18" fmla="*/ 27169 w 61652"/>
                  <a:gd name="connsiteY18" fmla="*/ 26833 h 87187"/>
                  <a:gd name="connsiteX19" fmla="*/ 38559 w 61652"/>
                  <a:gd name="connsiteY19" fmla="*/ 25156 h 87187"/>
                  <a:gd name="connsiteX20" fmla="*/ 40022 w 61652"/>
                  <a:gd name="connsiteY20" fmla="*/ 24941 h 87187"/>
                  <a:gd name="connsiteX21" fmla="*/ 61393 w 61652"/>
                  <a:gd name="connsiteY21" fmla="*/ 21800 h 87187"/>
                  <a:gd name="connsiteX22" fmla="*/ 61627 w 61652"/>
                  <a:gd name="connsiteY22" fmla="*/ 22136 h 8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652" h="87187">
                    <a:moveTo>
                      <a:pt x="61636" y="22145"/>
                    </a:moveTo>
                    <a:lnTo>
                      <a:pt x="57209" y="30096"/>
                    </a:lnTo>
                    <a:lnTo>
                      <a:pt x="56053" y="32165"/>
                    </a:lnTo>
                    <a:lnTo>
                      <a:pt x="43899" y="53993"/>
                    </a:lnTo>
                    <a:cubicBezTo>
                      <a:pt x="43862" y="54058"/>
                      <a:pt x="43862" y="54133"/>
                      <a:pt x="43899" y="54198"/>
                    </a:cubicBezTo>
                    <a:lnTo>
                      <a:pt x="60089" y="86866"/>
                    </a:lnTo>
                    <a:cubicBezTo>
                      <a:pt x="60172" y="87034"/>
                      <a:pt x="60023" y="87220"/>
                      <a:pt x="59846" y="87183"/>
                    </a:cubicBezTo>
                    <a:lnTo>
                      <a:pt x="24075" y="80165"/>
                    </a:lnTo>
                    <a:cubicBezTo>
                      <a:pt x="24000" y="80146"/>
                      <a:pt x="23926" y="80165"/>
                      <a:pt x="23870" y="80221"/>
                    </a:cubicBezTo>
                    <a:cubicBezTo>
                      <a:pt x="23842" y="80249"/>
                      <a:pt x="23814" y="80267"/>
                      <a:pt x="23776" y="80277"/>
                    </a:cubicBezTo>
                    <a:cubicBezTo>
                      <a:pt x="23683" y="80304"/>
                      <a:pt x="23571" y="80277"/>
                      <a:pt x="23525" y="80193"/>
                    </a:cubicBezTo>
                    <a:cubicBezTo>
                      <a:pt x="1846" y="40814"/>
                      <a:pt x="1119" y="18370"/>
                      <a:pt x="0" y="56"/>
                    </a:cubicBezTo>
                    <a:lnTo>
                      <a:pt x="0" y="0"/>
                    </a:lnTo>
                    <a:cubicBezTo>
                      <a:pt x="0" y="0"/>
                      <a:pt x="24792" y="26666"/>
                      <a:pt x="24792" y="26666"/>
                    </a:cubicBezTo>
                    <a:cubicBezTo>
                      <a:pt x="24792" y="26666"/>
                      <a:pt x="24792" y="26666"/>
                      <a:pt x="24792" y="26666"/>
                    </a:cubicBezTo>
                    <a:lnTo>
                      <a:pt x="25137" y="27038"/>
                    </a:lnTo>
                    <a:cubicBezTo>
                      <a:pt x="25184" y="27094"/>
                      <a:pt x="25258" y="27122"/>
                      <a:pt x="25333" y="27104"/>
                    </a:cubicBezTo>
                    <a:lnTo>
                      <a:pt x="25380" y="27104"/>
                    </a:lnTo>
                    <a:cubicBezTo>
                      <a:pt x="25380" y="27104"/>
                      <a:pt x="27169" y="26833"/>
                      <a:pt x="27169" y="26833"/>
                    </a:cubicBezTo>
                    <a:lnTo>
                      <a:pt x="38559" y="25156"/>
                    </a:lnTo>
                    <a:lnTo>
                      <a:pt x="40022" y="24941"/>
                    </a:lnTo>
                    <a:lnTo>
                      <a:pt x="61393" y="21800"/>
                    </a:lnTo>
                    <a:cubicBezTo>
                      <a:pt x="61580" y="21772"/>
                      <a:pt x="61710" y="21968"/>
                      <a:pt x="61627" y="2213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1" name="Graphic 8">
              <a:extLst>
                <a:ext uri="{FF2B5EF4-FFF2-40B4-BE49-F238E27FC236}">
                  <a16:creationId xmlns:a16="http://schemas.microsoft.com/office/drawing/2014/main" id="{4B400242-6F1D-F351-0DE6-23C2198EB745}"/>
                </a:ext>
              </a:extLst>
            </p:cNvPr>
            <p:cNvGrpSpPr/>
            <p:nvPr/>
          </p:nvGrpSpPr>
          <p:grpSpPr>
            <a:xfrm>
              <a:off x="1675681" y="3710479"/>
              <a:ext cx="557004" cy="266739"/>
              <a:chOff x="1675681" y="3710479"/>
              <a:chExt cx="557004" cy="266739"/>
            </a:xfrm>
          </p:grpSpPr>
          <p:grpSp>
            <p:nvGrpSpPr>
              <p:cNvPr id="42" name="Graphic 8">
                <a:extLst>
                  <a:ext uri="{FF2B5EF4-FFF2-40B4-BE49-F238E27FC236}">
                    <a16:creationId xmlns:a16="http://schemas.microsoft.com/office/drawing/2014/main" id="{17A91E24-5343-9BB9-B84D-72FE7A832FE4}"/>
                  </a:ext>
                </a:extLst>
              </p:cNvPr>
              <p:cNvGrpSpPr/>
              <p:nvPr/>
            </p:nvGrpSpPr>
            <p:grpSpPr>
              <a:xfrm>
                <a:off x="2141123" y="3971058"/>
                <a:ext cx="91562" cy="6160"/>
                <a:chOff x="2141123" y="3971058"/>
                <a:chExt cx="91562" cy="6160"/>
              </a:xfrm>
            </p:grpSpPr>
            <p:sp>
              <p:nvSpPr>
                <p:cNvPr id="64" name="Freeform: Shape 63">
                  <a:extLst>
                    <a:ext uri="{FF2B5EF4-FFF2-40B4-BE49-F238E27FC236}">
                      <a16:creationId xmlns:a16="http://schemas.microsoft.com/office/drawing/2014/main" id="{6541AFC6-6C7E-7A6C-B25F-7465A0E29279}"/>
                    </a:ext>
                  </a:extLst>
                </p:cNvPr>
                <p:cNvSpPr/>
                <p:nvPr/>
              </p:nvSpPr>
              <p:spPr>
                <a:xfrm>
                  <a:off x="2159232" y="3972279"/>
                  <a:ext cx="73453" cy="4939"/>
                </a:xfrm>
                <a:custGeom>
                  <a:avLst/>
                  <a:gdLst>
                    <a:gd name="connsiteX0" fmla="*/ 0 w 73453"/>
                    <a:gd name="connsiteY0" fmla="*/ 0 h 4939"/>
                    <a:gd name="connsiteX1" fmla="*/ 73454 w 73453"/>
                    <a:gd name="connsiteY1" fmla="*/ 4940 h 4939"/>
                  </a:gdLst>
                  <a:ahLst/>
                  <a:cxnLst>
                    <a:cxn ang="0">
                      <a:pos x="connsiteX0" y="connsiteY0"/>
                    </a:cxn>
                    <a:cxn ang="0">
                      <a:pos x="connsiteX1" y="connsiteY1"/>
                    </a:cxn>
                  </a:cxnLst>
                  <a:rect l="l" t="t" r="r" b="b"/>
                  <a:pathLst>
                    <a:path w="73453" h="4939">
                      <a:moveTo>
                        <a:pt x="0" y="0"/>
                      </a:moveTo>
                      <a:lnTo>
                        <a:pt x="73454" y="4940"/>
                      </a:lnTo>
                    </a:path>
                  </a:pathLst>
                </a:custGeom>
                <a:ln w="6903" cap="rnd">
                  <a:solidFill>
                    <a:srgbClr val="FFFFFF"/>
                  </a:solidFill>
                  <a:prstDash val="solid"/>
                  <a:round/>
                </a:ln>
              </p:spPr>
              <p:txBody>
                <a:bodyPr rtlCol="0" anchor="ctr"/>
                <a:lstStyle/>
                <a:p>
                  <a:endParaRPr lang="en-IN" dirty="0"/>
                </a:p>
              </p:txBody>
            </p:sp>
            <p:sp>
              <p:nvSpPr>
                <p:cNvPr id="65" name="Freeform: Shape 64">
                  <a:extLst>
                    <a:ext uri="{FF2B5EF4-FFF2-40B4-BE49-F238E27FC236}">
                      <a16:creationId xmlns:a16="http://schemas.microsoft.com/office/drawing/2014/main" id="{C9D4F6AF-44AB-4E40-6189-531C4E010A28}"/>
                    </a:ext>
                  </a:extLst>
                </p:cNvPr>
                <p:cNvSpPr/>
                <p:nvPr/>
              </p:nvSpPr>
              <p:spPr>
                <a:xfrm>
                  <a:off x="2141123" y="3971058"/>
                  <a:ext cx="4688" cy="316"/>
                </a:xfrm>
                <a:custGeom>
                  <a:avLst/>
                  <a:gdLst>
                    <a:gd name="connsiteX0" fmla="*/ 0 w 4688"/>
                    <a:gd name="connsiteY0" fmla="*/ 0 h 316"/>
                    <a:gd name="connsiteX1" fmla="*/ 4688 w 4688"/>
                    <a:gd name="connsiteY1" fmla="*/ 317 h 316"/>
                  </a:gdLst>
                  <a:ahLst/>
                  <a:cxnLst>
                    <a:cxn ang="0">
                      <a:pos x="connsiteX0" y="connsiteY0"/>
                    </a:cxn>
                    <a:cxn ang="0">
                      <a:pos x="connsiteX1" y="connsiteY1"/>
                    </a:cxn>
                  </a:cxnLst>
                  <a:rect l="l" t="t" r="r" b="b"/>
                  <a:pathLst>
                    <a:path w="4688" h="316">
                      <a:moveTo>
                        <a:pt x="0" y="0"/>
                      </a:moveTo>
                      <a:lnTo>
                        <a:pt x="4688" y="317"/>
                      </a:lnTo>
                    </a:path>
                  </a:pathLst>
                </a:custGeom>
                <a:ln w="6903" cap="rnd">
                  <a:solidFill>
                    <a:srgbClr val="FFFFFF"/>
                  </a:solidFill>
                  <a:prstDash val="solid"/>
                  <a:round/>
                </a:ln>
              </p:spPr>
              <p:txBody>
                <a:bodyPr rtlCol="0" anchor="ctr"/>
                <a:lstStyle/>
                <a:p>
                  <a:endParaRPr lang="en-IN" dirty="0"/>
                </a:p>
              </p:txBody>
            </p:sp>
          </p:grpSp>
          <p:grpSp>
            <p:nvGrpSpPr>
              <p:cNvPr id="43" name="Graphic 8">
                <a:extLst>
                  <a:ext uri="{FF2B5EF4-FFF2-40B4-BE49-F238E27FC236}">
                    <a16:creationId xmlns:a16="http://schemas.microsoft.com/office/drawing/2014/main" id="{0EFB8D0D-D437-5D50-E85B-7AF36366772F}"/>
                  </a:ext>
                </a:extLst>
              </p:cNvPr>
              <p:cNvGrpSpPr/>
              <p:nvPr/>
            </p:nvGrpSpPr>
            <p:grpSpPr>
              <a:xfrm>
                <a:off x="2125213" y="3864983"/>
                <a:ext cx="86688" cy="30132"/>
                <a:chOff x="2125213" y="3864983"/>
                <a:chExt cx="86688" cy="30132"/>
              </a:xfrm>
            </p:grpSpPr>
            <p:sp>
              <p:nvSpPr>
                <p:cNvPr id="62" name="Freeform: Shape 61">
                  <a:extLst>
                    <a:ext uri="{FF2B5EF4-FFF2-40B4-BE49-F238E27FC236}">
                      <a16:creationId xmlns:a16="http://schemas.microsoft.com/office/drawing/2014/main" id="{572AC9FE-0CF3-825F-9E2F-25498B50B97A}"/>
                    </a:ext>
                  </a:extLst>
                </p:cNvPr>
                <p:cNvSpPr/>
                <p:nvPr/>
              </p:nvSpPr>
              <p:spPr>
                <a:xfrm>
                  <a:off x="2142362" y="3864983"/>
                  <a:ext cx="69539" cy="24167"/>
                </a:xfrm>
                <a:custGeom>
                  <a:avLst/>
                  <a:gdLst>
                    <a:gd name="connsiteX0" fmla="*/ 0 w 69539"/>
                    <a:gd name="connsiteY0" fmla="*/ 24168 h 24167"/>
                    <a:gd name="connsiteX1" fmla="*/ 69539 w 69539"/>
                    <a:gd name="connsiteY1" fmla="*/ 0 h 24167"/>
                  </a:gdLst>
                  <a:ahLst/>
                  <a:cxnLst>
                    <a:cxn ang="0">
                      <a:pos x="connsiteX0" y="connsiteY0"/>
                    </a:cxn>
                    <a:cxn ang="0">
                      <a:pos x="connsiteX1" y="connsiteY1"/>
                    </a:cxn>
                  </a:cxnLst>
                  <a:rect l="l" t="t" r="r" b="b"/>
                  <a:pathLst>
                    <a:path w="69539" h="24167">
                      <a:moveTo>
                        <a:pt x="0" y="24168"/>
                      </a:moveTo>
                      <a:lnTo>
                        <a:pt x="69539" y="0"/>
                      </a:lnTo>
                    </a:path>
                  </a:pathLst>
                </a:custGeom>
                <a:ln w="6903" cap="rnd">
                  <a:solidFill>
                    <a:srgbClr val="FFFFFF"/>
                  </a:solidFill>
                  <a:prstDash val="solid"/>
                  <a:round/>
                </a:ln>
              </p:spPr>
              <p:txBody>
                <a:bodyPr rtlCol="0" anchor="ctr"/>
                <a:lstStyle/>
                <a:p>
                  <a:endParaRPr lang="en-IN" dirty="0"/>
                </a:p>
              </p:txBody>
            </p:sp>
            <p:sp>
              <p:nvSpPr>
                <p:cNvPr id="63" name="Freeform: Shape 62">
                  <a:extLst>
                    <a:ext uri="{FF2B5EF4-FFF2-40B4-BE49-F238E27FC236}">
                      <a16:creationId xmlns:a16="http://schemas.microsoft.com/office/drawing/2014/main" id="{F86BCDAB-ADE7-DBBF-A14D-6DB8329EC318}"/>
                    </a:ext>
                  </a:extLst>
                </p:cNvPr>
                <p:cNvSpPr/>
                <p:nvPr/>
              </p:nvSpPr>
              <p:spPr>
                <a:xfrm>
                  <a:off x="2125213" y="3893568"/>
                  <a:ext cx="4445" cy="1547"/>
                </a:xfrm>
                <a:custGeom>
                  <a:avLst/>
                  <a:gdLst>
                    <a:gd name="connsiteX0" fmla="*/ 0 w 4445"/>
                    <a:gd name="connsiteY0" fmla="*/ 1547 h 1547"/>
                    <a:gd name="connsiteX1" fmla="*/ 4446 w 4445"/>
                    <a:gd name="connsiteY1" fmla="*/ 0 h 1547"/>
                  </a:gdLst>
                  <a:ahLst/>
                  <a:cxnLst>
                    <a:cxn ang="0">
                      <a:pos x="connsiteX0" y="connsiteY0"/>
                    </a:cxn>
                    <a:cxn ang="0">
                      <a:pos x="connsiteX1" y="connsiteY1"/>
                    </a:cxn>
                  </a:cxnLst>
                  <a:rect l="l" t="t" r="r" b="b"/>
                  <a:pathLst>
                    <a:path w="4445" h="1547">
                      <a:moveTo>
                        <a:pt x="0" y="1547"/>
                      </a:moveTo>
                      <a:lnTo>
                        <a:pt x="4446" y="0"/>
                      </a:lnTo>
                    </a:path>
                  </a:pathLst>
                </a:custGeom>
                <a:ln w="6903" cap="rnd">
                  <a:solidFill>
                    <a:srgbClr val="FFFFFF"/>
                  </a:solidFill>
                  <a:prstDash val="solid"/>
                  <a:round/>
                </a:ln>
              </p:spPr>
              <p:txBody>
                <a:bodyPr rtlCol="0" anchor="ctr"/>
                <a:lstStyle/>
                <a:p>
                  <a:endParaRPr lang="en-IN" dirty="0"/>
                </a:p>
              </p:txBody>
            </p:sp>
          </p:grpSp>
          <p:grpSp>
            <p:nvGrpSpPr>
              <p:cNvPr id="44" name="Graphic 8">
                <a:extLst>
                  <a:ext uri="{FF2B5EF4-FFF2-40B4-BE49-F238E27FC236}">
                    <a16:creationId xmlns:a16="http://schemas.microsoft.com/office/drawing/2014/main" id="{285B6485-9266-7F98-6767-D42A3A980BE8}"/>
                  </a:ext>
                </a:extLst>
              </p:cNvPr>
              <p:cNvGrpSpPr/>
              <p:nvPr/>
            </p:nvGrpSpPr>
            <p:grpSpPr>
              <a:xfrm>
                <a:off x="2070903" y="3773186"/>
                <a:ext cx="67880" cy="61757"/>
                <a:chOff x="2070903" y="3773186"/>
                <a:chExt cx="67880" cy="61757"/>
              </a:xfrm>
            </p:grpSpPr>
            <p:sp>
              <p:nvSpPr>
                <p:cNvPr id="60" name="Freeform: Shape 59">
                  <a:extLst>
                    <a:ext uri="{FF2B5EF4-FFF2-40B4-BE49-F238E27FC236}">
                      <a16:creationId xmlns:a16="http://schemas.microsoft.com/office/drawing/2014/main" id="{5CBBC912-5DF9-44B1-397C-793391D3BCE8}"/>
                    </a:ext>
                  </a:extLst>
                </p:cNvPr>
                <p:cNvSpPr/>
                <p:nvPr/>
              </p:nvSpPr>
              <p:spPr>
                <a:xfrm>
                  <a:off x="2084334" y="3773186"/>
                  <a:ext cx="54449" cy="49537"/>
                </a:xfrm>
                <a:custGeom>
                  <a:avLst/>
                  <a:gdLst>
                    <a:gd name="connsiteX0" fmla="*/ 0 w 54449"/>
                    <a:gd name="connsiteY0" fmla="*/ 49538 h 49537"/>
                    <a:gd name="connsiteX1" fmla="*/ 54450 w 54449"/>
                    <a:gd name="connsiteY1" fmla="*/ 0 h 49537"/>
                  </a:gdLst>
                  <a:ahLst/>
                  <a:cxnLst>
                    <a:cxn ang="0">
                      <a:pos x="connsiteX0" y="connsiteY0"/>
                    </a:cxn>
                    <a:cxn ang="0">
                      <a:pos x="connsiteX1" y="connsiteY1"/>
                    </a:cxn>
                  </a:cxnLst>
                  <a:rect l="l" t="t" r="r" b="b"/>
                  <a:pathLst>
                    <a:path w="54449" h="49537">
                      <a:moveTo>
                        <a:pt x="0" y="49538"/>
                      </a:moveTo>
                      <a:lnTo>
                        <a:pt x="54450" y="0"/>
                      </a:lnTo>
                    </a:path>
                  </a:pathLst>
                </a:custGeom>
                <a:ln w="6903" cap="rnd">
                  <a:solidFill>
                    <a:srgbClr val="FFFFFF"/>
                  </a:solidFill>
                  <a:prstDash val="solid"/>
                  <a:round/>
                </a:ln>
              </p:spPr>
              <p:txBody>
                <a:bodyPr rtlCol="0" anchor="ctr"/>
                <a:lstStyle/>
                <a:p>
                  <a:endParaRPr lang="en-IN" dirty="0"/>
                </a:p>
              </p:txBody>
            </p:sp>
            <p:sp>
              <p:nvSpPr>
                <p:cNvPr id="61" name="Freeform: Shape 60">
                  <a:extLst>
                    <a:ext uri="{FF2B5EF4-FFF2-40B4-BE49-F238E27FC236}">
                      <a16:creationId xmlns:a16="http://schemas.microsoft.com/office/drawing/2014/main" id="{11C031BA-DF4D-67D5-E362-AD8A67C5C837}"/>
                    </a:ext>
                  </a:extLst>
                </p:cNvPr>
                <p:cNvSpPr/>
                <p:nvPr/>
              </p:nvSpPr>
              <p:spPr>
                <a:xfrm>
                  <a:off x="2070903" y="3831784"/>
                  <a:ext cx="3476" cy="3159"/>
                </a:xfrm>
                <a:custGeom>
                  <a:avLst/>
                  <a:gdLst>
                    <a:gd name="connsiteX0" fmla="*/ 0 w 3476"/>
                    <a:gd name="connsiteY0" fmla="*/ 3160 h 3159"/>
                    <a:gd name="connsiteX1" fmla="*/ 3476 w 3476"/>
                    <a:gd name="connsiteY1" fmla="*/ 0 h 3159"/>
                  </a:gdLst>
                  <a:ahLst/>
                  <a:cxnLst>
                    <a:cxn ang="0">
                      <a:pos x="connsiteX0" y="connsiteY0"/>
                    </a:cxn>
                    <a:cxn ang="0">
                      <a:pos x="connsiteX1" y="connsiteY1"/>
                    </a:cxn>
                  </a:cxnLst>
                  <a:rect l="l" t="t" r="r" b="b"/>
                  <a:pathLst>
                    <a:path w="3476" h="3159">
                      <a:moveTo>
                        <a:pt x="0" y="3160"/>
                      </a:moveTo>
                      <a:lnTo>
                        <a:pt x="3476" y="0"/>
                      </a:lnTo>
                    </a:path>
                  </a:pathLst>
                </a:custGeom>
                <a:ln w="6903" cap="rnd">
                  <a:solidFill>
                    <a:srgbClr val="FFFFFF"/>
                  </a:solidFill>
                  <a:prstDash val="solid"/>
                  <a:round/>
                </a:ln>
              </p:spPr>
              <p:txBody>
                <a:bodyPr rtlCol="0" anchor="ctr"/>
                <a:lstStyle/>
                <a:p>
                  <a:endParaRPr lang="en-IN" dirty="0"/>
                </a:p>
              </p:txBody>
            </p:sp>
          </p:grpSp>
          <p:grpSp>
            <p:nvGrpSpPr>
              <p:cNvPr id="45" name="Graphic 8">
                <a:extLst>
                  <a:ext uri="{FF2B5EF4-FFF2-40B4-BE49-F238E27FC236}">
                    <a16:creationId xmlns:a16="http://schemas.microsoft.com/office/drawing/2014/main" id="{8C3E4B07-3F6F-7020-C5E8-FFD2EBF79D92}"/>
                  </a:ext>
                </a:extLst>
              </p:cNvPr>
              <p:cNvGrpSpPr/>
              <p:nvPr/>
            </p:nvGrpSpPr>
            <p:grpSpPr>
              <a:xfrm>
                <a:off x="1991987" y="3710479"/>
                <a:ext cx="23618" cy="88674"/>
                <a:chOff x="1991987" y="3710479"/>
                <a:chExt cx="23618" cy="88674"/>
              </a:xfrm>
            </p:grpSpPr>
            <p:sp>
              <p:nvSpPr>
                <p:cNvPr id="58" name="Freeform: Shape 57">
                  <a:extLst>
                    <a:ext uri="{FF2B5EF4-FFF2-40B4-BE49-F238E27FC236}">
                      <a16:creationId xmlns:a16="http://schemas.microsoft.com/office/drawing/2014/main" id="{30E26606-6633-7D86-C4A0-44D297B46568}"/>
                    </a:ext>
                  </a:extLst>
                </p:cNvPr>
                <p:cNvSpPr/>
                <p:nvPr/>
              </p:nvSpPr>
              <p:spPr>
                <a:xfrm>
                  <a:off x="1996657" y="3710479"/>
                  <a:ext cx="18948" cy="71133"/>
                </a:xfrm>
                <a:custGeom>
                  <a:avLst/>
                  <a:gdLst>
                    <a:gd name="connsiteX0" fmla="*/ 0 w 18948"/>
                    <a:gd name="connsiteY0" fmla="*/ 71133 h 71133"/>
                    <a:gd name="connsiteX1" fmla="*/ 18948 w 18948"/>
                    <a:gd name="connsiteY1" fmla="*/ 0 h 71133"/>
                  </a:gdLst>
                  <a:ahLst/>
                  <a:cxnLst>
                    <a:cxn ang="0">
                      <a:pos x="connsiteX0" y="connsiteY0"/>
                    </a:cxn>
                    <a:cxn ang="0">
                      <a:pos x="connsiteX1" y="connsiteY1"/>
                    </a:cxn>
                  </a:cxnLst>
                  <a:rect l="l" t="t" r="r" b="b"/>
                  <a:pathLst>
                    <a:path w="18948" h="71133">
                      <a:moveTo>
                        <a:pt x="0" y="71133"/>
                      </a:moveTo>
                      <a:lnTo>
                        <a:pt x="18948" y="0"/>
                      </a:lnTo>
                    </a:path>
                  </a:pathLst>
                </a:custGeom>
                <a:ln w="6903" cap="rnd">
                  <a:solidFill>
                    <a:srgbClr val="FFFFFF"/>
                  </a:solidFill>
                  <a:prstDash val="solid"/>
                  <a:round/>
                </a:ln>
              </p:spPr>
              <p:txBody>
                <a:bodyPr rtlCol="0" anchor="ctr"/>
                <a:lstStyle/>
                <a:p>
                  <a:endParaRPr lang="en-IN" dirty="0"/>
                </a:p>
              </p:txBody>
            </p:sp>
            <p:sp>
              <p:nvSpPr>
                <p:cNvPr id="59" name="Freeform: Shape 58">
                  <a:extLst>
                    <a:ext uri="{FF2B5EF4-FFF2-40B4-BE49-F238E27FC236}">
                      <a16:creationId xmlns:a16="http://schemas.microsoft.com/office/drawing/2014/main" id="{5BA94E1B-1E07-BFDC-17B1-A2F4F38A7F94}"/>
                    </a:ext>
                  </a:extLst>
                </p:cNvPr>
                <p:cNvSpPr/>
                <p:nvPr/>
              </p:nvSpPr>
              <p:spPr>
                <a:xfrm>
                  <a:off x="1991987" y="3794614"/>
                  <a:ext cx="1211" cy="4539"/>
                </a:xfrm>
                <a:custGeom>
                  <a:avLst/>
                  <a:gdLst>
                    <a:gd name="connsiteX0" fmla="*/ 0 w 1211"/>
                    <a:gd name="connsiteY0" fmla="*/ 4539 h 4539"/>
                    <a:gd name="connsiteX1" fmla="*/ 1212 w 1211"/>
                    <a:gd name="connsiteY1" fmla="*/ 0 h 4539"/>
                  </a:gdLst>
                  <a:ahLst/>
                  <a:cxnLst>
                    <a:cxn ang="0">
                      <a:pos x="connsiteX0" y="connsiteY0"/>
                    </a:cxn>
                    <a:cxn ang="0">
                      <a:pos x="connsiteX1" y="connsiteY1"/>
                    </a:cxn>
                  </a:cxnLst>
                  <a:rect l="l" t="t" r="r" b="b"/>
                  <a:pathLst>
                    <a:path w="1211" h="4539">
                      <a:moveTo>
                        <a:pt x="0" y="4539"/>
                      </a:moveTo>
                      <a:lnTo>
                        <a:pt x="1212" y="0"/>
                      </a:lnTo>
                    </a:path>
                  </a:pathLst>
                </a:custGeom>
                <a:ln w="6903" cap="rnd">
                  <a:solidFill>
                    <a:srgbClr val="FFFFFF"/>
                  </a:solidFill>
                  <a:prstDash val="solid"/>
                  <a:round/>
                </a:ln>
              </p:spPr>
              <p:txBody>
                <a:bodyPr rtlCol="0" anchor="ctr"/>
                <a:lstStyle/>
                <a:p>
                  <a:endParaRPr lang="en-IN" dirty="0"/>
                </a:p>
              </p:txBody>
            </p:sp>
          </p:grpSp>
          <p:grpSp>
            <p:nvGrpSpPr>
              <p:cNvPr id="46" name="Graphic 8">
                <a:extLst>
                  <a:ext uri="{FF2B5EF4-FFF2-40B4-BE49-F238E27FC236}">
                    <a16:creationId xmlns:a16="http://schemas.microsoft.com/office/drawing/2014/main" id="{8BC9CA4D-4466-85FE-BDC8-DBC0D2661D81}"/>
                  </a:ext>
                </a:extLst>
              </p:cNvPr>
              <p:cNvGrpSpPr/>
              <p:nvPr/>
            </p:nvGrpSpPr>
            <p:grpSpPr>
              <a:xfrm>
                <a:off x="1882314" y="3712706"/>
                <a:ext cx="26964" cy="87723"/>
                <a:chOff x="1882314" y="3712706"/>
                <a:chExt cx="26964" cy="87723"/>
              </a:xfrm>
            </p:grpSpPr>
            <p:sp>
              <p:nvSpPr>
                <p:cNvPr id="56" name="Freeform: Shape 55">
                  <a:extLst>
                    <a:ext uri="{FF2B5EF4-FFF2-40B4-BE49-F238E27FC236}">
                      <a16:creationId xmlns:a16="http://schemas.microsoft.com/office/drawing/2014/main" id="{27F7F1BA-EA17-DFE2-3B27-120700002633}"/>
                    </a:ext>
                  </a:extLst>
                </p:cNvPr>
                <p:cNvSpPr/>
                <p:nvPr/>
              </p:nvSpPr>
              <p:spPr>
                <a:xfrm>
                  <a:off x="1882314" y="3712706"/>
                  <a:ext cx="21632" cy="70368"/>
                </a:xfrm>
                <a:custGeom>
                  <a:avLst/>
                  <a:gdLst>
                    <a:gd name="connsiteX0" fmla="*/ 21633 w 21632"/>
                    <a:gd name="connsiteY0" fmla="*/ 70369 h 70368"/>
                    <a:gd name="connsiteX1" fmla="*/ 0 w 21632"/>
                    <a:gd name="connsiteY1" fmla="*/ 0 h 70368"/>
                  </a:gdLst>
                  <a:ahLst/>
                  <a:cxnLst>
                    <a:cxn ang="0">
                      <a:pos x="connsiteX0" y="connsiteY0"/>
                    </a:cxn>
                    <a:cxn ang="0">
                      <a:pos x="connsiteX1" y="connsiteY1"/>
                    </a:cxn>
                  </a:cxnLst>
                  <a:rect l="l" t="t" r="r" b="b"/>
                  <a:pathLst>
                    <a:path w="21632" h="70368">
                      <a:moveTo>
                        <a:pt x="21633" y="70369"/>
                      </a:moveTo>
                      <a:lnTo>
                        <a:pt x="0" y="0"/>
                      </a:lnTo>
                    </a:path>
                  </a:pathLst>
                </a:custGeom>
                <a:ln w="6903" cap="rnd">
                  <a:solidFill>
                    <a:srgbClr val="FFFFFF"/>
                  </a:solidFill>
                  <a:prstDash val="solid"/>
                  <a:round/>
                </a:ln>
              </p:spPr>
              <p:txBody>
                <a:bodyPr rtlCol="0" anchor="ctr"/>
                <a:lstStyle/>
                <a:p>
                  <a:endParaRPr lang="en-IN" dirty="0"/>
                </a:p>
              </p:txBody>
            </p:sp>
            <p:sp>
              <p:nvSpPr>
                <p:cNvPr id="57" name="Freeform: Shape 56">
                  <a:extLst>
                    <a:ext uri="{FF2B5EF4-FFF2-40B4-BE49-F238E27FC236}">
                      <a16:creationId xmlns:a16="http://schemas.microsoft.com/office/drawing/2014/main" id="{AD6CCC60-45C5-9408-9FC2-83AD30C14AD1}"/>
                    </a:ext>
                  </a:extLst>
                </p:cNvPr>
                <p:cNvSpPr/>
                <p:nvPr/>
              </p:nvSpPr>
              <p:spPr>
                <a:xfrm>
                  <a:off x="1907899" y="3795937"/>
                  <a:ext cx="1379" cy="4492"/>
                </a:xfrm>
                <a:custGeom>
                  <a:avLst/>
                  <a:gdLst>
                    <a:gd name="connsiteX0" fmla="*/ 1379 w 1379"/>
                    <a:gd name="connsiteY0" fmla="*/ 4492 h 4492"/>
                    <a:gd name="connsiteX1" fmla="*/ 0 w 1379"/>
                    <a:gd name="connsiteY1" fmla="*/ 0 h 4492"/>
                  </a:gdLst>
                  <a:ahLst/>
                  <a:cxnLst>
                    <a:cxn ang="0">
                      <a:pos x="connsiteX0" y="connsiteY0"/>
                    </a:cxn>
                    <a:cxn ang="0">
                      <a:pos x="connsiteX1" y="connsiteY1"/>
                    </a:cxn>
                  </a:cxnLst>
                  <a:rect l="l" t="t" r="r" b="b"/>
                  <a:pathLst>
                    <a:path w="1379" h="4492">
                      <a:moveTo>
                        <a:pt x="1379" y="4492"/>
                      </a:moveTo>
                      <a:lnTo>
                        <a:pt x="0" y="0"/>
                      </a:lnTo>
                    </a:path>
                  </a:pathLst>
                </a:custGeom>
                <a:ln w="6903" cap="rnd">
                  <a:solidFill>
                    <a:srgbClr val="FFFFFF"/>
                  </a:solidFill>
                  <a:prstDash val="solid"/>
                  <a:round/>
                </a:ln>
              </p:spPr>
              <p:txBody>
                <a:bodyPr rtlCol="0" anchor="ctr"/>
                <a:lstStyle/>
                <a:p>
                  <a:endParaRPr lang="en-IN" dirty="0"/>
                </a:p>
              </p:txBody>
            </p:sp>
          </p:grpSp>
          <p:grpSp>
            <p:nvGrpSpPr>
              <p:cNvPr id="47" name="Graphic 8">
                <a:extLst>
                  <a:ext uri="{FF2B5EF4-FFF2-40B4-BE49-F238E27FC236}">
                    <a16:creationId xmlns:a16="http://schemas.microsoft.com/office/drawing/2014/main" id="{12373782-614A-8791-F757-C42E61B7B2DB}"/>
                  </a:ext>
                </a:extLst>
              </p:cNvPr>
              <p:cNvGrpSpPr/>
              <p:nvPr/>
            </p:nvGrpSpPr>
            <p:grpSpPr>
              <a:xfrm>
                <a:off x="1675681" y="3972829"/>
                <a:ext cx="97724" cy="2246"/>
                <a:chOff x="1675681" y="3972829"/>
                <a:chExt cx="97724" cy="2246"/>
              </a:xfrm>
            </p:grpSpPr>
            <p:sp>
              <p:nvSpPr>
                <p:cNvPr id="54" name="Freeform: Shape 53">
                  <a:extLst>
                    <a:ext uri="{FF2B5EF4-FFF2-40B4-BE49-F238E27FC236}">
                      <a16:creationId xmlns:a16="http://schemas.microsoft.com/office/drawing/2014/main" id="{D4DD6346-A814-8A01-984C-23CB8E53C2DA}"/>
                    </a:ext>
                  </a:extLst>
                </p:cNvPr>
                <p:cNvSpPr/>
                <p:nvPr/>
              </p:nvSpPr>
              <p:spPr>
                <a:xfrm>
                  <a:off x="1675681" y="3973416"/>
                  <a:ext cx="79577" cy="1659"/>
                </a:xfrm>
                <a:custGeom>
                  <a:avLst/>
                  <a:gdLst>
                    <a:gd name="connsiteX0" fmla="*/ 79577 w 79577"/>
                    <a:gd name="connsiteY0" fmla="*/ 0 h 1659"/>
                    <a:gd name="connsiteX1" fmla="*/ 0 w 79577"/>
                    <a:gd name="connsiteY1" fmla="*/ 1659 h 1659"/>
                  </a:gdLst>
                  <a:ahLst/>
                  <a:cxnLst>
                    <a:cxn ang="0">
                      <a:pos x="connsiteX0" y="connsiteY0"/>
                    </a:cxn>
                    <a:cxn ang="0">
                      <a:pos x="connsiteX1" y="connsiteY1"/>
                    </a:cxn>
                  </a:cxnLst>
                  <a:rect l="l" t="t" r="r" b="b"/>
                  <a:pathLst>
                    <a:path w="79577" h="1659">
                      <a:moveTo>
                        <a:pt x="79577" y="0"/>
                      </a:moveTo>
                      <a:lnTo>
                        <a:pt x="0" y="1659"/>
                      </a:lnTo>
                    </a:path>
                  </a:pathLst>
                </a:custGeom>
                <a:ln w="6903" cap="rnd">
                  <a:solidFill>
                    <a:srgbClr val="FFFFFF"/>
                  </a:solidFill>
                  <a:prstDash val="solid"/>
                  <a:round/>
                </a:ln>
              </p:spPr>
              <p:txBody>
                <a:bodyPr rtlCol="0" anchor="ctr"/>
                <a:lstStyle/>
                <a:p>
                  <a:endParaRPr lang="en-IN" dirty="0"/>
                </a:p>
              </p:txBody>
            </p:sp>
            <p:sp>
              <p:nvSpPr>
                <p:cNvPr id="55" name="Freeform: Shape 54">
                  <a:extLst>
                    <a:ext uri="{FF2B5EF4-FFF2-40B4-BE49-F238E27FC236}">
                      <a16:creationId xmlns:a16="http://schemas.microsoft.com/office/drawing/2014/main" id="{55DB4744-B22E-FEA6-B02F-44898B10CC03}"/>
                    </a:ext>
                  </a:extLst>
                </p:cNvPr>
                <p:cNvSpPr/>
                <p:nvPr/>
              </p:nvSpPr>
              <p:spPr>
                <a:xfrm>
                  <a:off x="1768708" y="3972829"/>
                  <a:ext cx="4697" cy="149"/>
                </a:xfrm>
                <a:custGeom>
                  <a:avLst/>
                  <a:gdLst>
                    <a:gd name="connsiteX0" fmla="*/ 4697 w 4697"/>
                    <a:gd name="connsiteY0" fmla="*/ 0 h 149"/>
                    <a:gd name="connsiteX1" fmla="*/ 0 w 4697"/>
                    <a:gd name="connsiteY1" fmla="*/ 149 h 149"/>
                  </a:gdLst>
                  <a:ahLst/>
                  <a:cxnLst>
                    <a:cxn ang="0">
                      <a:pos x="connsiteX0" y="connsiteY0"/>
                    </a:cxn>
                    <a:cxn ang="0">
                      <a:pos x="connsiteX1" y="connsiteY1"/>
                    </a:cxn>
                  </a:cxnLst>
                  <a:rect l="l" t="t" r="r" b="b"/>
                  <a:pathLst>
                    <a:path w="4697" h="149">
                      <a:moveTo>
                        <a:pt x="4697" y="0"/>
                      </a:moveTo>
                      <a:lnTo>
                        <a:pt x="0" y="149"/>
                      </a:lnTo>
                    </a:path>
                  </a:pathLst>
                </a:custGeom>
                <a:ln w="6903" cap="rnd">
                  <a:solidFill>
                    <a:srgbClr val="FFFFFF"/>
                  </a:solidFill>
                  <a:prstDash val="solid"/>
                  <a:round/>
                </a:ln>
              </p:spPr>
              <p:txBody>
                <a:bodyPr rtlCol="0" anchor="ctr"/>
                <a:lstStyle/>
                <a:p>
                  <a:endParaRPr lang="en-IN" dirty="0"/>
                </a:p>
              </p:txBody>
            </p:sp>
          </p:grpSp>
          <p:grpSp>
            <p:nvGrpSpPr>
              <p:cNvPr id="48" name="Graphic 8">
                <a:extLst>
                  <a:ext uri="{FF2B5EF4-FFF2-40B4-BE49-F238E27FC236}">
                    <a16:creationId xmlns:a16="http://schemas.microsoft.com/office/drawing/2014/main" id="{309CFFED-EAE2-0F96-BBCA-05E7BAB66C5A}"/>
                  </a:ext>
                </a:extLst>
              </p:cNvPr>
              <p:cNvGrpSpPr/>
              <p:nvPr/>
            </p:nvGrpSpPr>
            <p:grpSpPr>
              <a:xfrm>
                <a:off x="1700930" y="3864545"/>
                <a:ext cx="84089" cy="36759"/>
                <a:chOff x="1700930" y="3864545"/>
                <a:chExt cx="84089" cy="36759"/>
              </a:xfrm>
            </p:grpSpPr>
            <p:sp>
              <p:nvSpPr>
                <p:cNvPr id="52" name="Freeform: Shape 51">
                  <a:extLst>
                    <a:ext uri="{FF2B5EF4-FFF2-40B4-BE49-F238E27FC236}">
                      <a16:creationId xmlns:a16="http://schemas.microsoft.com/office/drawing/2014/main" id="{424212EF-2B03-29EA-7DBF-9DD3949199BA}"/>
                    </a:ext>
                  </a:extLst>
                </p:cNvPr>
                <p:cNvSpPr/>
                <p:nvPr/>
              </p:nvSpPr>
              <p:spPr>
                <a:xfrm>
                  <a:off x="1700930" y="3864545"/>
                  <a:ext cx="67451" cy="29489"/>
                </a:xfrm>
                <a:custGeom>
                  <a:avLst/>
                  <a:gdLst>
                    <a:gd name="connsiteX0" fmla="*/ 67452 w 67451"/>
                    <a:gd name="connsiteY0" fmla="*/ 29490 h 29489"/>
                    <a:gd name="connsiteX1" fmla="*/ 0 w 67451"/>
                    <a:gd name="connsiteY1" fmla="*/ 0 h 29489"/>
                  </a:gdLst>
                  <a:ahLst/>
                  <a:cxnLst>
                    <a:cxn ang="0">
                      <a:pos x="connsiteX0" y="connsiteY0"/>
                    </a:cxn>
                    <a:cxn ang="0">
                      <a:pos x="connsiteX1" y="connsiteY1"/>
                    </a:cxn>
                  </a:cxnLst>
                  <a:rect l="l" t="t" r="r" b="b"/>
                  <a:pathLst>
                    <a:path w="67451" h="29489">
                      <a:moveTo>
                        <a:pt x="67452" y="29490"/>
                      </a:moveTo>
                      <a:lnTo>
                        <a:pt x="0" y="0"/>
                      </a:lnTo>
                    </a:path>
                  </a:pathLst>
                </a:custGeom>
                <a:ln w="6903" cap="rnd">
                  <a:solidFill>
                    <a:srgbClr val="FFFFFF"/>
                  </a:solidFill>
                  <a:prstDash val="solid"/>
                  <a:round/>
                </a:ln>
              </p:spPr>
              <p:txBody>
                <a:bodyPr rtlCol="0" anchor="ctr"/>
                <a:lstStyle/>
                <a:p>
                  <a:endParaRPr lang="en-IN" dirty="0"/>
                </a:p>
              </p:txBody>
            </p:sp>
            <p:sp>
              <p:nvSpPr>
                <p:cNvPr id="53" name="Freeform: Shape 52">
                  <a:extLst>
                    <a:ext uri="{FF2B5EF4-FFF2-40B4-BE49-F238E27FC236}">
                      <a16:creationId xmlns:a16="http://schemas.microsoft.com/office/drawing/2014/main" id="{D3235460-C7B7-97BC-7593-544A79350498}"/>
                    </a:ext>
                  </a:extLst>
                </p:cNvPr>
                <p:cNvSpPr/>
                <p:nvPr/>
              </p:nvSpPr>
              <p:spPr>
                <a:xfrm>
                  <a:off x="1780713" y="3899422"/>
                  <a:ext cx="4306" cy="1882"/>
                </a:xfrm>
                <a:custGeom>
                  <a:avLst/>
                  <a:gdLst>
                    <a:gd name="connsiteX0" fmla="*/ 4306 w 4306"/>
                    <a:gd name="connsiteY0" fmla="*/ 1883 h 1882"/>
                    <a:gd name="connsiteX1" fmla="*/ 0 w 4306"/>
                    <a:gd name="connsiteY1" fmla="*/ 0 h 1882"/>
                  </a:gdLst>
                  <a:ahLst/>
                  <a:cxnLst>
                    <a:cxn ang="0">
                      <a:pos x="connsiteX0" y="connsiteY0"/>
                    </a:cxn>
                    <a:cxn ang="0">
                      <a:pos x="connsiteX1" y="connsiteY1"/>
                    </a:cxn>
                  </a:cxnLst>
                  <a:rect l="l" t="t" r="r" b="b"/>
                  <a:pathLst>
                    <a:path w="4306" h="1882">
                      <a:moveTo>
                        <a:pt x="4306" y="1883"/>
                      </a:moveTo>
                      <a:lnTo>
                        <a:pt x="0" y="0"/>
                      </a:lnTo>
                    </a:path>
                  </a:pathLst>
                </a:custGeom>
                <a:ln w="6903" cap="rnd">
                  <a:solidFill>
                    <a:srgbClr val="FFFFFF"/>
                  </a:solidFill>
                  <a:prstDash val="solid"/>
                  <a:round/>
                </a:ln>
              </p:spPr>
              <p:txBody>
                <a:bodyPr rtlCol="0" anchor="ctr"/>
                <a:lstStyle/>
                <a:p>
                  <a:endParaRPr lang="en-IN" dirty="0"/>
                </a:p>
              </p:txBody>
            </p:sp>
          </p:grpSp>
          <p:grpSp>
            <p:nvGrpSpPr>
              <p:cNvPr id="49" name="Graphic 8">
                <a:extLst>
                  <a:ext uri="{FF2B5EF4-FFF2-40B4-BE49-F238E27FC236}">
                    <a16:creationId xmlns:a16="http://schemas.microsoft.com/office/drawing/2014/main" id="{16481316-4D82-B7F8-09A7-0701044A002B}"/>
                  </a:ext>
                </a:extLst>
              </p:cNvPr>
              <p:cNvGrpSpPr/>
              <p:nvPr/>
            </p:nvGrpSpPr>
            <p:grpSpPr>
              <a:xfrm>
                <a:off x="1763889" y="3770549"/>
                <a:ext cx="66426" cy="63313"/>
                <a:chOff x="1763889" y="3770549"/>
                <a:chExt cx="66426" cy="63313"/>
              </a:xfrm>
            </p:grpSpPr>
            <p:sp>
              <p:nvSpPr>
                <p:cNvPr id="50" name="Freeform: Shape 49">
                  <a:extLst>
                    <a:ext uri="{FF2B5EF4-FFF2-40B4-BE49-F238E27FC236}">
                      <a16:creationId xmlns:a16="http://schemas.microsoft.com/office/drawing/2014/main" id="{8E2EEE80-4017-A708-34D8-2BC7A80C6D65}"/>
                    </a:ext>
                  </a:extLst>
                </p:cNvPr>
                <p:cNvSpPr/>
                <p:nvPr/>
              </p:nvSpPr>
              <p:spPr>
                <a:xfrm>
                  <a:off x="1763889" y="3770549"/>
                  <a:ext cx="53284" cy="50786"/>
                </a:xfrm>
                <a:custGeom>
                  <a:avLst/>
                  <a:gdLst>
                    <a:gd name="connsiteX0" fmla="*/ 53285 w 53284"/>
                    <a:gd name="connsiteY0" fmla="*/ 50787 h 50786"/>
                    <a:gd name="connsiteX1" fmla="*/ 0 w 53284"/>
                    <a:gd name="connsiteY1" fmla="*/ 0 h 50786"/>
                  </a:gdLst>
                  <a:ahLst/>
                  <a:cxnLst>
                    <a:cxn ang="0">
                      <a:pos x="connsiteX0" y="connsiteY0"/>
                    </a:cxn>
                    <a:cxn ang="0">
                      <a:pos x="connsiteX1" y="connsiteY1"/>
                    </a:cxn>
                  </a:cxnLst>
                  <a:rect l="l" t="t" r="r" b="b"/>
                  <a:pathLst>
                    <a:path w="53284" h="50786">
                      <a:moveTo>
                        <a:pt x="53285" y="50787"/>
                      </a:moveTo>
                      <a:lnTo>
                        <a:pt x="0" y="0"/>
                      </a:lnTo>
                    </a:path>
                  </a:pathLst>
                </a:custGeom>
                <a:ln w="6903" cap="rnd">
                  <a:solidFill>
                    <a:srgbClr val="FFFFFF"/>
                  </a:solidFill>
                  <a:prstDash val="solid"/>
                  <a:round/>
                </a:ln>
              </p:spPr>
              <p:txBody>
                <a:bodyPr rtlCol="0" anchor="ctr"/>
                <a:lstStyle/>
                <a:p>
                  <a:endParaRPr lang="en-IN" dirty="0"/>
                </a:p>
              </p:txBody>
            </p:sp>
            <p:sp>
              <p:nvSpPr>
                <p:cNvPr id="51" name="Freeform: Shape 50">
                  <a:extLst>
                    <a:ext uri="{FF2B5EF4-FFF2-40B4-BE49-F238E27FC236}">
                      <a16:creationId xmlns:a16="http://schemas.microsoft.com/office/drawing/2014/main" id="{EBE37205-3C27-2EDA-8D1C-CF8DF9B9684B}"/>
                    </a:ext>
                  </a:extLst>
                </p:cNvPr>
                <p:cNvSpPr/>
                <p:nvPr/>
              </p:nvSpPr>
              <p:spPr>
                <a:xfrm>
                  <a:off x="1826914" y="3830619"/>
                  <a:ext cx="3401" cy="3243"/>
                </a:xfrm>
                <a:custGeom>
                  <a:avLst/>
                  <a:gdLst>
                    <a:gd name="connsiteX0" fmla="*/ 3402 w 3401"/>
                    <a:gd name="connsiteY0" fmla="*/ 3244 h 3243"/>
                    <a:gd name="connsiteX1" fmla="*/ 0 w 3401"/>
                    <a:gd name="connsiteY1" fmla="*/ 0 h 3243"/>
                  </a:gdLst>
                  <a:ahLst/>
                  <a:cxnLst>
                    <a:cxn ang="0">
                      <a:pos x="connsiteX0" y="connsiteY0"/>
                    </a:cxn>
                    <a:cxn ang="0">
                      <a:pos x="connsiteX1" y="connsiteY1"/>
                    </a:cxn>
                  </a:cxnLst>
                  <a:rect l="l" t="t" r="r" b="b"/>
                  <a:pathLst>
                    <a:path w="3401" h="3243">
                      <a:moveTo>
                        <a:pt x="3402" y="3244"/>
                      </a:moveTo>
                      <a:lnTo>
                        <a:pt x="0" y="0"/>
                      </a:lnTo>
                    </a:path>
                  </a:pathLst>
                </a:custGeom>
                <a:ln w="6903" cap="rnd">
                  <a:solidFill>
                    <a:srgbClr val="FFFFFF"/>
                  </a:solidFill>
                  <a:prstDash val="solid"/>
                  <a:round/>
                </a:ln>
              </p:spPr>
              <p:txBody>
                <a:bodyPr rtlCol="0" anchor="ctr"/>
                <a:lstStyle/>
                <a:p>
                  <a:endParaRPr lang="en-IN" dirty="0"/>
                </a:p>
              </p:txBody>
            </p:sp>
          </p:grpSp>
        </p:grpSp>
      </p:grpSp>
    </p:spTree>
    <p:custDataLst>
      <p:tags r:id="rId1"/>
    </p:custDataLst>
    <p:extLst>
      <p:ext uri="{BB962C8B-B14F-4D97-AF65-F5344CB8AC3E}">
        <p14:creationId xmlns:p14="http://schemas.microsoft.com/office/powerpoint/2010/main" val="2976329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371850"/>
            <a:ext cx="7315200" cy="2442656"/>
          </a:xfrm>
        </p:spPr>
        <p:txBody>
          <a:bodyPr/>
          <a:lstStyle/>
          <a:p>
            <a:r>
              <a:rPr lang="en-US" dirty="0"/>
              <a:t>Delaying security checks until deployment</a:t>
            </a:r>
          </a:p>
          <a:p>
            <a:r>
              <a:rPr lang="en-US" dirty="0"/>
              <a:t>Including security practices early in the development process</a:t>
            </a:r>
          </a:p>
          <a:p>
            <a:r>
              <a:rPr lang="en-US" dirty="0"/>
              <a:t>Focusing only on operational security</a:t>
            </a:r>
          </a:p>
          <a:p>
            <a:r>
              <a:rPr lang="en-US" dirty="0"/>
              <a:t>Ignoring security concerns</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101758"/>
            <a:ext cx="7315200" cy="604049"/>
          </a:xfrm>
        </p:spPr>
        <p:txBody>
          <a:bodyPr tIns="108000" bIns="108000">
            <a:noAutofit/>
          </a:bodyPr>
          <a:lstStyle/>
          <a:p>
            <a:r>
              <a:rPr lang="en-US" dirty="0"/>
              <a:t>As a DevOps lead in the team, how would you define the </a:t>
            </a:r>
            <a:r>
              <a:rPr lang="en-US" b="1" dirty="0"/>
              <a:t>shifting left</a:t>
            </a:r>
            <a:r>
              <a:rPr lang="en-US" dirty="0"/>
              <a:t> approach in DevSecOps and its significance in ensuring early security considerations within the development processes?</a:t>
            </a:r>
          </a:p>
        </p:txBody>
      </p:sp>
    </p:spTree>
    <p:custDataLst>
      <p:tags r:id="rId1"/>
    </p:custDataLst>
    <p:extLst>
      <p:ext uri="{BB962C8B-B14F-4D97-AF65-F5344CB8AC3E}">
        <p14:creationId xmlns:p14="http://schemas.microsoft.com/office/powerpoint/2010/main" val="178351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5727145"/>
          </a:xfrm>
          <a:noFill/>
        </p:spPr>
        <p:txBody>
          <a:bodyPr/>
          <a:lstStyle/>
          <a:p>
            <a:r>
              <a:rPr lang="en-US" dirty="0">
                <a:latin typeface="+mj-lt"/>
                <a:ea typeface="Calibri" panose="020F0502020204030204" pitchFamily="34" charset="0"/>
                <a:cs typeface="Calibri" panose="020F0502020204030204" pitchFamily="34" charset="0"/>
              </a:rPr>
              <a:t>The aim of DevOps is to shrink the development cycle and ensure continuous delivery of high-quality software.</a:t>
            </a:r>
          </a:p>
          <a:p>
            <a:r>
              <a:rPr lang="en-IN" dirty="0">
                <a:latin typeface="+mj-lt"/>
                <a:ea typeface="Calibri" panose="020F0502020204030204" pitchFamily="34" charset="0"/>
                <a:cs typeface="Calibri" panose="020F0502020204030204" pitchFamily="34" charset="0"/>
              </a:rPr>
              <a:t>Agile is </a:t>
            </a:r>
            <a:r>
              <a:rPr lang="en-US" sz="2200" dirty="0">
                <a:solidFill>
                  <a:srgbClr val="3F3F3F"/>
                </a:solidFill>
                <a:latin typeface="Open Sans"/>
                <a:ea typeface="Open Sans"/>
                <a:cs typeface="Open Sans"/>
                <a:sym typeface="Open Sans"/>
              </a:rPr>
              <a:t>an iterative development process that promotes continuous iteration of development.</a:t>
            </a:r>
          </a:p>
          <a:p>
            <a:r>
              <a:rPr lang="en-US" sz="2200" b="0" i="0" u="none" strike="noStrike" cap="none" dirty="0">
                <a:solidFill>
                  <a:srgbClr val="3F3F3F"/>
                </a:solidFill>
                <a:latin typeface="Open Sans"/>
                <a:ea typeface="Open Sans"/>
                <a:cs typeface="Open Sans"/>
                <a:sym typeface="Open Sans"/>
              </a:rPr>
              <a:t>The lifecycle of DevOps streamlines software development in seven phases, starting with planning and progressing to speed up the process.</a:t>
            </a:r>
            <a:endParaRPr lang="en-US" sz="2200" dirty="0">
              <a:solidFill>
                <a:srgbClr val="3F3F3F"/>
              </a:solidFill>
              <a:latin typeface="Open Sans"/>
              <a:ea typeface="Open Sans"/>
              <a:cs typeface="Open Sans"/>
              <a:sym typeface="Open Sans"/>
            </a:endParaRPr>
          </a:p>
          <a:p>
            <a:r>
              <a:rPr lang="en-US" dirty="0">
                <a:latin typeface="+mj-lt"/>
                <a:ea typeface="Calibri" panose="020F0502020204030204" pitchFamily="34" charset="0"/>
                <a:cs typeface="Calibri" panose="020F0502020204030204" pitchFamily="34" charset="0"/>
              </a:rPr>
              <a:t>The main objective of DevSecOps is to automate, monitor, and apply security at all phases of the software lifecycle.</a:t>
            </a:r>
          </a:p>
          <a:p>
            <a:r>
              <a:rPr lang="en-US" sz="2200" dirty="0">
                <a:solidFill>
                  <a:schemeClr val="tx1">
                    <a:lumMod val="75000"/>
                    <a:lumOff val="25000"/>
                  </a:schemeClr>
                </a:solidFill>
              </a:rPr>
              <a:t>DevSecOps tools assist in early identification of security vulnerabilities during development.</a:t>
            </a:r>
            <a:endParaRPr lang="en-IN" sz="2200" dirty="0">
              <a:solidFill>
                <a:schemeClr val="tx1">
                  <a:lumMod val="75000"/>
                  <a:lumOff val="25000"/>
                </a:schemeClr>
              </a:solidFill>
            </a:endParaRPr>
          </a:p>
          <a:p>
            <a:pPr marL="0" indent="0">
              <a:buNone/>
            </a:pPr>
            <a:br>
              <a:rPr lang="en-US" dirty="0">
                <a:latin typeface="+mj-lt"/>
                <a:ea typeface="Calibri" panose="020F0502020204030204" pitchFamily="34" charset="0"/>
                <a:cs typeface="Calibri" panose="020F0502020204030204" pitchFamily="34" charset="0"/>
              </a:rPr>
            </a:br>
            <a:endParaRPr lang="en-IN" dirty="0">
              <a:latin typeface="+mj-lt"/>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75413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01245-3DD0-5EE1-04FD-A8434D4FADB0}"/>
              </a:ext>
            </a:extLst>
          </p:cNvPr>
          <p:cNvSpPr>
            <a:spLocks noGrp="1"/>
          </p:cNvSpPr>
          <p:nvPr>
            <p:ph type="body" idx="10"/>
          </p:nvPr>
        </p:nvSpPr>
        <p:spPr/>
        <p:txBody>
          <a:bodyPr/>
          <a:lstStyle/>
          <a:p>
            <a:r>
              <a:rPr lang="en-IN" dirty="0"/>
              <a:t>Thank You</a:t>
            </a:r>
          </a:p>
        </p:txBody>
      </p:sp>
    </p:spTree>
    <p:custDataLst>
      <p:tags r:id="rId1"/>
    </p:custDataLst>
    <p:extLst>
      <p:ext uri="{BB962C8B-B14F-4D97-AF65-F5344CB8AC3E}">
        <p14:creationId xmlns:p14="http://schemas.microsoft.com/office/powerpoint/2010/main" val="195810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Benefits of DevOps</a:t>
            </a:r>
          </a:p>
        </p:txBody>
      </p:sp>
      <p:sp>
        <p:nvSpPr>
          <p:cNvPr id="24" name="Brandline_LVC">
            <a:extLst>
              <a:ext uri="{FF2B5EF4-FFF2-40B4-BE49-F238E27FC236}">
                <a16:creationId xmlns:a16="http://schemas.microsoft.com/office/drawing/2014/main" id="{F1EF2662-A0A3-D71C-7544-0CAB70182F54}"/>
              </a:ext>
            </a:extLst>
          </p:cNvPr>
          <p:cNvSpPr/>
          <p:nvPr/>
        </p:nvSpPr>
        <p:spPr>
          <a:xfrm>
            <a:off x="6032499" y="816324"/>
            <a:ext cx="420401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9FCA448F-3AB2-A980-F7C0-0BF4F65E8BC0}"/>
              </a:ext>
            </a:extLst>
          </p:cNvPr>
          <p:cNvGrpSpPr/>
          <p:nvPr/>
        </p:nvGrpSpPr>
        <p:grpSpPr>
          <a:xfrm>
            <a:off x="1185132" y="2505777"/>
            <a:ext cx="13914534" cy="4891108"/>
            <a:chOff x="1185132" y="2819286"/>
            <a:chExt cx="13914534" cy="4891108"/>
          </a:xfrm>
        </p:grpSpPr>
        <p:sp>
          <p:nvSpPr>
            <p:cNvPr id="9" name="Скругленный прямоугольник 33">
              <a:extLst>
                <a:ext uri="{FF2B5EF4-FFF2-40B4-BE49-F238E27FC236}">
                  <a16:creationId xmlns:a16="http://schemas.microsoft.com/office/drawing/2014/main" id="{1AAD47F8-1DA1-F9C5-E405-9295C50E8E03}"/>
                </a:ext>
              </a:extLst>
            </p:cNvPr>
            <p:cNvSpPr/>
            <p:nvPr/>
          </p:nvSpPr>
          <p:spPr bwMode="auto">
            <a:xfrm>
              <a:off x="8418568" y="3546573"/>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dirty="0">
                <a:ln>
                  <a:noFill/>
                </a:ln>
                <a:solidFill>
                  <a:srgbClr val="74808C"/>
                </a:solidFill>
                <a:effectLst/>
                <a:uLnTx/>
                <a:uFillTx/>
                <a:latin typeface="Poppins" charset="0"/>
                <a:ea typeface="Poppins" charset="0"/>
                <a:cs typeface="Poppins" charset="0"/>
                <a:sym typeface="Poppins" charset="0"/>
              </a:endParaRPr>
            </a:p>
          </p:txBody>
        </p:sp>
        <p:sp>
          <p:nvSpPr>
            <p:cNvPr id="10" name="Полилиния 42">
              <a:extLst>
                <a:ext uri="{FF2B5EF4-FFF2-40B4-BE49-F238E27FC236}">
                  <a16:creationId xmlns:a16="http://schemas.microsoft.com/office/drawing/2014/main" id="{4C7DEE22-6D55-8101-879B-367C48849980}"/>
                </a:ext>
              </a:extLst>
            </p:cNvPr>
            <p:cNvSpPr/>
            <p:nvPr/>
          </p:nvSpPr>
          <p:spPr bwMode="auto">
            <a:xfrm>
              <a:off x="8418568" y="2841174"/>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758A7A"/>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Agility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1" name="Rectangle 1">
              <a:extLst>
                <a:ext uri="{FF2B5EF4-FFF2-40B4-BE49-F238E27FC236}">
                  <a16:creationId xmlns:a16="http://schemas.microsoft.com/office/drawing/2014/main" id="{0C380EFB-F73E-FBEF-B644-BAFAFB66F8F0}"/>
                </a:ext>
              </a:extLst>
            </p:cNvPr>
            <p:cNvSpPr/>
            <p:nvPr/>
          </p:nvSpPr>
          <p:spPr>
            <a:xfrm>
              <a:off x="8545512" y="4585598"/>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Responds proactively to changes and enhances planning effectiveness</a:t>
              </a:r>
            </a:p>
          </p:txBody>
        </p:sp>
        <p:sp>
          <p:nvSpPr>
            <p:cNvPr id="12" name="Скругленный прямоугольник 33">
              <a:extLst>
                <a:ext uri="{FF2B5EF4-FFF2-40B4-BE49-F238E27FC236}">
                  <a16:creationId xmlns:a16="http://schemas.microsoft.com/office/drawing/2014/main" id="{B9B9361C-35ED-40F9-3E49-A57015D99E39}"/>
                </a:ext>
              </a:extLst>
            </p:cNvPr>
            <p:cNvSpPr/>
            <p:nvPr/>
          </p:nvSpPr>
          <p:spPr bwMode="auto">
            <a:xfrm>
              <a:off x="4801850" y="3550811"/>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3" name="Полилиния 42">
              <a:extLst>
                <a:ext uri="{FF2B5EF4-FFF2-40B4-BE49-F238E27FC236}">
                  <a16:creationId xmlns:a16="http://schemas.microsoft.com/office/drawing/2014/main" id="{DFA20134-3D69-2791-81CC-C0377A0CCD09}"/>
                </a:ext>
              </a:extLst>
            </p:cNvPr>
            <p:cNvSpPr/>
            <p:nvPr/>
          </p:nvSpPr>
          <p:spPr bwMode="auto">
            <a:xfrm>
              <a:off x="4801850" y="2845412"/>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Consistency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4" name="Rectangle 1">
              <a:extLst>
                <a:ext uri="{FF2B5EF4-FFF2-40B4-BE49-F238E27FC236}">
                  <a16:creationId xmlns:a16="http://schemas.microsoft.com/office/drawing/2014/main" id="{5E8B0381-76D6-E63B-8818-C2B3EDC0E065}"/>
                </a:ext>
              </a:extLst>
            </p:cNvPr>
            <p:cNvSpPr/>
            <p:nvPr/>
          </p:nvSpPr>
          <p:spPr>
            <a:xfrm>
              <a:off x="4502445" y="4567491"/>
              <a:ext cx="3176918" cy="1998432"/>
            </a:xfrm>
            <a:prstGeom prst="rect">
              <a:avLst/>
            </a:prstGeom>
          </p:spPr>
          <p:txBody>
            <a:bodyPr wrap="square">
              <a:spAutoFit/>
            </a:bodyPr>
            <a:lstStyle/>
            <a:p>
              <a:pPr lvl="1" algn="ctr">
                <a:lnSpc>
                  <a:spcPct val="114000"/>
                </a:lnSpc>
              </a:pPr>
              <a:r>
                <a:rPr lang="en-US" sz="2200" dirty="0">
                  <a:solidFill>
                    <a:schemeClr val="tx1">
                      <a:lumMod val="75000"/>
                      <a:lumOff val="25000"/>
                    </a:schemeClr>
                  </a:solidFill>
                </a:rPr>
                <a:t>Promotes consistency in workflow and results through iterations</a:t>
              </a:r>
            </a:p>
          </p:txBody>
        </p:sp>
        <p:sp>
          <p:nvSpPr>
            <p:cNvPr id="16" name="Скругленный прямоугольник 33">
              <a:extLst>
                <a:ext uri="{FF2B5EF4-FFF2-40B4-BE49-F238E27FC236}">
                  <a16:creationId xmlns:a16="http://schemas.microsoft.com/office/drawing/2014/main" id="{D002B137-61B7-0D6D-753C-2621FA5412E7}"/>
                </a:ext>
              </a:extLst>
            </p:cNvPr>
            <p:cNvSpPr/>
            <p:nvPr/>
          </p:nvSpPr>
          <p:spPr bwMode="auto">
            <a:xfrm>
              <a:off x="1185132" y="3550814"/>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7" name="Полилиния 42">
              <a:extLst>
                <a:ext uri="{FF2B5EF4-FFF2-40B4-BE49-F238E27FC236}">
                  <a16:creationId xmlns:a16="http://schemas.microsoft.com/office/drawing/2014/main" id="{3B4587C2-0636-BCFE-E9E0-AB28D82C4593}"/>
                </a:ext>
              </a:extLst>
            </p:cNvPr>
            <p:cNvSpPr/>
            <p:nvPr/>
          </p:nvSpPr>
          <p:spPr bwMode="auto">
            <a:xfrm>
              <a:off x="1185132" y="2819286"/>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chemeClr val="accent5">
                <a:lumMod val="75000"/>
              </a:schemeClr>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Quality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8" name="Rectangle 1">
              <a:extLst>
                <a:ext uri="{FF2B5EF4-FFF2-40B4-BE49-F238E27FC236}">
                  <a16:creationId xmlns:a16="http://schemas.microsoft.com/office/drawing/2014/main" id="{FA3B9FC4-E4E5-995A-2E43-1734D2C3EADD}"/>
                </a:ext>
              </a:extLst>
            </p:cNvPr>
            <p:cNvSpPr/>
            <p:nvPr/>
          </p:nvSpPr>
          <p:spPr>
            <a:xfrm>
              <a:off x="1207572" y="4568066"/>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Helps in continuous improvement of project quality through iterative enhancements</a:t>
              </a:r>
            </a:p>
          </p:txBody>
        </p:sp>
        <p:sp>
          <p:nvSpPr>
            <p:cNvPr id="20" name="Скругленный прямоугольник 33">
              <a:extLst>
                <a:ext uri="{FF2B5EF4-FFF2-40B4-BE49-F238E27FC236}">
                  <a16:creationId xmlns:a16="http://schemas.microsoft.com/office/drawing/2014/main" id="{85B680EB-9262-0134-B0B2-7A8ED43CDBB3}"/>
                </a:ext>
              </a:extLst>
            </p:cNvPr>
            <p:cNvSpPr/>
            <p:nvPr/>
          </p:nvSpPr>
          <p:spPr bwMode="auto">
            <a:xfrm>
              <a:off x="12052521" y="3550810"/>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21" name="Полилиния 42">
              <a:extLst>
                <a:ext uri="{FF2B5EF4-FFF2-40B4-BE49-F238E27FC236}">
                  <a16:creationId xmlns:a16="http://schemas.microsoft.com/office/drawing/2014/main" id="{FAD3D3ED-13F8-C7F2-B54A-385745DF212E}"/>
                </a:ext>
              </a:extLst>
            </p:cNvPr>
            <p:cNvSpPr/>
            <p:nvPr/>
          </p:nvSpPr>
          <p:spPr bwMode="auto">
            <a:xfrm>
              <a:off x="12052521" y="2871538"/>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BF815E"/>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Adaptability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23" name="Rectangle 1">
              <a:extLst>
                <a:ext uri="{FF2B5EF4-FFF2-40B4-BE49-F238E27FC236}">
                  <a16:creationId xmlns:a16="http://schemas.microsoft.com/office/drawing/2014/main" id="{11B95AE8-4E1A-6B07-65B4-53EA7A204356}"/>
                </a:ext>
              </a:extLst>
            </p:cNvPr>
            <p:cNvSpPr/>
            <p:nvPr/>
          </p:nvSpPr>
          <p:spPr>
            <a:xfrm>
              <a:off x="12127213" y="4588426"/>
              <a:ext cx="2898017" cy="1612493"/>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Ensures efficient real-time response to changes </a:t>
              </a:r>
              <a:br>
                <a:rPr lang="en-US" sz="2200" kern="0" dirty="0">
                  <a:solidFill>
                    <a:schemeClr val="tx1">
                      <a:lumMod val="75000"/>
                      <a:lumOff val="25000"/>
                    </a:schemeClr>
                  </a:solidFill>
                  <a:latin typeface="Open Sans" charset="0"/>
                  <a:ea typeface="Open Sans" charset="0"/>
                  <a:cs typeface="Open Sans" charset="0"/>
                  <a:sym typeface="Poppins" charset="0"/>
                </a:rPr>
              </a:br>
              <a:r>
                <a:rPr lang="en-US" sz="2200" kern="0" dirty="0">
                  <a:solidFill>
                    <a:schemeClr val="tx1">
                      <a:lumMod val="75000"/>
                      <a:lumOff val="25000"/>
                    </a:schemeClr>
                  </a:solidFill>
                  <a:latin typeface="Open Sans" charset="0"/>
                  <a:ea typeface="Open Sans" charset="0"/>
                  <a:cs typeface="Open Sans" charset="0"/>
                  <a:sym typeface="Poppins" charset="0"/>
                </a:rPr>
                <a:t>and issues</a:t>
              </a:r>
            </a:p>
          </p:txBody>
        </p:sp>
      </p:grpSp>
    </p:spTree>
    <p:custDataLst>
      <p:tags r:id="rId1"/>
    </p:custDataLst>
    <p:extLst>
      <p:ext uri="{BB962C8B-B14F-4D97-AF65-F5344CB8AC3E}">
        <p14:creationId xmlns:p14="http://schemas.microsoft.com/office/powerpoint/2010/main" val="208172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Principles</a:t>
            </a:r>
          </a:p>
        </p:txBody>
      </p:sp>
      <p:sp>
        <p:nvSpPr>
          <p:cNvPr id="24" name="Brandline_LVC">
            <a:extLst>
              <a:ext uri="{FF2B5EF4-FFF2-40B4-BE49-F238E27FC236}">
                <a16:creationId xmlns:a16="http://schemas.microsoft.com/office/drawing/2014/main" id="{F1EF2662-A0A3-D71C-7544-0CAB70182F54}"/>
              </a:ext>
            </a:extLst>
          </p:cNvPr>
          <p:cNvSpPr/>
          <p:nvPr/>
        </p:nvSpPr>
        <p:spPr>
          <a:xfrm>
            <a:off x="6146800" y="816324"/>
            <a:ext cx="39758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Freeform 8">
            <a:extLst>
              <a:ext uri="{FF2B5EF4-FFF2-40B4-BE49-F238E27FC236}">
                <a16:creationId xmlns:a16="http://schemas.microsoft.com/office/drawing/2014/main" id="{89DBC5DB-D465-8E03-5093-3790A0A75633}"/>
              </a:ext>
            </a:extLst>
          </p:cNvPr>
          <p:cNvSpPr>
            <a:spLocks/>
          </p:cNvSpPr>
          <p:nvPr/>
        </p:nvSpPr>
        <p:spPr bwMode="auto">
          <a:xfrm>
            <a:off x="3225804" y="4349557"/>
            <a:ext cx="3240000" cy="3240000"/>
          </a:xfrm>
          <a:custGeom>
            <a:avLst/>
            <a:gdLst>
              <a:gd name="T0" fmla="*/ 2486 w 2486"/>
              <a:gd name="T1" fmla="*/ 2156 h 2866"/>
              <a:gd name="T2" fmla="*/ 1243 w 2486"/>
              <a:gd name="T3" fmla="*/ 2866 h 2866"/>
              <a:gd name="T4" fmla="*/ 0 w 2486"/>
              <a:gd name="T5" fmla="*/ 2156 h 2866"/>
              <a:gd name="T6" fmla="*/ 0 w 2486"/>
              <a:gd name="T7" fmla="*/ 723 h 2866"/>
              <a:gd name="T8" fmla="*/ 1243 w 2486"/>
              <a:gd name="T9" fmla="*/ 0 h 2866"/>
              <a:gd name="T10" fmla="*/ 2486 w 2486"/>
              <a:gd name="T11" fmla="*/ 723 h 2866"/>
              <a:gd name="T12" fmla="*/ 2486 w 2486"/>
              <a:gd name="T13" fmla="*/ 2156 h 2866"/>
            </a:gdLst>
            <a:ahLst/>
            <a:cxnLst>
              <a:cxn ang="0">
                <a:pos x="T0" y="T1"/>
              </a:cxn>
              <a:cxn ang="0">
                <a:pos x="T2" y="T3"/>
              </a:cxn>
              <a:cxn ang="0">
                <a:pos x="T4" y="T5"/>
              </a:cxn>
              <a:cxn ang="0">
                <a:pos x="T6" y="T7"/>
              </a:cxn>
              <a:cxn ang="0">
                <a:pos x="T8" y="T9"/>
              </a:cxn>
              <a:cxn ang="0">
                <a:pos x="T10" y="T11"/>
              </a:cxn>
              <a:cxn ang="0">
                <a:pos x="T12" y="T13"/>
              </a:cxn>
            </a:cxnLst>
            <a:rect l="0" t="0" r="r" b="b"/>
            <a:pathLst>
              <a:path w="2486" h="2866">
                <a:moveTo>
                  <a:pt x="2486" y="2156"/>
                </a:moveTo>
                <a:lnTo>
                  <a:pt x="1243" y="2866"/>
                </a:lnTo>
                <a:lnTo>
                  <a:pt x="0" y="2156"/>
                </a:lnTo>
                <a:lnTo>
                  <a:pt x="0" y="723"/>
                </a:lnTo>
                <a:lnTo>
                  <a:pt x="1243" y="0"/>
                </a:lnTo>
                <a:lnTo>
                  <a:pt x="2486" y="723"/>
                </a:lnTo>
                <a:lnTo>
                  <a:pt x="2486" y="2156"/>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27" name="TextBox 26">
            <a:extLst>
              <a:ext uri="{FF2B5EF4-FFF2-40B4-BE49-F238E27FC236}">
                <a16:creationId xmlns:a16="http://schemas.microsoft.com/office/drawing/2014/main" id="{72D892A7-D71F-3A79-778E-9E5B22A1E601}"/>
              </a:ext>
            </a:extLst>
          </p:cNvPr>
          <p:cNvSpPr txBox="1"/>
          <p:nvPr/>
        </p:nvSpPr>
        <p:spPr>
          <a:xfrm>
            <a:off x="3836356" y="5028059"/>
            <a:ext cx="2096984" cy="769442"/>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Continuous </a:t>
            </a:r>
          </a:p>
          <a:p>
            <a:pPr algn="ctr"/>
            <a:r>
              <a:rPr lang="en-US" sz="2200" b="1" dirty="0">
                <a:solidFill>
                  <a:schemeClr val="bg1"/>
                </a:solidFill>
                <a:latin typeface="+mj-lt"/>
                <a:ea typeface="Open Sans" panose="020B0606030504020204" pitchFamily="34" charset="0"/>
                <a:cs typeface="Open Sans" panose="020B0606030504020204" pitchFamily="34" charset="0"/>
              </a:rPr>
              <a:t>improvement</a:t>
            </a:r>
          </a:p>
        </p:txBody>
      </p:sp>
      <p:sp>
        <p:nvSpPr>
          <p:cNvPr id="28" name="TextBox 30">
            <a:extLst>
              <a:ext uri="{FF2B5EF4-FFF2-40B4-BE49-F238E27FC236}">
                <a16:creationId xmlns:a16="http://schemas.microsoft.com/office/drawing/2014/main" id="{C4E31850-2397-E0CA-A4FC-AA2E2FE30BB0}"/>
              </a:ext>
            </a:extLst>
          </p:cNvPr>
          <p:cNvSpPr txBox="1">
            <a:spLocks noChangeArrowheads="1"/>
          </p:cNvSpPr>
          <p:nvPr/>
        </p:nvSpPr>
        <p:spPr bwMode="auto">
          <a:xfrm>
            <a:off x="3404217" y="5883617"/>
            <a:ext cx="2961263"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115000"/>
              </a:lnSpc>
              <a:defRPr sz="2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eaLnBrk="0" hangingPunct="0">
              <a:defRPr sz="3600">
                <a:latin typeface="Lato Light" charset="0"/>
                <a:ea typeface="ＭＳ Ｐゴシック" charset="0"/>
              </a:defRPr>
            </a:lvl2pPr>
            <a:lvl3pPr marL="1143000" indent="-228600" eaLnBrk="0" hangingPunct="0">
              <a:defRPr sz="3600">
                <a:latin typeface="Lato Light" charset="0"/>
                <a:ea typeface="ＭＳ Ｐゴシック" charset="0"/>
              </a:defRPr>
            </a:lvl3pPr>
            <a:lvl4pPr marL="1600200" indent="-228600" eaLnBrk="0" hangingPunct="0">
              <a:defRPr sz="3600">
                <a:latin typeface="Lato Light" charset="0"/>
                <a:ea typeface="ＭＳ Ｐゴシック" charset="0"/>
              </a:defRPr>
            </a:lvl4pPr>
            <a:lvl5pPr marL="2057400" indent="-228600" eaLnBrk="0" hangingPunct="0">
              <a:defRPr sz="3600">
                <a:latin typeface="Lato Light" charset="0"/>
                <a:ea typeface="ＭＳ Ｐゴシック" charset="0"/>
              </a:defRPr>
            </a:lvl5pPr>
            <a:lvl6pPr marL="2514600" indent="-228600" defTabSz="1827213" eaLnBrk="0" fontAlgn="base" hangingPunct="0">
              <a:spcBef>
                <a:spcPct val="0"/>
              </a:spcBef>
              <a:spcAft>
                <a:spcPct val="0"/>
              </a:spcAft>
              <a:defRPr sz="3600">
                <a:latin typeface="Lato Light" charset="0"/>
                <a:ea typeface="ＭＳ Ｐゴシック" charset="0"/>
              </a:defRPr>
            </a:lvl6pPr>
            <a:lvl7pPr marL="2971800" indent="-228600" defTabSz="1827213" eaLnBrk="0" fontAlgn="base" hangingPunct="0">
              <a:spcBef>
                <a:spcPct val="0"/>
              </a:spcBef>
              <a:spcAft>
                <a:spcPct val="0"/>
              </a:spcAft>
              <a:defRPr sz="3600">
                <a:latin typeface="Lato Light" charset="0"/>
                <a:ea typeface="ＭＳ Ｐゴシック" charset="0"/>
              </a:defRPr>
            </a:lvl7pPr>
            <a:lvl8pPr marL="3429000" indent="-228600" defTabSz="1827213" eaLnBrk="0" fontAlgn="base" hangingPunct="0">
              <a:spcBef>
                <a:spcPct val="0"/>
              </a:spcBef>
              <a:spcAft>
                <a:spcPct val="0"/>
              </a:spcAft>
              <a:defRPr sz="3600">
                <a:latin typeface="Lato Light" charset="0"/>
                <a:ea typeface="ＭＳ Ｐゴシック" charset="0"/>
              </a:defRPr>
            </a:lvl8pPr>
            <a:lvl9pPr marL="3886200" indent="-228600" defTabSz="1827213" eaLnBrk="0" fontAlgn="base" hangingPunct="0">
              <a:spcBef>
                <a:spcPct val="0"/>
              </a:spcBef>
              <a:spcAft>
                <a:spcPct val="0"/>
              </a:spcAft>
              <a:defRPr sz="3600">
                <a:latin typeface="Lato Light" charset="0"/>
                <a:ea typeface="ＭＳ Ｐゴシック" charset="0"/>
              </a:defRPr>
            </a:lvl9pPr>
          </a:lstStyle>
          <a:p>
            <a:r>
              <a:rPr lang="en-US" sz="1800" dirty="0"/>
              <a:t>Experiment, minimize waste, and optimize delivery through iterations</a:t>
            </a:r>
          </a:p>
        </p:txBody>
      </p:sp>
      <p:sp>
        <p:nvSpPr>
          <p:cNvPr id="6" name="Freeform 6">
            <a:extLst>
              <a:ext uri="{FF2B5EF4-FFF2-40B4-BE49-F238E27FC236}">
                <a16:creationId xmlns:a16="http://schemas.microsoft.com/office/drawing/2014/main" id="{41EC0CB2-1762-53CA-C329-E34FFBA85CE2}"/>
              </a:ext>
            </a:extLst>
          </p:cNvPr>
          <p:cNvSpPr>
            <a:spLocks/>
          </p:cNvSpPr>
          <p:nvPr/>
        </p:nvSpPr>
        <p:spPr bwMode="auto">
          <a:xfrm>
            <a:off x="4927945" y="1828800"/>
            <a:ext cx="3240000" cy="3240000"/>
          </a:xfrm>
          <a:custGeom>
            <a:avLst/>
            <a:gdLst>
              <a:gd name="T0" fmla="*/ 2499 w 2499"/>
              <a:gd name="T1" fmla="*/ 2156 h 2879"/>
              <a:gd name="T2" fmla="*/ 1243 w 2499"/>
              <a:gd name="T3" fmla="*/ 2879 h 2879"/>
              <a:gd name="T4" fmla="*/ 0 w 2499"/>
              <a:gd name="T5" fmla="*/ 2156 h 2879"/>
              <a:gd name="T6" fmla="*/ 0 w 2499"/>
              <a:gd name="T7" fmla="*/ 723 h 2879"/>
              <a:gd name="T8" fmla="*/ 1243 w 2499"/>
              <a:gd name="T9" fmla="*/ 0 h 2879"/>
              <a:gd name="T10" fmla="*/ 2499 w 2499"/>
              <a:gd name="T11" fmla="*/ 723 h 2879"/>
              <a:gd name="T12" fmla="*/ 2499 w 2499"/>
              <a:gd name="T13" fmla="*/ 2156 h 2879"/>
            </a:gdLst>
            <a:ahLst/>
            <a:cxnLst>
              <a:cxn ang="0">
                <a:pos x="T0" y="T1"/>
              </a:cxn>
              <a:cxn ang="0">
                <a:pos x="T2" y="T3"/>
              </a:cxn>
              <a:cxn ang="0">
                <a:pos x="T4" y="T5"/>
              </a:cxn>
              <a:cxn ang="0">
                <a:pos x="T6" y="T7"/>
              </a:cxn>
              <a:cxn ang="0">
                <a:pos x="T8" y="T9"/>
              </a:cxn>
              <a:cxn ang="0">
                <a:pos x="T10" y="T11"/>
              </a:cxn>
              <a:cxn ang="0">
                <a:pos x="T12" y="T13"/>
              </a:cxn>
            </a:cxnLst>
            <a:rect l="0" t="0" r="r" b="b"/>
            <a:pathLst>
              <a:path w="2499" h="2879">
                <a:moveTo>
                  <a:pt x="2499" y="2156"/>
                </a:moveTo>
                <a:lnTo>
                  <a:pt x="1243" y="2879"/>
                </a:lnTo>
                <a:lnTo>
                  <a:pt x="0" y="2156"/>
                </a:lnTo>
                <a:lnTo>
                  <a:pt x="0" y="723"/>
                </a:lnTo>
                <a:lnTo>
                  <a:pt x="1243" y="0"/>
                </a:lnTo>
                <a:lnTo>
                  <a:pt x="2499" y="723"/>
                </a:lnTo>
                <a:lnTo>
                  <a:pt x="2499" y="2156"/>
                </a:lnTo>
                <a:close/>
              </a:path>
            </a:pathLst>
          </a:custGeom>
          <a:solidFill>
            <a:srgbClr val="757575"/>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23" name="TextBox 22">
            <a:extLst>
              <a:ext uri="{FF2B5EF4-FFF2-40B4-BE49-F238E27FC236}">
                <a16:creationId xmlns:a16="http://schemas.microsoft.com/office/drawing/2014/main" id="{7307E083-8F4C-501B-44AA-A5DE4FECFBCA}"/>
              </a:ext>
            </a:extLst>
          </p:cNvPr>
          <p:cNvSpPr txBox="1"/>
          <p:nvPr/>
        </p:nvSpPr>
        <p:spPr>
          <a:xfrm>
            <a:off x="5515141" y="2373083"/>
            <a:ext cx="2096215" cy="430887"/>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Collaboration</a:t>
            </a:r>
          </a:p>
        </p:txBody>
      </p:sp>
      <p:sp>
        <p:nvSpPr>
          <p:cNvPr id="25" name="TextBox 30">
            <a:extLst>
              <a:ext uri="{FF2B5EF4-FFF2-40B4-BE49-F238E27FC236}">
                <a16:creationId xmlns:a16="http://schemas.microsoft.com/office/drawing/2014/main" id="{C4184189-428C-FED2-94BF-1D89365A2376}"/>
              </a:ext>
            </a:extLst>
          </p:cNvPr>
          <p:cNvSpPr txBox="1">
            <a:spLocks noChangeArrowheads="1"/>
          </p:cNvSpPr>
          <p:nvPr/>
        </p:nvSpPr>
        <p:spPr bwMode="auto">
          <a:xfrm>
            <a:off x="5082617" y="2846325"/>
            <a:ext cx="2961263"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115000"/>
              </a:lnSpc>
              <a:defRPr sz="2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eaLnBrk="0" hangingPunct="0">
              <a:defRPr sz="3600">
                <a:latin typeface="Lato Light" charset="0"/>
                <a:ea typeface="ＭＳ Ｐゴシック" charset="0"/>
              </a:defRPr>
            </a:lvl2pPr>
            <a:lvl3pPr marL="1143000" indent="-228600" eaLnBrk="0" hangingPunct="0">
              <a:defRPr sz="3600">
                <a:latin typeface="Lato Light" charset="0"/>
                <a:ea typeface="ＭＳ Ｐゴシック" charset="0"/>
              </a:defRPr>
            </a:lvl3pPr>
            <a:lvl4pPr marL="1600200" indent="-228600" eaLnBrk="0" hangingPunct="0">
              <a:defRPr sz="3600">
                <a:latin typeface="Lato Light" charset="0"/>
                <a:ea typeface="ＭＳ Ｐゴシック" charset="0"/>
              </a:defRPr>
            </a:lvl4pPr>
            <a:lvl5pPr marL="2057400" indent="-228600" eaLnBrk="0" hangingPunct="0">
              <a:defRPr sz="3600">
                <a:latin typeface="Lato Light" charset="0"/>
                <a:ea typeface="ＭＳ Ｐゴシック" charset="0"/>
              </a:defRPr>
            </a:lvl5pPr>
            <a:lvl6pPr marL="2514600" indent="-228600" defTabSz="1827213" eaLnBrk="0" fontAlgn="base" hangingPunct="0">
              <a:spcBef>
                <a:spcPct val="0"/>
              </a:spcBef>
              <a:spcAft>
                <a:spcPct val="0"/>
              </a:spcAft>
              <a:defRPr sz="3600">
                <a:latin typeface="Lato Light" charset="0"/>
                <a:ea typeface="ＭＳ Ｐゴシック" charset="0"/>
              </a:defRPr>
            </a:lvl6pPr>
            <a:lvl7pPr marL="2971800" indent="-228600" defTabSz="1827213" eaLnBrk="0" fontAlgn="base" hangingPunct="0">
              <a:spcBef>
                <a:spcPct val="0"/>
              </a:spcBef>
              <a:spcAft>
                <a:spcPct val="0"/>
              </a:spcAft>
              <a:defRPr sz="3600">
                <a:latin typeface="Lato Light" charset="0"/>
                <a:ea typeface="ＭＳ Ｐゴシック" charset="0"/>
              </a:defRPr>
            </a:lvl7pPr>
            <a:lvl8pPr marL="3429000" indent="-228600" defTabSz="1827213" eaLnBrk="0" fontAlgn="base" hangingPunct="0">
              <a:spcBef>
                <a:spcPct val="0"/>
              </a:spcBef>
              <a:spcAft>
                <a:spcPct val="0"/>
              </a:spcAft>
              <a:defRPr sz="3600">
                <a:latin typeface="Lato Light" charset="0"/>
                <a:ea typeface="ＭＳ Ｐゴシック" charset="0"/>
              </a:defRPr>
            </a:lvl8pPr>
            <a:lvl9pPr marL="3886200" indent="-228600" defTabSz="1827213" eaLnBrk="0" fontAlgn="base" hangingPunct="0">
              <a:spcBef>
                <a:spcPct val="0"/>
              </a:spcBef>
              <a:spcAft>
                <a:spcPct val="0"/>
              </a:spcAft>
              <a:defRPr sz="3600">
                <a:latin typeface="Lato Light" charset="0"/>
                <a:ea typeface="ＭＳ Ｐゴシック" charset="0"/>
              </a:defRPr>
            </a:lvl9pPr>
          </a:lstStyle>
          <a:p>
            <a:r>
              <a:rPr lang="en-US" sz="1800" dirty="0"/>
              <a:t>Establish a collaboration between the development and operations team</a:t>
            </a:r>
          </a:p>
        </p:txBody>
      </p:sp>
      <p:sp>
        <p:nvSpPr>
          <p:cNvPr id="8" name="Freeform 7">
            <a:extLst>
              <a:ext uri="{FF2B5EF4-FFF2-40B4-BE49-F238E27FC236}">
                <a16:creationId xmlns:a16="http://schemas.microsoft.com/office/drawing/2014/main" id="{DC874EC1-E895-740A-26F4-944911B061AB}"/>
              </a:ext>
            </a:extLst>
          </p:cNvPr>
          <p:cNvSpPr>
            <a:spLocks/>
          </p:cNvSpPr>
          <p:nvPr/>
        </p:nvSpPr>
        <p:spPr bwMode="auto">
          <a:xfrm>
            <a:off x="8217233" y="1856713"/>
            <a:ext cx="3240000" cy="3240000"/>
          </a:xfrm>
          <a:custGeom>
            <a:avLst/>
            <a:gdLst>
              <a:gd name="T0" fmla="*/ 2486 w 2486"/>
              <a:gd name="T1" fmla="*/ 2156 h 2866"/>
              <a:gd name="T2" fmla="*/ 1243 w 2486"/>
              <a:gd name="T3" fmla="*/ 2866 h 2866"/>
              <a:gd name="T4" fmla="*/ 0 w 2486"/>
              <a:gd name="T5" fmla="*/ 2156 h 2866"/>
              <a:gd name="T6" fmla="*/ 0 w 2486"/>
              <a:gd name="T7" fmla="*/ 710 h 2866"/>
              <a:gd name="T8" fmla="*/ 1243 w 2486"/>
              <a:gd name="T9" fmla="*/ 0 h 2866"/>
              <a:gd name="T10" fmla="*/ 2486 w 2486"/>
              <a:gd name="T11" fmla="*/ 710 h 2866"/>
              <a:gd name="T12" fmla="*/ 2486 w 2486"/>
              <a:gd name="T13" fmla="*/ 2156 h 2866"/>
            </a:gdLst>
            <a:ahLst/>
            <a:cxnLst>
              <a:cxn ang="0">
                <a:pos x="T0" y="T1"/>
              </a:cxn>
              <a:cxn ang="0">
                <a:pos x="T2" y="T3"/>
              </a:cxn>
              <a:cxn ang="0">
                <a:pos x="T4" y="T5"/>
              </a:cxn>
              <a:cxn ang="0">
                <a:pos x="T6" y="T7"/>
              </a:cxn>
              <a:cxn ang="0">
                <a:pos x="T8" y="T9"/>
              </a:cxn>
              <a:cxn ang="0">
                <a:pos x="T10" y="T11"/>
              </a:cxn>
              <a:cxn ang="0">
                <a:pos x="T12" y="T13"/>
              </a:cxn>
            </a:cxnLst>
            <a:rect l="0" t="0" r="r" b="b"/>
            <a:pathLst>
              <a:path w="2486" h="2866">
                <a:moveTo>
                  <a:pt x="2486" y="2156"/>
                </a:moveTo>
                <a:lnTo>
                  <a:pt x="1243" y="2866"/>
                </a:lnTo>
                <a:lnTo>
                  <a:pt x="0" y="2156"/>
                </a:lnTo>
                <a:lnTo>
                  <a:pt x="0" y="710"/>
                </a:lnTo>
                <a:lnTo>
                  <a:pt x="1243" y="0"/>
                </a:lnTo>
                <a:lnTo>
                  <a:pt x="2486" y="710"/>
                </a:lnTo>
                <a:lnTo>
                  <a:pt x="2486" y="215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20" name="TextBox 19">
            <a:extLst>
              <a:ext uri="{FF2B5EF4-FFF2-40B4-BE49-F238E27FC236}">
                <a16:creationId xmlns:a16="http://schemas.microsoft.com/office/drawing/2014/main" id="{1541FC68-B911-E006-AB37-A6E410A2D7AD}"/>
              </a:ext>
            </a:extLst>
          </p:cNvPr>
          <p:cNvSpPr txBox="1"/>
          <p:nvPr/>
        </p:nvSpPr>
        <p:spPr>
          <a:xfrm>
            <a:off x="8888200" y="2373083"/>
            <a:ext cx="1877438" cy="430889"/>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Automation</a:t>
            </a:r>
          </a:p>
        </p:txBody>
      </p:sp>
      <p:sp>
        <p:nvSpPr>
          <p:cNvPr id="21" name="TextBox 30">
            <a:extLst>
              <a:ext uri="{FF2B5EF4-FFF2-40B4-BE49-F238E27FC236}">
                <a16:creationId xmlns:a16="http://schemas.microsoft.com/office/drawing/2014/main" id="{E1D5795B-0962-66C8-0058-37995491B59C}"/>
              </a:ext>
            </a:extLst>
          </p:cNvPr>
          <p:cNvSpPr txBox="1">
            <a:spLocks noChangeArrowheads="1"/>
          </p:cNvSpPr>
          <p:nvPr/>
        </p:nvSpPr>
        <p:spPr bwMode="auto">
          <a:xfrm>
            <a:off x="8346288" y="2846325"/>
            <a:ext cx="2961262" cy="70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Automate processes and increase productivity</a:t>
            </a:r>
          </a:p>
        </p:txBody>
      </p:sp>
      <p:sp>
        <p:nvSpPr>
          <p:cNvPr id="10" name="Freeform 9">
            <a:extLst>
              <a:ext uri="{FF2B5EF4-FFF2-40B4-BE49-F238E27FC236}">
                <a16:creationId xmlns:a16="http://schemas.microsoft.com/office/drawing/2014/main" id="{B2C0A31D-38D9-613A-9D63-4112179457A7}"/>
              </a:ext>
            </a:extLst>
          </p:cNvPr>
          <p:cNvSpPr>
            <a:spLocks/>
          </p:cNvSpPr>
          <p:nvPr/>
        </p:nvSpPr>
        <p:spPr bwMode="auto">
          <a:xfrm>
            <a:off x="6532146" y="4349557"/>
            <a:ext cx="3240000" cy="3240000"/>
          </a:xfrm>
          <a:custGeom>
            <a:avLst/>
            <a:gdLst>
              <a:gd name="T0" fmla="*/ 2486 w 2486"/>
              <a:gd name="T1" fmla="*/ 2156 h 2879"/>
              <a:gd name="T2" fmla="*/ 1243 w 2486"/>
              <a:gd name="T3" fmla="*/ 2879 h 2879"/>
              <a:gd name="T4" fmla="*/ 0 w 2486"/>
              <a:gd name="T5" fmla="*/ 2156 h 2879"/>
              <a:gd name="T6" fmla="*/ 0 w 2486"/>
              <a:gd name="T7" fmla="*/ 723 h 2879"/>
              <a:gd name="T8" fmla="*/ 1243 w 2486"/>
              <a:gd name="T9" fmla="*/ 0 h 2879"/>
              <a:gd name="T10" fmla="*/ 2486 w 2486"/>
              <a:gd name="T11" fmla="*/ 723 h 2879"/>
              <a:gd name="T12" fmla="*/ 2486 w 2486"/>
              <a:gd name="T13" fmla="*/ 2156 h 2879"/>
            </a:gdLst>
            <a:ahLst/>
            <a:cxnLst>
              <a:cxn ang="0">
                <a:pos x="T0" y="T1"/>
              </a:cxn>
              <a:cxn ang="0">
                <a:pos x="T2" y="T3"/>
              </a:cxn>
              <a:cxn ang="0">
                <a:pos x="T4" y="T5"/>
              </a:cxn>
              <a:cxn ang="0">
                <a:pos x="T6" y="T7"/>
              </a:cxn>
              <a:cxn ang="0">
                <a:pos x="T8" y="T9"/>
              </a:cxn>
              <a:cxn ang="0">
                <a:pos x="T10" y="T11"/>
              </a:cxn>
              <a:cxn ang="0">
                <a:pos x="T12" y="T13"/>
              </a:cxn>
            </a:cxnLst>
            <a:rect l="0" t="0" r="r" b="b"/>
            <a:pathLst>
              <a:path w="2486" h="2879">
                <a:moveTo>
                  <a:pt x="2486" y="2156"/>
                </a:moveTo>
                <a:lnTo>
                  <a:pt x="1243" y="2879"/>
                </a:lnTo>
                <a:lnTo>
                  <a:pt x="0" y="2156"/>
                </a:lnTo>
                <a:lnTo>
                  <a:pt x="0" y="723"/>
                </a:lnTo>
                <a:lnTo>
                  <a:pt x="1243" y="0"/>
                </a:lnTo>
                <a:lnTo>
                  <a:pt x="2486" y="723"/>
                </a:lnTo>
                <a:lnTo>
                  <a:pt x="2486" y="2156"/>
                </a:lnTo>
                <a:close/>
              </a:path>
            </a:pathLst>
          </a:custGeom>
          <a:solidFill>
            <a:srgbClr val="33546D"/>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17" name="TextBox 16">
            <a:extLst>
              <a:ext uri="{FF2B5EF4-FFF2-40B4-BE49-F238E27FC236}">
                <a16:creationId xmlns:a16="http://schemas.microsoft.com/office/drawing/2014/main" id="{45B26753-2429-F0CF-4AF9-738D70277806}"/>
              </a:ext>
            </a:extLst>
          </p:cNvPr>
          <p:cNvSpPr txBox="1"/>
          <p:nvPr/>
        </p:nvSpPr>
        <p:spPr>
          <a:xfrm>
            <a:off x="6832052" y="5028059"/>
            <a:ext cx="2627642" cy="769441"/>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Customer-centric</a:t>
            </a:r>
          </a:p>
          <a:p>
            <a:pPr algn="ctr"/>
            <a:r>
              <a:rPr lang="en-US" sz="2200" b="1" dirty="0">
                <a:solidFill>
                  <a:schemeClr val="bg1"/>
                </a:solidFill>
                <a:latin typeface="+mj-lt"/>
                <a:ea typeface="Open Sans" panose="020B0606030504020204" pitchFamily="34" charset="0"/>
                <a:cs typeface="Open Sans" panose="020B0606030504020204" pitchFamily="34" charset="0"/>
              </a:rPr>
              <a:t> action</a:t>
            </a:r>
          </a:p>
        </p:txBody>
      </p:sp>
      <p:sp>
        <p:nvSpPr>
          <p:cNvPr id="18" name="TextBox 30">
            <a:extLst>
              <a:ext uri="{FF2B5EF4-FFF2-40B4-BE49-F238E27FC236}">
                <a16:creationId xmlns:a16="http://schemas.microsoft.com/office/drawing/2014/main" id="{C48E0036-FF7F-89AF-9BEB-B0D8ABA46016}"/>
              </a:ext>
            </a:extLst>
          </p:cNvPr>
          <p:cNvSpPr txBox="1">
            <a:spLocks noChangeArrowheads="1"/>
          </p:cNvSpPr>
          <p:nvPr/>
        </p:nvSpPr>
        <p:spPr bwMode="auto">
          <a:xfrm>
            <a:off x="6430916" y="5883617"/>
            <a:ext cx="3429915" cy="1027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115000"/>
              </a:lnSpc>
              <a:defRPr sz="2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eaLnBrk="0" hangingPunct="0">
              <a:defRPr sz="3600">
                <a:latin typeface="Lato Light" charset="0"/>
                <a:ea typeface="ＭＳ Ｐゴシック" charset="0"/>
              </a:defRPr>
            </a:lvl2pPr>
            <a:lvl3pPr marL="1143000" indent="-228600" eaLnBrk="0" hangingPunct="0">
              <a:defRPr sz="3600">
                <a:latin typeface="Lato Light" charset="0"/>
                <a:ea typeface="ＭＳ Ｐゴシック" charset="0"/>
              </a:defRPr>
            </a:lvl3pPr>
            <a:lvl4pPr marL="1600200" indent="-228600" eaLnBrk="0" hangingPunct="0">
              <a:defRPr sz="3600">
                <a:latin typeface="Lato Light" charset="0"/>
                <a:ea typeface="ＭＳ Ｐゴシック" charset="0"/>
              </a:defRPr>
            </a:lvl4pPr>
            <a:lvl5pPr marL="2057400" indent="-228600" eaLnBrk="0" hangingPunct="0">
              <a:defRPr sz="3600">
                <a:latin typeface="Lato Light" charset="0"/>
                <a:ea typeface="ＭＳ Ｐゴシック" charset="0"/>
              </a:defRPr>
            </a:lvl5pPr>
            <a:lvl6pPr marL="2514600" indent="-228600" defTabSz="1827213" eaLnBrk="0" fontAlgn="base" hangingPunct="0">
              <a:spcBef>
                <a:spcPct val="0"/>
              </a:spcBef>
              <a:spcAft>
                <a:spcPct val="0"/>
              </a:spcAft>
              <a:defRPr sz="3600">
                <a:latin typeface="Lato Light" charset="0"/>
                <a:ea typeface="ＭＳ Ｐゴシック" charset="0"/>
              </a:defRPr>
            </a:lvl6pPr>
            <a:lvl7pPr marL="2971800" indent="-228600" defTabSz="1827213" eaLnBrk="0" fontAlgn="base" hangingPunct="0">
              <a:spcBef>
                <a:spcPct val="0"/>
              </a:spcBef>
              <a:spcAft>
                <a:spcPct val="0"/>
              </a:spcAft>
              <a:defRPr sz="3600">
                <a:latin typeface="Lato Light" charset="0"/>
                <a:ea typeface="ＭＳ Ｐゴシック" charset="0"/>
              </a:defRPr>
            </a:lvl7pPr>
            <a:lvl8pPr marL="3429000" indent="-228600" defTabSz="1827213" eaLnBrk="0" fontAlgn="base" hangingPunct="0">
              <a:spcBef>
                <a:spcPct val="0"/>
              </a:spcBef>
              <a:spcAft>
                <a:spcPct val="0"/>
              </a:spcAft>
              <a:defRPr sz="3600">
                <a:latin typeface="Lato Light" charset="0"/>
                <a:ea typeface="ＭＳ Ｐゴシック" charset="0"/>
              </a:defRPr>
            </a:lvl8pPr>
            <a:lvl9pPr marL="3886200" indent="-228600" defTabSz="1827213" eaLnBrk="0" fontAlgn="base" hangingPunct="0">
              <a:spcBef>
                <a:spcPct val="0"/>
              </a:spcBef>
              <a:spcAft>
                <a:spcPct val="0"/>
              </a:spcAft>
              <a:defRPr sz="3600">
                <a:latin typeface="Lato Light" charset="0"/>
                <a:ea typeface="ＭＳ Ｐゴシック" charset="0"/>
              </a:defRPr>
            </a:lvl9pPr>
          </a:lstStyle>
          <a:p>
            <a:r>
              <a:rPr lang="en-US" sz="1800" dirty="0"/>
              <a:t>Prioritize customer feedback and response through continuous monitoring</a:t>
            </a:r>
          </a:p>
        </p:txBody>
      </p:sp>
      <p:sp>
        <p:nvSpPr>
          <p:cNvPr id="12" name="Freeform 10">
            <a:extLst>
              <a:ext uri="{FF2B5EF4-FFF2-40B4-BE49-F238E27FC236}">
                <a16:creationId xmlns:a16="http://schemas.microsoft.com/office/drawing/2014/main" id="{A9508741-A9A1-E7A2-5DBD-3DBD591EE984}"/>
              </a:ext>
            </a:extLst>
          </p:cNvPr>
          <p:cNvSpPr>
            <a:spLocks/>
          </p:cNvSpPr>
          <p:nvPr/>
        </p:nvSpPr>
        <p:spPr bwMode="auto">
          <a:xfrm>
            <a:off x="9838489" y="4349557"/>
            <a:ext cx="3240000" cy="3240000"/>
          </a:xfrm>
          <a:custGeom>
            <a:avLst/>
            <a:gdLst>
              <a:gd name="T0" fmla="*/ 2486 w 2486"/>
              <a:gd name="T1" fmla="*/ 2156 h 2866"/>
              <a:gd name="T2" fmla="*/ 1243 w 2486"/>
              <a:gd name="T3" fmla="*/ 2866 h 2866"/>
              <a:gd name="T4" fmla="*/ 0 w 2486"/>
              <a:gd name="T5" fmla="*/ 2156 h 2866"/>
              <a:gd name="T6" fmla="*/ 0 w 2486"/>
              <a:gd name="T7" fmla="*/ 710 h 2866"/>
              <a:gd name="T8" fmla="*/ 1243 w 2486"/>
              <a:gd name="T9" fmla="*/ 0 h 2866"/>
              <a:gd name="T10" fmla="*/ 2486 w 2486"/>
              <a:gd name="T11" fmla="*/ 710 h 2866"/>
              <a:gd name="T12" fmla="*/ 2486 w 2486"/>
              <a:gd name="T13" fmla="*/ 2156 h 2866"/>
            </a:gdLst>
            <a:ahLst/>
            <a:cxnLst>
              <a:cxn ang="0">
                <a:pos x="T0" y="T1"/>
              </a:cxn>
              <a:cxn ang="0">
                <a:pos x="T2" y="T3"/>
              </a:cxn>
              <a:cxn ang="0">
                <a:pos x="T4" y="T5"/>
              </a:cxn>
              <a:cxn ang="0">
                <a:pos x="T6" y="T7"/>
              </a:cxn>
              <a:cxn ang="0">
                <a:pos x="T8" y="T9"/>
              </a:cxn>
              <a:cxn ang="0">
                <a:pos x="T10" y="T11"/>
              </a:cxn>
              <a:cxn ang="0">
                <a:pos x="T12" y="T13"/>
              </a:cxn>
            </a:cxnLst>
            <a:rect l="0" t="0" r="r" b="b"/>
            <a:pathLst>
              <a:path w="2486" h="2866">
                <a:moveTo>
                  <a:pt x="2486" y="2156"/>
                </a:moveTo>
                <a:lnTo>
                  <a:pt x="1243" y="2866"/>
                </a:lnTo>
                <a:lnTo>
                  <a:pt x="0" y="2156"/>
                </a:lnTo>
                <a:lnTo>
                  <a:pt x="0" y="710"/>
                </a:lnTo>
                <a:lnTo>
                  <a:pt x="1243" y="0"/>
                </a:lnTo>
                <a:lnTo>
                  <a:pt x="2486" y="710"/>
                </a:lnTo>
                <a:lnTo>
                  <a:pt x="2486" y="2156"/>
                </a:ln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14" name="TextBox 13">
            <a:extLst>
              <a:ext uri="{FF2B5EF4-FFF2-40B4-BE49-F238E27FC236}">
                <a16:creationId xmlns:a16="http://schemas.microsoft.com/office/drawing/2014/main" id="{54E7F53F-313A-210C-3566-11D68CD94485}"/>
              </a:ext>
            </a:extLst>
          </p:cNvPr>
          <p:cNvSpPr txBox="1"/>
          <p:nvPr/>
        </p:nvSpPr>
        <p:spPr>
          <a:xfrm>
            <a:off x="10244174" y="5028059"/>
            <a:ext cx="2433680" cy="769441"/>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Understanding </a:t>
            </a:r>
          </a:p>
          <a:p>
            <a:pPr algn="ctr"/>
            <a:r>
              <a:rPr lang="en-US" sz="2200" b="1" dirty="0">
                <a:solidFill>
                  <a:schemeClr val="bg1"/>
                </a:solidFill>
                <a:latin typeface="+mj-lt"/>
                <a:ea typeface="Open Sans" panose="020B0606030504020204" pitchFamily="34" charset="0"/>
                <a:cs typeface="Open Sans" panose="020B0606030504020204" pitchFamily="34" charset="0"/>
              </a:rPr>
              <a:t>customer needs</a:t>
            </a:r>
          </a:p>
        </p:txBody>
      </p:sp>
      <p:sp>
        <p:nvSpPr>
          <p:cNvPr id="15" name="TextBox 30">
            <a:extLst>
              <a:ext uri="{FF2B5EF4-FFF2-40B4-BE49-F238E27FC236}">
                <a16:creationId xmlns:a16="http://schemas.microsoft.com/office/drawing/2014/main" id="{1DBEF837-4C74-905B-FC2A-897FDE45B511}"/>
              </a:ext>
            </a:extLst>
          </p:cNvPr>
          <p:cNvSpPr txBox="1">
            <a:spLocks noChangeArrowheads="1"/>
          </p:cNvSpPr>
          <p:nvPr/>
        </p:nvSpPr>
        <p:spPr bwMode="auto">
          <a:xfrm>
            <a:off x="9980383" y="5883617"/>
            <a:ext cx="2961263" cy="1027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115000"/>
              </a:lnSpc>
              <a:defRPr sz="2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eaLnBrk="0" hangingPunct="0">
              <a:defRPr sz="3600">
                <a:latin typeface="Lato Light" charset="0"/>
                <a:ea typeface="ＭＳ Ｐゴシック" charset="0"/>
              </a:defRPr>
            </a:lvl2pPr>
            <a:lvl3pPr marL="1143000" indent="-228600" eaLnBrk="0" hangingPunct="0">
              <a:defRPr sz="3600">
                <a:latin typeface="Lato Light" charset="0"/>
                <a:ea typeface="ＭＳ Ｐゴシック" charset="0"/>
              </a:defRPr>
            </a:lvl3pPr>
            <a:lvl4pPr marL="1600200" indent="-228600" eaLnBrk="0" hangingPunct="0">
              <a:defRPr sz="3600">
                <a:latin typeface="Lato Light" charset="0"/>
                <a:ea typeface="ＭＳ Ｐゴシック" charset="0"/>
              </a:defRPr>
            </a:lvl4pPr>
            <a:lvl5pPr marL="2057400" indent="-228600" eaLnBrk="0" hangingPunct="0">
              <a:defRPr sz="3600">
                <a:latin typeface="Lato Light" charset="0"/>
                <a:ea typeface="ＭＳ Ｐゴシック" charset="0"/>
              </a:defRPr>
            </a:lvl5pPr>
            <a:lvl6pPr marL="2514600" indent="-228600" defTabSz="1827213" eaLnBrk="0" fontAlgn="base" hangingPunct="0">
              <a:spcBef>
                <a:spcPct val="0"/>
              </a:spcBef>
              <a:spcAft>
                <a:spcPct val="0"/>
              </a:spcAft>
              <a:defRPr sz="3600">
                <a:latin typeface="Lato Light" charset="0"/>
                <a:ea typeface="ＭＳ Ｐゴシック" charset="0"/>
              </a:defRPr>
            </a:lvl6pPr>
            <a:lvl7pPr marL="2971800" indent="-228600" defTabSz="1827213" eaLnBrk="0" fontAlgn="base" hangingPunct="0">
              <a:spcBef>
                <a:spcPct val="0"/>
              </a:spcBef>
              <a:spcAft>
                <a:spcPct val="0"/>
              </a:spcAft>
              <a:defRPr sz="3600">
                <a:latin typeface="Lato Light" charset="0"/>
                <a:ea typeface="ＭＳ Ｐゴシック" charset="0"/>
              </a:defRPr>
            </a:lvl7pPr>
            <a:lvl8pPr marL="3429000" indent="-228600" defTabSz="1827213" eaLnBrk="0" fontAlgn="base" hangingPunct="0">
              <a:spcBef>
                <a:spcPct val="0"/>
              </a:spcBef>
              <a:spcAft>
                <a:spcPct val="0"/>
              </a:spcAft>
              <a:defRPr sz="3600">
                <a:latin typeface="Lato Light" charset="0"/>
                <a:ea typeface="ＭＳ Ｐゴシック" charset="0"/>
              </a:defRPr>
            </a:lvl8pPr>
            <a:lvl9pPr marL="3886200" indent="-228600" defTabSz="1827213" eaLnBrk="0" fontAlgn="base" hangingPunct="0">
              <a:spcBef>
                <a:spcPct val="0"/>
              </a:spcBef>
              <a:spcAft>
                <a:spcPct val="0"/>
              </a:spcAft>
              <a:defRPr sz="3600">
                <a:latin typeface="Lato Light" charset="0"/>
                <a:ea typeface="ＭＳ Ｐゴシック" charset="0"/>
              </a:defRPr>
            </a:lvl9pPr>
          </a:lstStyle>
          <a:p>
            <a:r>
              <a:rPr lang="en-US" sz="1800" dirty="0"/>
              <a:t>Create products and services centered around user needs</a:t>
            </a:r>
          </a:p>
        </p:txBody>
      </p:sp>
    </p:spTree>
    <p:custDataLst>
      <p:tags r:id="rId1"/>
    </p:custDataLst>
    <p:extLst>
      <p:ext uri="{BB962C8B-B14F-4D97-AF65-F5344CB8AC3E}">
        <p14:creationId xmlns:p14="http://schemas.microsoft.com/office/powerpoint/2010/main" val="2215843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Traditional Approach</a:t>
            </a:r>
          </a:p>
        </p:txBody>
      </p:sp>
      <p:sp>
        <p:nvSpPr>
          <p:cNvPr id="24" name="Brandline_LVC">
            <a:extLst>
              <a:ext uri="{FF2B5EF4-FFF2-40B4-BE49-F238E27FC236}">
                <a16:creationId xmlns:a16="http://schemas.microsoft.com/office/drawing/2014/main" id="{F1EF2662-A0A3-D71C-7544-0CAB70182F54}"/>
              </a:ext>
            </a:extLst>
          </p:cNvPr>
          <p:cNvSpPr/>
          <p:nvPr/>
        </p:nvSpPr>
        <p:spPr>
          <a:xfrm>
            <a:off x="5803900" y="816324"/>
            <a:ext cx="46551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Google Shape;637;gca1573042c_0_421">
            <a:extLst>
              <a:ext uri="{FF2B5EF4-FFF2-40B4-BE49-F238E27FC236}">
                <a16:creationId xmlns:a16="http://schemas.microsoft.com/office/drawing/2014/main" id="{4263A5C9-FFCA-6DEE-D8D1-4852CE065C4F}"/>
              </a:ext>
            </a:extLst>
          </p:cNvPr>
          <p:cNvSpPr/>
          <p:nvPr/>
        </p:nvSpPr>
        <p:spPr>
          <a:xfrm>
            <a:off x="939876" y="1325738"/>
            <a:ext cx="14376248" cy="1084500"/>
          </a:xfrm>
          <a:prstGeom prst="roundRect">
            <a:avLst>
              <a:gd name="adj" fmla="val 12086"/>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To understand why one should choose DevOps, we need to get the understanding of the traditional approach of development. </a:t>
            </a:r>
          </a:p>
          <a:p>
            <a:pPr marL="0" marR="0" lvl="0" indent="0" algn="ctr" rtl="0">
              <a:lnSpc>
                <a:spcPct val="115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The traditional software development approach (waterfall method) has a sequence of activities for system designers and developers to plan, create, test, and deploy a software system.</a:t>
            </a:r>
            <a:endParaRPr lang="en-IN" sz="2200" b="0" i="0" u="none" strike="noStrike" cap="none" dirty="0">
              <a:solidFill>
                <a:schemeClr val="tx1">
                  <a:lumMod val="75000"/>
                  <a:lumOff val="25000"/>
                </a:schemeClr>
              </a:solidFill>
              <a:latin typeface="Open Sans"/>
              <a:ea typeface="Open Sans"/>
              <a:cs typeface="Open Sans"/>
              <a:sym typeface="Open Sans"/>
            </a:endParaRPr>
          </a:p>
        </p:txBody>
      </p:sp>
      <p:grpSp>
        <p:nvGrpSpPr>
          <p:cNvPr id="6" name="Group 5">
            <a:extLst>
              <a:ext uri="{FF2B5EF4-FFF2-40B4-BE49-F238E27FC236}">
                <a16:creationId xmlns:a16="http://schemas.microsoft.com/office/drawing/2014/main" id="{A0D9A991-B164-41F7-9A97-F0953EE3AEE3}"/>
              </a:ext>
            </a:extLst>
          </p:cNvPr>
          <p:cNvGrpSpPr/>
          <p:nvPr/>
        </p:nvGrpSpPr>
        <p:grpSpPr>
          <a:xfrm>
            <a:off x="2373746" y="3678385"/>
            <a:ext cx="11508510" cy="4676162"/>
            <a:chOff x="2246038" y="2979618"/>
            <a:chExt cx="11763925" cy="5415375"/>
          </a:xfrm>
        </p:grpSpPr>
        <p:sp>
          <p:nvSpPr>
            <p:cNvPr id="9" name="Google Shape;640;gca1573042c_0_421">
              <a:extLst>
                <a:ext uri="{FF2B5EF4-FFF2-40B4-BE49-F238E27FC236}">
                  <a16:creationId xmlns:a16="http://schemas.microsoft.com/office/drawing/2014/main" id="{FA5237F1-F9C1-72BF-6A59-E78B02AF1849}"/>
                </a:ext>
              </a:extLst>
            </p:cNvPr>
            <p:cNvSpPr/>
            <p:nvPr/>
          </p:nvSpPr>
          <p:spPr>
            <a:xfrm>
              <a:off x="2246038" y="2979618"/>
              <a:ext cx="2591100" cy="667500"/>
            </a:xfrm>
            <a:prstGeom prst="roundRect">
              <a:avLst/>
            </a:prstGeom>
            <a:solidFill>
              <a:schemeClr val="accent6">
                <a:lumMod val="60000"/>
                <a:lumOff val="40000"/>
              </a:schemeClr>
            </a:solidFill>
            <a:ln w="19050"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Requirements</a:t>
              </a:r>
              <a:endParaRPr sz="2000" dirty="0">
                <a:solidFill>
                  <a:srgbClr val="3F3F3F"/>
                </a:solidFill>
                <a:latin typeface="Open Sans"/>
                <a:ea typeface="Open Sans"/>
                <a:cs typeface="Open Sans"/>
                <a:sym typeface="Open Sans"/>
              </a:endParaRPr>
            </a:p>
          </p:txBody>
        </p:sp>
        <p:cxnSp>
          <p:nvCxnSpPr>
            <p:cNvPr id="10" name="Google Shape;641;gca1573042c_0_421">
              <a:extLst>
                <a:ext uri="{FF2B5EF4-FFF2-40B4-BE49-F238E27FC236}">
                  <a16:creationId xmlns:a16="http://schemas.microsoft.com/office/drawing/2014/main" id="{300EA7A8-E28C-92AB-9D15-F52015398C82}"/>
                </a:ext>
              </a:extLst>
            </p:cNvPr>
            <p:cNvCxnSpPr/>
            <p:nvPr/>
          </p:nvCxnSpPr>
          <p:spPr>
            <a:xfrm>
              <a:off x="4837138" y="3313368"/>
              <a:ext cx="534900" cy="619200"/>
            </a:xfrm>
            <a:prstGeom prst="bentConnector2">
              <a:avLst/>
            </a:prstGeom>
            <a:noFill/>
            <a:ln w="19050" cap="flat" cmpd="sng">
              <a:solidFill>
                <a:schemeClr val="tx2">
                  <a:lumMod val="40000"/>
                  <a:lumOff val="60000"/>
                </a:schemeClr>
              </a:solidFill>
              <a:prstDash val="solid"/>
              <a:round/>
              <a:headEnd type="none" w="med" len="med"/>
              <a:tailEnd type="triangle" w="med" len="med"/>
            </a:ln>
          </p:spPr>
        </p:cxnSp>
        <p:sp>
          <p:nvSpPr>
            <p:cNvPr id="11" name="Google Shape;642;gca1573042c_0_421">
              <a:extLst>
                <a:ext uri="{FF2B5EF4-FFF2-40B4-BE49-F238E27FC236}">
                  <a16:creationId xmlns:a16="http://schemas.microsoft.com/office/drawing/2014/main" id="{6B278AFA-0209-8B56-9864-CCBE213635B2}"/>
                </a:ext>
              </a:extLst>
            </p:cNvPr>
            <p:cNvSpPr/>
            <p:nvPr/>
          </p:nvSpPr>
          <p:spPr>
            <a:xfrm>
              <a:off x="4100063" y="3915693"/>
              <a:ext cx="2591100" cy="667500"/>
            </a:xfrm>
            <a:prstGeom prst="roundRect">
              <a:avLst/>
            </a:prstGeom>
            <a:solidFill>
              <a:schemeClr val="accent1">
                <a:lumMod val="40000"/>
                <a:lumOff val="60000"/>
              </a:schemeClr>
            </a:solidFill>
            <a:ln w="19050"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Design</a:t>
              </a:r>
              <a:endParaRPr sz="2000" dirty="0">
                <a:solidFill>
                  <a:srgbClr val="3F3F3F"/>
                </a:solidFill>
                <a:latin typeface="Open Sans"/>
                <a:ea typeface="Open Sans"/>
                <a:cs typeface="Open Sans"/>
                <a:sym typeface="Open Sans"/>
              </a:endParaRPr>
            </a:p>
          </p:txBody>
        </p:sp>
        <p:cxnSp>
          <p:nvCxnSpPr>
            <p:cNvPr id="12" name="Google Shape;643;gca1573042c_0_421">
              <a:extLst>
                <a:ext uri="{FF2B5EF4-FFF2-40B4-BE49-F238E27FC236}">
                  <a16:creationId xmlns:a16="http://schemas.microsoft.com/office/drawing/2014/main" id="{072F7358-59ED-7D2D-F63B-2F786F8B8A80}"/>
                </a:ext>
              </a:extLst>
            </p:cNvPr>
            <p:cNvCxnSpPr/>
            <p:nvPr/>
          </p:nvCxnSpPr>
          <p:spPr>
            <a:xfrm>
              <a:off x="6691163" y="4249443"/>
              <a:ext cx="534900" cy="619200"/>
            </a:xfrm>
            <a:prstGeom prst="bentConnector2">
              <a:avLst/>
            </a:prstGeom>
            <a:noFill/>
            <a:ln w="19050" cap="flat" cmpd="sng">
              <a:solidFill>
                <a:schemeClr val="accent6">
                  <a:lumMod val="60000"/>
                  <a:lumOff val="40000"/>
                </a:schemeClr>
              </a:solidFill>
              <a:prstDash val="solid"/>
              <a:round/>
              <a:headEnd type="none" w="med" len="med"/>
              <a:tailEnd type="triangle" w="med" len="med"/>
            </a:ln>
          </p:spPr>
        </p:cxnSp>
        <p:sp>
          <p:nvSpPr>
            <p:cNvPr id="13" name="Google Shape;644;gca1573042c_0_421">
              <a:extLst>
                <a:ext uri="{FF2B5EF4-FFF2-40B4-BE49-F238E27FC236}">
                  <a16:creationId xmlns:a16="http://schemas.microsoft.com/office/drawing/2014/main" id="{933B21AA-94C7-EDF4-9FA8-2928BF0D3B60}"/>
                </a:ext>
              </a:extLst>
            </p:cNvPr>
            <p:cNvSpPr/>
            <p:nvPr/>
          </p:nvSpPr>
          <p:spPr>
            <a:xfrm>
              <a:off x="5905438" y="4868643"/>
              <a:ext cx="2591100" cy="667500"/>
            </a:xfrm>
            <a:prstGeom prst="roundRect">
              <a:avLst/>
            </a:prstGeom>
            <a:solidFill>
              <a:schemeClr val="accent2">
                <a:lumMod val="40000"/>
                <a:lumOff val="60000"/>
              </a:schemeClr>
            </a:solidFill>
            <a:ln w="19050"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Implementation</a:t>
              </a:r>
              <a:endParaRPr sz="2000" dirty="0">
                <a:solidFill>
                  <a:srgbClr val="3F3F3F"/>
                </a:solidFill>
                <a:latin typeface="Open Sans"/>
                <a:ea typeface="Open Sans"/>
                <a:cs typeface="Open Sans"/>
                <a:sym typeface="Open Sans"/>
              </a:endParaRPr>
            </a:p>
          </p:txBody>
        </p:sp>
        <p:cxnSp>
          <p:nvCxnSpPr>
            <p:cNvPr id="14" name="Google Shape;645;gca1573042c_0_421">
              <a:extLst>
                <a:ext uri="{FF2B5EF4-FFF2-40B4-BE49-F238E27FC236}">
                  <a16:creationId xmlns:a16="http://schemas.microsoft.com/office/drawing/2014/main" id="{25BF1DEC-6B91-1187-DF52-228FA5D2B5E4}"/>
                </a:ext>
              </a:extLst>
            </p:cNvPr>
            <p:cNvCxnSpPr/>
            <p:nvPr/>
          </p:nvCxnSpPr>
          <p:spPr>
            <a:xfrm>
              <a:off x="8496538" y="5202393"/>
              <a:ext cx="534900" cy="619200"/>
            </a:xfrm>
            <a:prstGeom prst="bentConnector2">
              <a:avLst/>
            </a:prstGeom>
            <a:noFill/>
            <a:ln w="19050" cap="flat" cmpd="sng">
              <a:solidFill>
                <a:schemeClr val="accent2">
                  <a:lumMod val="60000"/>
                  <a:lumOff val="40000"/>
                </a:schemeClr>
              </a:solidFill>
              <a:prstDash val="solid"/>
              <a:round/>
              <a:headEnd type="none" w="med" len="med"/>
              <a:tailEnd type="triangle" w="med" len="med"/>
            </a:ln>
          </p:spPr>
        </p:cxnSp>
        <p:sp>
          <p:nvSpPr>
            <p:cNvPr id="15" name="Google Shape;646;gca1573042c_0_421">
              <a:extLst>
                <a:ext uri="{FF2B5EF4-FFF2-40B4-BE49-F238E27FC236}">
                  <a16:creationId xmlns:a16="http://schemas.microsoft.com/office/drawing/2014/main" id="{969D66CA-27B3-E136-66EB-5AB8117C324F}"/>
                </a:ext>
              </a:extLst>
            </p:cNvPr>
            <p:cNvSpPr/>
            <p:nvPr/>
          </p:nvSpPr>
          <p:spPr>
            <a:xfrm>
              <a:off x="7759463" y="5821593"/>
              <a:ext cx="2591100" cy="667500"/>
            </a:xfrm>
            <a:prstGeom prst="roundRect">
              <a:avLst/>
            </a:prstGeom>
            <a:solidFill>
              <a:schemeClr val="accent4">
                <a:lumMod val="40000"/>
                <a:lumOff val="60000"/>
              </a:schemeClr>
            </a:solidFill>
            <a:ln w="19050"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Testing</a:t>
              </a:r>
              <a:endParaRPr sz="2000" dirty="0">
                <a:solidFill>
                  <a:srgbClr val="3F3F3F"/>
                </a:solidFill>
                <a:latin typeface="Open Sans"/>
                <a:ea typeface="Open Sans"/>
                <a:cs typeface="Open Sans"/>
                <a:sym typeface="Open Sans"/>
              </a:endParaRPr>
            </a:p>
          </p:txBody>
        </p:sp>
        <p:cxnSp>
          <p:nvCxnSpPr>
            <p:cNvPr id="16" name="Google Shape;647;gca1573042c_0_421">
              <a:extLst>
                <a:ext uri="{FF2B5EF4-FFF2-40B4-BE49-F238E27FC236}">
                  <a16:creationId xmlns:a16="http://schemas.microsoft.com/office/drawing/2014/main" id="{A61CDA66-F87F-C4DC-C771-AB4116206763}"/>
                </a:ext>
              </a:extLst>
            </p:cNvPr>
            <p:cNvCxnSpPr/>
            <p:nvPr/>
          </p:nvCxnSpPr>
          <p:spPr>
            <a:xfrm>
              <a:off x="10350563" y="6155343"/>
              <a:ext cx="534900" cy="619200"/>
            </a:xfrm>
            <a:prstGeom prst="bentConnector2">
              <a:avLst/>
            </a:prstGeom>
            <a:noFill/>
            <a:ln w="19050" cap="flat" cmpd="sng">
              <a:solidFill>
                <a:schemeClr val="accent6">
                  <a:lumMod val="60000"/>
                  <a:lumOff val="40000"/>
                </a:schemeClr>
              </a:solidFill>
              <a:prstDash val="solid"/>
              <a:round/>
              <a:headEnd type="none" w="med" len="med"/>
              <a:tailEnd type="triangle" w="med" len="med"/>
            </a:ln>
          </p:spPr>
        </p:cxnSp>
        <p:sp>
          <p:nvSpPr>
            <p:cNvPr id="17" name="Google Shape;648;gca1573042c_0_421">
              <a:extLst>
                <a:ext uri="{FF2B5EF4-FFF2-40B4-BE49-F238E27FC236}">
                  <a16:creationId xmlns:a16="http://schemas.microsoft.com/office/drawing/2014/main" id="{C9743F50-D160-ABC3-1F38-E436C9B05B2E}"/>
                </a:ext>
              </a:extLst>
            </p:cNvPr>
            <p:cNvSpPr/>
            <p:nvPr/>
          </p:nvSpPr>
          <p:spPr>
            <a:xfrm>
              <a:off x="9564838" y="6774543"/>
              <a:ext cx="2591100" cy="667500"/>
            </a:xfrm>
            <a:prstGeom prst="roundRect">
              <a:avLst/>
            </a:prstGeom>
            <a:solidFill>
              <a:schemeClr val="bg1">
                <a:lumMod val="85000"/>
              </a:schemeClr>
            </a:solidFill>
            <a:ln w="19050" cap="flat" cmpd="sng">
              <a:solidFill>
                <a:schemeClr val="bg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Deployment</a:t>
              </a:r>
              <a:endParaRPr sz="2000" dirty="0">
                <a:solidFill>
                  <a:srgbClr val="3F3F3F"/>
                </a:solidFill>
                <a:latin typeface="Open Sans"/>
                <a:ea typeface="Open Sans"/>
                <a:cs typeface="Open Sans"/>
                <a:sym typeface="Open Sans"/>
              </a:endParaRPr>
            </a:p>
          </p:txBody>
        </p:sp>
        <p:cxnSp>
          <p:nvCxnSpPr>
            <p:cNvPr id="18" name="Google Shape;649;gca1573042c_0_421">
              <a:extLst>
                <a:ext uri="{FF2B5EF4-FFF2-40B4-BE49-F238E27FC236}">
                  <a16:creationId xmlns:a16="http://schemas.microsoft.com/office/drawing/2014/main" id="{F0DBD4BE-149F-E360-04F7-E3E959FC9D41}"/>
                </a:ext>
              </a:extLst>
            </p:cNvPr>
            <p:cNvCxnSpPr/>
            <p:nvPr/>
          </p:nvCxnSpPr>
          <p:spPr>
            <a:xfrm>
              <a:off x="12155938" y="7108293"/>
              <a:ext cx="534900" cy="619200"/>
            </a:xfrm>
            <a:prstGeom prst="bentConnector2">
              <a:avLst/>
            </a:prstGeom>
            <a:noFill/>
            <a:ln w="19050" cap="flat" cmpd="sng">
              <a:solidFill>
                <a:schemeClr val="tx2">
                  <a:lumMod val="60000"/>
                  <a:lumOff val="40000"/>
                </a:schemeClr>
              </a:solidFill>
              <a:prstDash val="solid"/>
              <a:round/>
              <a:headEnd type="none" w="med" len="med"/>
              <a:tailEnd type="triangle" w="med" len="med"/>
            </a:ln>
          </p:spPr>
        </p:cxnSp>
        <p:sp>
          <p:nvSpPr>
            <p:cNvPr id="19" name="Google Shape;650;gca1573042c_0_421">
              <a:extLst>
                <a:ext uri="{FF2B5EF4-FFF2-40B4-BE49-F238E27FC236}">
                  <a16:creationId xmlns:a16="http://schemas.microsoft.com/office/drawing/2014/main" id="{6ADC5903-D85A-CD3C-4D11-5473547A818B}"/>
                </a:ext>
              </a:extLst>
            </p:cNvPr>
            <p:cNvSpPr/>
            <p:nvPr/>
          </p:nvSpPr>
          <p:spPr>
            <a:xfrm>
              <a:off x="11418863" y="7727493"/>
              <a:ext cx="2591100" cy="667500"/>
            </a:xfrm>
            <a:prstGeom prst="roundRect">
              <a:avLst/>
            </a:prstGeom>
            <a:solidFill>
              <a:schemeClr val="accent5">
                <a:lumMod val="40000"/>
                <a:lumOff val="60000"/>
              </a:schemeClr>
            </a:solidFill>
            <a:ln w="19050"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Maintenance</a:t>
              </a:r>
              <a:endParaRPr sz="2000" dirty="0">
                <a:solidFill>
                  <a:srgbClr val="3F3F3F"/>
                </a:solidFill>
                <a:latin typeface="Open Sans"/>
                <a:ea typeface="Open Sans"/>
                <a:cs typeface="Open Sans"/>
                <a:sym typeface="Open Sans"/>
              </a:endParaRPr>
            </a:p>
          </p:txBody>
        </p:sp>
      </p:grpSp>
    </p:spTree>
    <p:custDataLst>
      <p:tags r:id="rId1"/>
    </p:custDataLst>
    <p:extLst>
      <p:ext uri="{BB962C8B-B14F-4D97-AF65-F5344CB8AC3E}">
        <p14:creationId xmlns:p14="http://schemas.microsoft.com/office/powerpoint/2010/main" val="29045782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6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SharedWithUsers xmlns="236ee7c7-7e1f-44c3-af88-3b258280f106">
      <UserInfo>
        <DisplayName>Kothapalli Venkatesh Kiranmai</DisplayName>
        <AccountId>238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20" ma:contentTypeDescription="Create a new document." ma:contentTypeScope="" ma:versionID="699c7d28d44cfd5f8e473877d2819393">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f2a7211883085b086ebf453557c17dce"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710CA7-1677-4FEF-BB79-0D184B93C257}">
  <ds:schemaRefs>
    <ds:schemaRef ds:uri="http://schemas.microsoft.com/office/infopath/2007/PartnerControls"/>
    <ds:schemaRef ds:uri="http://schemas.openxmlformats.org/package/2006/metadata/core-properties"/>
    <ds:schemaRef ds:uri="http://purl.org/dc/elements/1.1/"/>
    <ds:schemaRef ds:uri="http://www.w3.org/XML/1998/namespace"/>
    <ds:schemaRef ds:uri="http://schemas.microsoft.com/office/2006/documentManagement/types"/>
    <ds:schemaRef ds:uri="236ee7c7-7e1f-44c3-af88-3b258280f106"/>
    <ds:schemaRef ds:uri="461d6144-fa1a-4092-829f-c84f3e3efa94"/>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3.xml><?xml version="1.0" encoding="utf-8"?>
<ds:datastoreItem xmlns:ds="http://schemas.openxmlformats.org/officeDocument/2006/customXml" ds:itemID="{9BB0F09D-BEA2-4CC4-A7C2-9AC640306D05}">
  <ds:schemaRefs>
    <ds:schemaRef ds:uri="236ee7c7-7e1f-44c3-af88-3b258280f106"/>
    <ds:schemaRef ds:uri="461d6144-fa1a-4092-829f-c84f3e3efa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9832</Words>
  <Application>Microsoft Office PowerPoint</Application>
  <PresentationFormat>Custom</PresentationFormat>
  <Paragraphs>1076</Paragraphs>
  <Slides>69</Slides>
  <Notes>66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Calibri</vt:lpstr>
      <vt:lpstr>Courier New</vt:lpstr>
      <vt:lpstr>Google Sans</vt:lpstr>
      <vt:lpstr>Graphik</vt:lpstr>
      <vt:lpstr>Helvetica Neue</vt:lpstr>
      <vt:lpstr>Open Sans</vt:lpstr>
      <vt:lpstr>Poppins</vt:lpstr>
      <vt:lpstr>Söhne</vt:lpstr>
      <vt:lpstr>2024_LVC</vt:lpstr>
      <vt:lpstr>PowerPoint Presentation</vt:lpstr>
      <vt:lpstr>PowerPoint Presentation</vt:lpstr>
      <vt:lpstr>PowerPoint Presentation</vt:lpstr>
      <vt:lpstr>PowerPoint Presentation</vt:lpstr>
      <vt:lpstr>What Is DevOps?</vt:lpstr>
      <vt:lpstr>Benefits of DevOps</vt:lpstr>
      <vt:lpstr>Benefits of DevOps</vt:lpstr>
      <vt:lpstr>DevOps Principles</vt:lpstr>
      <vt:lpstr>Traditional Approach</vt:lpstr>
      <vt:lpstr>Challenges in the Traditional Approach</vt:lpstr>
      <vt:lpstr>Challenges in the Traditional Approach</vt:lpstr>
      <vt:lpstr>Traditional Approach vs. DevOps</vt:lpstr>
      <vt:lpstr>Adopting DevOps Model</vt:lpstr>
      <vt:lpstr>Adopting DevOps Model</vt:lpstr>
      <vt:lpstr>Assisted Practice</vt:lpstr>
      <vt:lpstr>PowerPoint Presentation</vt:lpstr>
      <vt:lpstr>PowerPoint Presentation</vt:lpstr>
      <vt:lpstr>PowerPoint Presentation</vt:lpstr>
      <vt:lpstr>What Is Agile?</vt:lpstr>
      <vt:lpstr>Agile Model: Example</vt:lpstr>
      <vt:lpstr>Advantages of Agile</vt:lpstr>
      <vt:lpstr>DevOps vs. Agile</vt:lpstr>
      <vt:lpstr>DevOps with Agile</vt:lpstr>
      <vt:lpstr>DevOps with Agile</vt:lpstr>
      <vt:lpstr>PowerPoint Presentation</vt:lpstr>
      <vt:lpstr>PowerPoint Presentation</vt:lpstr>
      <vt:lpstr>DevOps Architecture</vt:lpstr>
      <vt:lpstr>DevOps Architecture</vt:lpstr>
      <vt:lpstr>DevOps Architecture</vt:lpstr>
      <vt:lpstr>DevOps Lifecycle</vt:lpstr>
      <vt:lpstr>DevOps Lifecycle</vt:lpstr>
      <vt:lpstr>DevOps Lifecycle</vt:lpstr>
      <vt:lpstr>DevOps Tools</vt:lpstr>
      <vt:lpstr>DevOps Tools</vt:lpstr>
      <vt:lpstr>DevOps Tools</vt:lpstr>
      <vt:lpstr>DevOps Tools</vt:lpstr>
      <vt:lpstr>DevOps Tools</vt:lpstr>
      <vt:lpstr>Companies Using DevOps</vt:lpstr>
      <vt:lpstr>Case Study</vt:lpstr>
      <vt:lpstr>Case Study</vt:lpstr>
      <vt:lpstr>Case Study</vt:lpstr>
      <vt:lpstr>Case Study</vt:lpstr>
      <vt:lpstr>Case Study</vt:lpstr>
      <vt:lpstr>Case Study</vt:lpstr>
      <vt:lpstr>PowerPoint Presentation</vt:lpstr>
      <vt:lpstr>PowerPoint Presentation</vt:lpstr>
      <vt:lpstr>What Is DevSecOps?</vt:lpstr>
      <vt:lpstr>DevOps vs. DevSecOps</vt:lpstr>
      <vt:lpstr>DevOps Vs. DevSecOps</vt:lpstr>
      <vt:lpstr>Six Pillars of DevSecOps</vt:lpstr>
      <vt:lpstr>Six Pillars of DevSecOps</vt:lpstr>
      <vt:lpstr>OWASP DevSecOps Guidelines</vt:lpstr>
      <vt:lpstr>OWASP DevSecOps Guidelines</vt:lpstr>
      <vt:lpstr>OWASP DevSecOps Guidelines</vt:lpstr>
      <vt:lpstr>DevSecOps Architecture</vt:lpstr>
      <vt:lpstr>DevSecOps Architecture</vt:lpstr>
      <vt:lpstr>DevSecOps Architecture</vt:lpstr>
      <vt:lpstr>Best Practices in DevSecOps</vt:lpstr>
      <vt:lpstr>Best Practices in DevSecOps</vt:lpstr>
      <vt:lpstr>DevSecOps Tools</vt:lpstr>
      <vt:lpstr>Case Study</vt:lpstr>
      <vt:lpstr>Case Study</vt:lpstr>
      <vt:lpstr>Case Study</vt:lpstr>
      <vt:lpstr>Case Study</vt:lpstr>
      <vt:lpstr>Case Study</vt:lpstr>
      <vt:lpstr>Case Study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Shreemayee Bhattacharyya</dc:creator>
  <cp:lastModifiedBy>Shreemayee Bhattacharyya</cp:lastModifiedBy>
  <cp:revision>2</cp:revision>
  <dcterms:modified xsi:type="dcterms:W3CDTF">2024-06-18T07:31:34Z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0x010100E37ED77BF1302443902AB0076FD5905A</vt:lpwstr>
  </property>
  <property fmtid="{D5CDD505-2E9C-101B-9397-08002B2CF9AE}" pid="4" name="ArticulateGUID">
    <vt:lpwstr>B652525E-EED5-4C91-8592-5DBEF40DB197</vt:lpwstr>
  </property>
  <property fmtid="{D5CDD505-2E9C-101B-9397-08002B2CF9AE}" pid="5" name="ArticulatePath">
    <vt:lpwstr>https://simplilearnsolution-my.sharepoint.com/personal/pistorage_simplilearn_com/Documents/Simplilearn Project Backup/Templates/01_Simplilearn Templates/LVC/2023_LVC/AIML_DS_LVC_Template_2023</vt:lpwstr>
  </property>
</Properties>
</file>